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4"/>
  </p:sldMasterIdLst>
  <p:notesMasterIdLst>
    <p:notesMasterId r:id="rId30"/>
  </p:notesMasterIdLst>
  <p:sldIdLst>
    <p:sldId id="314" r:id="rId5"/>
    <p:sldId id="308" r:id="rId6"/>
    <p:sldId id="256" r:id="rId7"/>
    <p:sldId id="315" r:id="rId8"/>
    <p:sldId id="319" r:id="rId9"/>
    <p:sldId id="302" r:id="rId10"/>
    <p:sldId id="264" r:id="rId11"/>
    <p:sldId id="311" r:id="rId12"/>
    <p:sldId id="296" r:id="rId13"/>
    <p:sldId id="320" r:id="rId14"/>
    <p:sldId id="313" r:id="rId15"/>
    <p:sldId id="316" r:id="rId16"/>
    <p:sldId id="257" r:id="rId17"/>
    <p:sldId id="304" r:id="rId18"/>
    <p:sldId id="298" r:id="rId19"/>
    <p:sldId id="305" r:id="rId20"/>
    <p:sldId id="323" r:id="rId21"/>
    <p:sldId id="324" r:id="rId22"/>
    <p:sldId id="312" r:id="rId23"/>
    <p:sldId id="317" r:id="rId24"/>
    <p:sldId id="303" r:id="rId25"/>
    <p:sldId id="299" r:id="rId26"/>
    <p:sldId id="318" r:id="rId27"/>
    <p:sldId id="322" r:id="rId28"/>
    <p:sldId id="310" r:id="rId29"/>
  </p:sldIdLst>
  <p:sldSz cx="9144000" cy="5143500" type="screen16x9"/>
  <p:notesSz cx="6858000" cy="9144000"/>
  <p:embeddedFontLst>
    <p:embeddedFont>
      <p:font typeface="Gill Sans" panose="020B0502020104020203" pitchFamily="34" charset="-79"/>
      <p:regular r:id="rId31"/>
      <p:bold r:id="rId32"/>
    </p:embeddedFont>
    <p:embeddedFont>
      <p:font typeface="Montserrat" pitchFamily="2" charset="77"/>
      <p:regular r:id="rId33"/>
      <p:bold r:id="rId34"/>
      <p:italic r:id="rId35"/>
      <p:boldItalic r:id="rId36"/>
    </p:embeddedFont>
    <p:embeddedFont>
      <p:font typeface="Montserrat ExtraBold" pitchFamily="2" charset="77"/>
      <p:bold r:id="rId37"/>
      <p:italic r:id="rId38"/>
      <p:boldItalic r:id="rId39"/>
    </p:embeddedFont>
    <p:embeddedFont>
      <p:font typeface="Montserrat Light" pitchFamily="2" charset="77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9921FC-E455-0D47-84C3-B40FFF0F5A45}" v="75" dt="2025-05-19T15:21:54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6"/>
    <p:restoredTop sz="80606"/>
  </p:normalViewPr>
  <p:slideViewPr>
    <p:cSldViewPr snapToGrid="0">
      <p:cViewPr varScale="1">
        <p:scale>
          <a:sx n="131" d="100"/>
          <a:sy n="131" d="100"/>
        </p:scale>
        <p:origin x="126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Ferris" userId="b55f1905-c86b-4be5-8056-774347707062" providerId="ADAL" clId="{7B2AD951-D9DD-4617-B5E3-3141B46A815F}"/>
    <pc:docChg chg="undo custSel addSld modSld">
      <pc:chgData name="Brandon Ferris" userId="b55f1905-c86b-4be5-8056-774347707062" providerId="ADAL" clId="{7B2AD951-D9DD-4617-B5E3-3141B46A815F}" dt="2024-09-09T15:17:42.512" v="73" actId="478"/>
      <pc:docMkLst>
        <pc:docMk/>
      </pc:docMkLst>
      <pc:sldChg chg="modSp mod">
        <pc:chgData name="Brandon Ferris" userId="b55f1905-c86b-4be5-8056-774347707062" providerId="ADAL" clId="{7B2AD951-D9DD-4617-B5E3-3141B46A815F}" dt="2024-09-09T15:07:56.534" v="6" actId="20577"/>
        <pc:sldMkLst>
          <pc:docMk/>
          <pc:sldMk cId="0" sldId="256"/>
        </pc:sldMkLst>
      </pc:sldChg>
      <pc:sldChg chg="addSp modSp mod modClrScheme chgLayout">
        <pc:chgData name="Brandon Ferris" userId="b55f1905-c86b-4be5-8056-774347707062" providerId="ADAL" clId="{7B2AD951-D9DD-4617-B5E3-3141B46A815F}" dt="2024-09-09T15:10:29.413" v="18" actId="948"/>
        <pc:sldMkLst>
          <pc:docMk/>
          <pc:sldMk cId="2265763773" sldId="296"/>
        </pc:sldMkLst>
      </pc:sldChg>
      <pc:sldChg chg="modSp mod modClrScheme chgLayout">
        <pc:chgData name="Brandon Ferris" userId="b55f1905-c86b-4be5-8056-774347707062" providerId="ADAL" clId="{7B2AD951-D9DD-4617-B5E3-3141B46A815F}" dt="2024-09-09T15:12:35.191" v="20" actId="948"/>
        <pc:sldMkLst>
          <pc:docMk/>
          <pc:sldMk cId="1350962668" sldId="297"/>
        </pc:sldMkLst>
      </pc:sldChg>
      <pc:sldChg chg="addSp delSp modSp mod modClrScheme chgLayout">
        <pc:chgData name="Brandon Ferris" userId="b55f1905-c86b-4be5-8056-774347707062" providerId="ADAL" clId="{7B2AD951-D9DD-4617-B5E3-3141B46A815F}" dt="2024-09-09T15:13:37.889" v="30" actId="1076"/>
        <pc:sldMkLst>
          <pc:docMk/>
          <pc:sldMk cId="2254968475" sldId="298"/>
        </pc:sldMkLst>
      </pc:sldChg>
      <pc:sldChg chg="addSp delSp modSp mod modClrScheme chgLayout">
        <pc:chgData name="Brandon Ferris" userId="b55f1905-c86b-4be5-8056-774347707062" providerId="ADAL" clId="{7B2AD951-D9DD-4617-B5E3-3141B46A815F}" dt="2024-09-09T15:16:21.006" v="63" actId="1076"/>
        <pc:sldMkLst>
          <pc:docMk/>
          <pc:sldMk cId="905276668" sldId="299"/>
        </pc:sldMkLst>
      </pc:sldChg>
      <pc:sldChg chg="addSp delSp modSp mod modClrScheme chgLayout">
        <pc:chgData name="Brandon Ferris" userId="b55f1905-c86b-4be5-8056-774347707062" providerId="ADAL" clId="{7B2AD951-D9DD-4617-B5E3-3141B46A815F}" dt="2024-09-09T15:16:39.796" v="71" actId="1076"/>
        <pc:sldMkLst>
          <pc:docMk/>
          <pc:sldMk cId="4157141224" sldId="300"/>
        </pc:sldMkLst>
      </pc:sldChg>
      <pc:sldChg chg="addSp delSp modSp mod modClrScheme chgLayout">
        <pc:chgData name="Brandon Ferris" userId="b55f1905-c86b-4be5-8056-774347707062" providerId="ADAL" clId="{7B2AD951-D9DD-4617-B5E3-3141B46A815F}" dt="2024-09-09T15:15:21.856" v="44" actId="1076"/>
        <pc:sldMkLst>
          <pc:docMk/>
          <pc:sldMk cId="935103408" sldId="303"/>
        </pc:sldMkLst>
      </pc:sldChg>
      <pc:sldChg chg="addSp delSp modSp mod modClrScheme chgLayout">
        <pc:chgData name="Brandon Ferris" userId="b55f1905-c86b-4be5-8056-774347707062" providerId="ADAL" clId="{7B2AD951-D9DD-4617-B5E3-3141B46A815F}" dt="2024-09-09T15:15:48.718" v="52" actId="1076"/>
        <pc:sldMkLst>
          <pc:docMk/>
          <pc:sldMk cId="174099095" sldId="304"/>
        </pc:sldMkLst>
      </pc:sldChg>
      <pc:sldChg chg="addSp delSp modSp mod modClrScheme chgLayout">
        <pc:chgData name="Brandon Ferris" userId="b55f1905-c86b-4be5-8056-774347707062" providerId="ADAL" clId="{7B2AD951-D9DD-4617-B5E3-3141B46A815F}" dt="2024-09-09T15:14:11.177" v="38" actId="1076"/>
        <pc:sldMkLst>
          <pc:docMk/>
          <pc:sldMk cId="987285985" sldId="305"/>
        </pc:sldMkLst>
      </pc:sldChg>
      <pc:sldChg chg="addSp delSp modSp mod modClrScheme chgLayout">
        <pc:chgData name="Brandon Ferris" userId="b55f1905-c86b-4be5-8056-774347707062" providerId="ADAL" clId="{7B2AD951-D9DD-4617-B5E3-3141B46A815F}" dt="2024-09-09T15:08:38.055" v="11" actId="1076"/>
        <pc:sldMkLst>
          <pc:docMk/>
          <pc:sldMk cId="1831252904" sldId="309"/>
        </pc:sldMkLst>
      </pc:sldChg>
      <pc:sldChg chg="delSp add mod">
        <pc:chgData name="Brandon Ferris" userId="b55f1905-c86b-4be5-8056-774347707062" providerId="ADAL" clId="{7B2AD951-D9DD-4617-B5E3-3141B46A815F}" dt="2024-09-09T15:17:42.512" v="73" actId="478"/>
        <pc:sldMkLst>
          <pc:docMk/>
          <pc:sldMk cId="3455511933" sldId="310"/>
        </pc:sldMkLst>
      </pc:sldChg>
    </pc:docChg>
  </pc:docChgLst>
  <pc:docChgLst>
    <pc:chgData name="David Toth" userId="0f8e5dbd-ed9c-4fa4-bbd2-0df9c91c098f" providerId="ADAL" clId="{DBA65FCF-0471-BF45-97E7-628DBFBCD019}"/>
    <pc:docChg chg="delSld">
      <pc:chgData name="David Toth" userId="0f8e5dbd-ed9c-4fa4-bbd2-0df9c91c098f" providerId="ADAL" clId="{DBA65FCF-0471-BF45-97E7-628DBFBCD019}" dt="2024-05-20T21:38:54.257" v="28" actId="2696"/>
      <pc:docMkLst>
        <pc:docMk/>
      </pc:docMkLst>
      <pc:sldChg chg="del">
        <pc:chgData name="David Toth" userId="0f8e5dbd-ed9c-4fa4-bbd2-0df9c91c098f" providerId="ADAL" clId="{DBA65FCF-0471-BF45-97E7-628DBFBCD019}" dt="2024-05-20T21:38:54.220" v="20" actId="2696"/>
        <pc:sldMkLst>
          <pc:docMk/>
          <pc:sldMk cId="0" sldId="258"/>
        </pc:sldMkLst>
      </pc:sldChg>
      <pc:sldChg chg="del">
        <pc:chgData name="David Toth" userId="0f8e5dbd-ed9c-4fa4-bbd2-0df9c91c098f" providerId="ADAL" clId="{DBA65FCF-0471-BF45-97E7-628DBFBCD019}" dt="2024-05-20T21:38:54.223" v="25" actId="2696"/>
        <pc:sldMkLst>
          <pc:docMk/>
          <pc:sldMk cId="0" sldId="274"/>
        </pc:sldMkLst>
      </pc:sldChg>
      <pc:sldChg chg="del">
        <pc:chgData name="David Toth" userId="0f8e5dbd-ed9c-4fa4-bbd2-0df9c91c098f" providerId="ADAL" clId="{DBA65FCF-0471-BF45-97E7-628DBFBCD019}" dt="2024-05-20T21:38:42.943" v="0" actId="2696"/>
        <pc:sldMkLst>
          <pc:docMk/>
          <pc:sldMk cId="59334785" sldId="277"/>
        </pc:sldMkLst>
      </pc:sldChg>
      <pc:sldChg chg="del">
        <pc:chgData name="David Toth" userId="0f8e5dbd-ed9c-4fa4-bbd2-0df9c91c098f" providerId="ADAL" clId="{DBA65FCF-0471-BF45-97E7-628DBFBCD019}" dt="2024-05-20T21:38:42.949" v="2" actId="2696"/>
        <pc:sldMkLst>
          <pc:docMk/>
          <pc:sldMk cId="4062120901" sldId="278"/>
        </pc:sldMkLst>
      </pc:sldChg>
      <pc:sldChg chg="del">
        <pc:chgData name="David Toth" userId="0f8e5dbd-ed9c-4fa4-bbd2-0df9c91c098f" providerId="ADAL" clId="{DBA65FCF-0471-BF45-97E7-628DBFBCD019}" dt="2024-05-20T21:38:42.955" v="5" actId="2696"/>
        <pc:sldMkLst>
          <pc:docMk/>
          <pc:sldMk cId="3659613023" sldId="279"/>
        </pc:sldMkLst>
      </pc:sldChg>
      <pc:sldChg chg="del">
        <pc:chgData name="David Toth" userId="0f8e5dbd-ed9c-4fa4-bbd2-0df9c91c098f" providerId="ADAL" clId="{DBA65FCF-0471-BF45-97E7-628DBFBCD019}" dt="2024-05-20T21:38:42.963" v="9" actId="2696"/>
        <pc:sldMkLst>
          <pc:docMk/>
          <pc:sldMk cId="3442897946" sldId="280"/>
        </pc:sldMkLst>
      </pc:sldChg>
      <pc:sldChg chg="del">
        <pc:chgData name="David Toth" userId="0f8e5dbd-ed9c-4fa4-bbd2-0df9c91c098f" providerId="ADAL" clId="{DBA65FCF-0471-BF45-97E7-628DBFBCD019}" dt="2024-05-20T21:38:42.951" v="4" actId="2696"/>
        <pc:sldMkLst>
          <pc:docMk/>
          <pc:sldMk cId="4257189720" sldId="281"/>
        </pc:sldMkLst>
      </pc:sldChg>
      <pc:sldChg chg="del">
        <pc:chgData name="David Toth" userId="0f8e5dbd-ed9c-4fa4-bbd2-0df9c91c098f" providerId="ADAL" clId="{DBA65FCF-0471-BF45-97E7-628DBFBCD019}" dt="2024-05-20T21:38:42.945" v="1" actId="2696"/>
        <pc:sldMkLst>
          <pc:docMk/>
          <pc:sldMk cId="4139431018" sldId="282"/>
        </pc:sldMkLst>
      </pc:sldChg>
      <pc:sldChg chg="del">
        <pc:chgData name="David Toth" userId="0f8e5dbd-ed9c-4fa4-bbd2-0df9c91c098f" providerId="ADAL" clId="{DBA65FCF-0471-BF45-97E7-628DBFBCD019}" dt="2024-05-20T21:38:42.955" v="6" actId="2696"/>
        <pc:sldMkLst>
          <pc:docMk/>
          <pc:sldMk cId="2770800805" sldId="283"/>
        </pc:sldMkLst>
      </pc:sldChg>
      <pc:sldChg chg="del">
        <pc:chgData name="David Toth" userId="0f8e5dbd-ed9c-4fa4-bbd2-0df9c91c098f" providerId="ADAL" clId="{DBA65FCF-0471-BF45-97E7-628DBFBCD019}" dt="2024-05-20T21:38:42.951" v="3" actId="2696"/>
        <pc:sldMkLst>
          <pc:docMk/>
          <pc:sldMk cId="3680919431" sldId="284"/>
        </pc:sldMkLst>
      </pc:sldChg>
      <pc:sldChg chg="del">
        <pc:chgData name="David Toth" userId="0f8e5dbd-ed9c-4fa4-bbd2-0df9c91c098f" providerId="ADAL" clId="{DBA65FCF-0471-BF45-97E7-628DBFBCD019}" dt="2024-05-20T21:38:42.968" v="10" actId="2696"/>
        <pc:sldMkLst>
          <pc:docMk/>
          <pc:sldMk cId="2472105836" sldId="285"/>
        </pc:sldMkLst>
      </pc:sldChg>
      <pc:sldChg chg="del">
        <pc:chgData name="David Toth" userId="0f8e5dbd-ed9c-4fa4-bbd2-0df9c91c098f" providerId="ADAL" clId="{DBA65FCF-0471-BF45-97E7-628DBFBCD019}" dt="2024-05-20T21:38:42.956" v="7" actId="2696"/>
        <pc:sldMkLst>
          <pc:docMk/>
          <pc:sldMk cId="3460034842" sldId="286"/>
        </pc:sldMkLst>
      </pc:sldChg>
      <pc:sldChg chg="del">
        <pc:chgData name="David Toth" userId="0f8e5dbd-ed9c-4fa4-bbd2-0df9c91c098f" providerId="ADAL" clId="{DBA65FCF-0471-BF45-97E7-628DBFBCD019}" dt="2024-05-20T21:38:42.957" v="8" actId="2696"/>
        <pc:sldMkLst>
          <pc:docMk/>
          <pc:sldMk cId="3769493996" sldId="287"/>
        </pc:sldMkLst>
      </pc:sldChg>
      <pc:sldChg chg="del">
        <pc:chgData name="David Toth" userId="0f8e5dbd-ed9c-4fa4-bbd2-0df9c91c098f" providerId="ADAL" clId="{DBA65FCF-0471-BF45-97E7-628DBFBCD019}" dt="2024-05-20T21:38:54.210" v="11" actId="2696"/>
        <pc:sldMkLst>
          <pc:docMk/>
          <pc:sldMk cId="1478031418" sldId="289"/>
        </pc:sldMkLst>
      </pc:sldChg>
      <pc:sldChg chg="del">
        <pc:chgData name="David Toth" userId="0f8e5dbd-ed9c-4fa4-bbd2-0df9c91c098f" providerId="ADAL" clId="{DBA65FCF-0471-BF45-97E7-628DBFBCD019}" dt="2024-05-20T21:38:54.218" v="15" actId="2696"/>
        <pc:sldMkLst>
          <pc:docMk/>
          <pc:sldMk cId="1158377044" sldId="290"/>
        </pc:sldMkLst>
      </pc:sldChg>
      <pc:sldChg chg="del">
        <pc:chgData name="David Toth" userId="0f8e5dbd-ed9c-4fa4-bbd2-0df9c91c098f" providerId="ADAL" clId="{DBA65FCF-0471-BF45-97E7-628DBFBCD019}" dt="2024-05-20T21:38:54.246" v="26" actId="2696"/>
        <pc:sldMkLst>
          <pc:docMk/>
          <pc:sldMk cId="2957901159" sldId="291"/>
        </pc:sldMkLst>
      </pc:sldChg>
      <pc:sldChg chg="del">
        <pc:chgData name="David Toth" userId="0f8e5dbd-ed9c-4fa4-bbd2-0df9c91c098f" providerId="ADAL" clId="{DBA65FCF-0471-BF45-97E7-628DBFBCD019}" dt="2024-05-20T21:38:54.214" v="13" actId="2696"/>
        <pc:sldMkLst>
          <pc:docMk/>
          <pc:sldMk cId="1111313347" sldId="292"/>
        </pc:sldMkLst>
      </pc:sldChg>
      <pc:sldChg chg="del">
        <pc:chgData name="David Toth" userId="0f8e5dbd-ed9c-4fa4-bbd2-0df9c91c098f" providerId="ADAL" clId="{DBA65FCF-0471-BF45-97E7-628DBFBCD019}" dt="2024-05-20T21:38:54.214" v="14" actId="2696"/>
        <pc:sldMkLst>
          <pc:docMk/>
          <pc:sldMk cId="2748765041" sldId="293"/>
        </pc:sldMkLst>
      </pc:sldChg>
      <pc:sldChg chg="del">
        <pc:chgData name="David Toth" userId="0f8e5dbd-ed9c-4fa4-bbd2-0df9c91c098f" providerId="ADAL" clId="{DBA65FCF-0471-BF45-97E7-628DBFBCD019}" dt="2024-05-20T21:38:54.221" v="22" actId="2696"/>
        <pc:sldMkLst>
          <pc:docMk/>
          <pc:sldMk cId="3186471875" sldId="296"/>
        </pc:sldMkLst>
      </pc:sldChg>
      <pc:sldChg chg="del">
        <pc:chgData name="David Toth" userId="0f8e5dbd-ed9c-4fa4-bbd2-0df9c91c098f" providerId="ADAL" clId="{DBA65FCF-0471-BF45-97E7-628DBFBCD019}" dt="2024-05-20T21:38:54.257" v="28" actId="2696"/>
        <pc:sldMkLst>
          <pc:docMk/>
          <pc:sldMk cId="1574607435" sldId="297"/>
        </pc:sldMkLst>
      </pc:sldChg>
      <pc:sldChg chg="del">
        <pc:chgData name="David Toth" userId="0f8e5dbd-ed9c-4fa4-bbd2-0df9c91c098f" providerId="ADAL" clId="{DBA65FCF-0471-BF45-97E7-628DBFBCD019}" dt="2024-05-20T21:38:54.218" v="16" actId="2696"/>
        <pc:sldMkLst>
          <pc:docMk/>
          <pc:sldMk cId="1787748994" sldId="298"/>
        </pc:sldMkLst>
      </pc:sldChg>
      <pc:sldChg chg="del">
        <pc:chgData name="David Toth" userId="0f8e5dbd-ed9c-4fa4-bbd2-0df9c91c098f" providerId="ADAL" clId="{DBA65FCF-0471-BF45-97E7-628DBFBCD019}" dt="2024-05-20T21:38:54.213" v="12" actId="2696"/>
        <pc:sldMkLst>
          <pc:docMk/>
          <pc:sldMk cId="1098694568" sldId="299"/>
        </pc:sldMkLst>
      </pc:sldChg>
      <pc:sldChg chg="del">
        <pc:chgData name="David Toth" userId="0f8e5dbd-ed9c-4fa4-bbd2-0df9c91c098f" providerId="ADAL" clId="{DBA65FCF-0471-BF45-97E7-628DBFBCD019}" dt="2024-05-20T21:38:54.219" v="18" actId="2696"/>
        <pc:sldMkLst>
          <pc:docMk/>
          <pc:sldMk cId="2669637928" sldId="300"/>
        </pc:sldMkLst>
      </pc:sldChg>
      <pc:sldChg chg="del">
        <pc:chgData name="David Toth" userId="0f8e5dbd-ed9c-4fa4-bbd2-0df9c91c098f" providerId="ADAL" clId="{DBA65FCF-0471-BF45-97E7-628DBFBCD019}" dt="2024-05-20T21:38:54.222" v="23" actId="2696"/>
        <pc:sldMkLst>
          <pc:docMk/>
          <pc:sldMk cId="2123813864" sldId="301"/>
        </pc:sldMkLst>
      </pc:sldChg>
      <pc:sldChg chg="del">
        <pc:chgData name="David Toth" userId="0f8e5dbd-ed9c-4fa4-bbd2-0df9c91c098f" providerId="ADAL" clId="{DBA65FCF-0471-BF45-97E7-628DBFBCD019}" dt="2024-05-20T21:38:54.221" v="21" actId="2696"/>
        <pc:sldMkLst>
          <pc:docMk/>
          <pc:sldMk cId="1482726531" sldId="302"/>
        </pc:sldMkLst>
      </pc:sldChg>
      <pc:sldChg chg="del">
        <pc:chgData name="David Toth" userId="0f8e5dbd-ed9c-4fa4-bbd2-0df9c91c098f" providerId="ADAL" clId="{DBA65FCF-0471-BF45-97E7-628DBFBCD019}" dt="2024-05-20T21:38:54.222" v="24" actId="2696"/>
        <pc:sldMkLst>
          <pc:docMk/>
          <pc:sldMk cId="1213419906" sldId="303"/>
        </pc:sldMkLst>
      </pc:sldChg>
      <pc:sldChg chg="del">
        <pc:chgData name="David Toth" userId="0f8e5dbd-ed9c-4fa4-bbd2-0df9c91c098f" providerId="ADAL" clId="{DBA65FCF-0471-BF45-97E7-628DBFBCD019}" dt="2024-05-20T21:38:54.220" v="19" actId="2696"/>
        <pc:sldMkLst>
          <pc:docMk/>
          <pc:sldMk cId="1867422526" sldId="304"/>
        </pc:sldMkLst>
      </pc:sldChg>
      <pc:sldChg chg="del">
        <pc:chgData name="David Toth" userId="0f8e5dbd-ed9c-4fa4-bbd2-0df9c91c098f" providerId="ADAL" clId="{DBA65FCF-0471-BF45-97E7-628DBFBCD019}" dt="2024-05-20T21:38:54.219" v="17" actId="2696"/>
        <pc:sldMkLst>
          <pc:docMk/>
          <pc:sldMk cId="3690197795" sldId="305"/>
        </pc:sldMkLst>
      </pc:sldChg>
      <pc:sldMasterChg chg="delSldLayout">
        <pc:chgData name="David Toth" userId="0f8e5dbd-ed9c-4fa4-bbd2-0df9c91c098f" providerId="ADAL" clId="{DBA65FCF-0471-BF45-97E7-628DBFBCD019}" dt="2024-05-20T21:38:54.247" v="27" actId="2696"/>
        <pc:sldMasterMkLst>
          <pc:docMk/>
          <pc:sldMasterMk cId="0" sldId="2147483675"/>
        </pc:sldMasterMkLst>
        <pc:sldLayoutChg chg="del">
          <pc:chgData name="David Toth" userId="0f8e5dbd-ed9c-4fa4-bbd2-0df9c91c098f" providerId="ADAL" clId="{DBA65FCF-0471-BF45-97E7-628DBFBCD019}" dt="2024-05-20T21:38:54.247" v="27" actId="2696"/>
          <pc:sldLayoutMkLst>
            <pc:docMk/>
            <pc:sldMasterMk cId="0" sldId="2147483675"/>
            <pc:sldLayoutMk cId="0" sldId="2147483663"/>
          </pc:sldLayoutMkLst>
        </pc:sldLayoutChg>
      </pc:sldMasterChg>
    </pc:docChg>
  </pc:docChgLst>
  <pc:docChgLst>
    <pc:chgData name="David Toth" userId="0f8e5dbd-ed9c-4fa4-bbd2-0df9c91c098f" providerId="ADAL" clId="{F5DE0F6B-C01C-0744-B892-5FE1C6B9D19D}"/>
    <pc:docChg chg="custSel addSld delSld modSld sldOrd">
      <pc:chgData name="David Toth" userId="0f8e5dbd-ed9c-4fa4-bbd2-0df9c91c098f" providerId="ADAL" clId="{F5DE0F6B-C01C-0744-B892-5FE1C6B9D19D}" dt="2024-10-22T15:46:25.040" v="68"/>
      <pc:docMkLst>
        <pc:docMk/>
      </pc:docMkLst>
      <pc:sldChg chg="addSp delSp modSp mod">
        <pc:chgData name="David Toth" userId="0f8e5dbd-ed9c-4fa4-bbd2-0df9c91c098f" providerId="ADAL" clId="{F5DE0F6B-C01C-0744-B892-5FE1C6B9D19D}" dt="2024-10-22T15:37:16.872" v="3" actId="1076"/>
        <pc:sldMkLst>
          <pc:docMk/>
          <pc:sldMk cId="0" sldId="257"/>
        </pc:sldMkLst>
      </pc:sldChg>
      <pc:sldChg chg="ord">
        <pc:chgData name="David Toth" userId="0f8e5dbd-ed9c-4fa4-bbd2-0df9c91c098f" providerId="ADAL" clId="{F5DE0F6B-C01C-0744-B892-5FE1C6B9D19D}" dt="2024-10-22T15:37:24.201" v="4" actId="20578"/>
        <pc:sldMkLst>
          <pc:docMk/>
          <pc:sldMk cId="174099095" sldId="304"/>
        </pc:sldMkLst>
      </pc:sldChg>
      <pc:sldChg chg="addSp modSp mod ord">
        <pc:chgData name="David Toth" userId="0f8e5dbd-ed9c-4fa4-bbd2-0df9c91c098f" providerId="ADAL" clId="{F5DE0F6B-C01C-0744-B892-5FE1C6B9D19D}" dt="2024-10-22T15:39:25.148" v="36" actId="20577"/>
        <pc:sldMkLst>
          <pc:docMk/>
          <pc:sldMk cId="121402432" sldId="308"/>
        </pc:sldMkLst>
      </pc:sldChg>
      <pc:sldChg chg="addSp delSp modSp add mod">
        <pc:chgData name="David Toth" userId="0f8e5dbd-ed9c-4fa4-bbd2-0df9c91c098f" providerId="ADAL" clId="{F5DE0F6B-C01C-0744-B892-5FE1C6B9D19D}" dt="2024-10-22T15:39:06.336" v="34" actId="962"/>
        <pc:sldMkLst>
          <pc:docMk/>
          <pc:sldMk cId="3004266184" sldId="311"/>
        </pc:sldMkLst>
      </pc:sldChg>
      <pc:sldChg chg="add del">
        <pc:chgData name="David Toth" userId="0f8e5dbd-ed9c-4fa4-bbd2-0df9c91c098f" providerId="ADAL" clId="{F5DE0F6B-C01C-0744-B892-5FE1C6B9D19D}" dt="2024-10-22T15:38:36.152" v="8"/>
        <pc:sldMkLst>
          <pc:docMk/>
          <pc:sldMk cId="561382422" sldId="312"/>
        </pc:sldMkLst>
      </pc:sldChg>
      <pc:sldChg chg="addSp delSp modSp add mod modNotesTx">
        <pc:chgData name="David Toth" userId="0f8e5dbd-ed9c-4fa4-bbd2-0df9c91c098f" providerId="ADAL" clId="{F5DE0F6B-C01C-0744-B892-5FE1C6B9D19D}" dt="2024-10-22T15:46:25.040" v="68"/>
        <pc:sldMkLst>
          <pc:docMk/>
          <pc:sldMk cId="3631035435" sldId="312"/>
        </pc:sldMkLst>
      </pc:sldChg>
    </pc:docChg>
  </pc:docChgLst>
  <pc:docChgLst>
    <pc:chgData name="David Toth" userId="0f8e5dbd-ed9c-4fa4-bbd2-0df9c91c098f" providerId="ADAL" clId="{81AE2C4D-7913-4CBF-B747-69DDFE0A8080}"/>
    <pc:docChg chg="custSel modSld">
      <pc:chgData name="David Toth" userId="0f8e5dbd-ed9c-4fa4-bbd2-0df9c91c098f" providerId="ADAL" clId="{81AE2C4D-7913-4CBF-B747-69DDFE0A8080}" dt="2024-05-21T19:40:54.109" v="1" actId="478"/>
      <pc:docMkLst>
        <pc:docMk/>
      </pc:docMkLst>
      <pc:sldChg chg="addSp delSp modSp mod">
        <pc:chgData name="David Toth" userId="0f8e5dbd-ed9c-4fa4-bbd2-0df9c91c098f" providerId="ADAL" clId="{81AE2C4D-7913-4CBF-B747-69DDFE0A8080}" dt="2024-05-21T19:40:54.109" v="1" actId="478"/>
        <pc:sldMkLst>
          <pc:docMk/>
          <pc:sldMk cId="0" sldId="256"/>
        </pc:sldMkLst>
      </pc:sldChg>
    </pc:docChg>
  </pc:docChgLst>
  <pc:docChgLst>
    <pc:chgData name="Taylor King" userId="41371746-2cd2-42b7-a9bb-62fcb6c58d02" providerId="ADAL" clId="{52E1C57E-7595-4543-8420-C391212F1FC0}"/>
    <pc:docChg chg="addSld modSld sldOrd">
      <pc:chgData name="Taylor King" userId="41371746-2cd2-42b7-a9bb-62fcb6c58d02" providerId="ADAL" clId="{52E1C57E-7595-4543-8420-C391212F1FC0}" dt="2025-05-19T03:37:53.762" v="28" actId="1076"/>
      <pc:docMkLst>
        <pc:docMk/>
      </pc:docMkLst>
      <pc:sldChg chg="modSp mod">
        <pc:chgData name="Taylor King" userId="41371746-2cd2-42b7-a9bb-62fcb6c58d02" providerId="ADAL" clId="{52E1C57E-7595-4543-8420-C391212F1FC0}" dt="2025-05-15T13:04:56.371" v="20" actId="20577"/>
        <pc:sldMkLst>
          <pc:docMk/>
          <pc:sldMk cId="0" sldId="256"/>
        </pc:sldMkLst>
        <pc:spChg chg="mod">
          <ac:chgData name="Taylor King" userId="41371746-2cd2-42b7-a9bb-62fcb6c58d02" providerId="ADAL" clId="{52E1C57E-7595-4543-8420-C391212F1FC0}" dt="2025-05-15T13:04:56.371" v="20" actId="20577"/>
          <ac:spMkLst>
            <pc:docMk/>
            <pc:sldMk cId="0" sldId="256"/>
            <ac:spMk id="174" creationId="{00000000-0000-0000-0000-000000000000}"/>
          </ac:spMkLst>
        </pc:spChg>
      </pc:sldChg>
      <pc:sldChg chg="modSp mod">
        <pc:chgData name="Taylor King" userId="41371746-2cd2-42b7-a9bb-62fcb6c58d02" providerId="ADAL" clId="{52E1C57E-7595-4543-8420-C391212F1FC0}" dt="2025-05-19T03:37:53.762" v="28" actId="1076"/>
        <pc:sldMkLst>
          <pc:docMk/>
          <pc:sldMk cId="121402432" sldId="308"/>
        </pc:sldMkLst>
        <pc:spChg chg="mod">
          <ac:chgData name="Taylor King" userId="41371746-2cd2-42b7-a9bb-62fcb6c58d02" providerId="ADAL" clId="{52E1C57E-7595-4543-8420-C391212F1FC0}" dt="2025-05-19T03:37:53.762" v="28" actId="1076"/>
          <ac:spMkLst>
            <pc:docMk/>
            <pc:sldMk cId="121402432" sldId="308"/>
            <ac:spMk id="2" creationId="{9C21C831-D5A1-0345-A795-0F91A9741F08}"/>
          </ac:spMkLst>
        </pc:spChg>
      </pc:sldChg>
      <pc:sldChg chg="add ord">
        <pc:chgData name="Taylor King" userId="41371746-2cd2-42b7-a9bb-62fcb6c58d02" providerId="ADAL" clId="{52E1C57E-7595-4543-8420-C391212F1FC0}" dt="2025-05-15T13:05:34.376" v="23"/>
        <pc:sldMkLst>
          <pc:docMk/>
          <pc:sldMk cId="0" sldId="314"/>
        </pc:sldMkLst>
      </pc:sldChg>
    </pc:docChg>
  </pc:docChgLst>
  <pc:docChgLst>
    <pc:chgData name="Brandon Ferris" userId="b55f1905-c86b-4be5-8056-774347707062" providerId="ADAL" clId="{6C7DA556-A5D2-42C2-B3B2-E35581A88FB0}"/>
    <pc:docChg chg="modSld">
      <pc:chgData name="Brandon Ferris" userId="b55f1905-c86b-4be5-8056-774347707062" providerId="ADAL" clId="{6C7DA556-A5D2-42C2-B3B2-E35581A88FB0}" dt="2024-05-21T19:46:16.949" v="1" actId="20577"/>
      <pc:docMkLst>
        <pc:docMk/>
      </pc:docMkLst>
      <pc:sldChg chg="modSp mod">
        <pc:chgData name="Brandon Ferris" userId="b55f1905-c86b-4be5-8056-774347707062" providerId="ADAL" clId="{6C7DA556-A5D2-42C2-B3B2-E35581A88FB0}" dt="2024-05-21T19:46:16.949" v="1" actId="20577"/>
        <pc:sldMkLst>
          <pc:docMk/>
          <pc:sldMk cId="0" sldId="256"/>
        </pc:sldMkLst>
      </pc:sldChg>
    </pc:docChg>
  </pc:docChgLst>
  <pc:docChgLst>
    <pc:chgData name="David Toth" userId="0f8e5dbd-ed9c-4fa4-bbd2-0df9c91c098f" providerId="ADAL" clId="{859921FC-E455-0D47-84C3-B40FFF0F5A45}"/>
    <pc:docChg chg="undo custSel addSld delSld modSld sldOrd">
      <pc:chgData name="David Toth" userId="0f8e5dbd-ed9c-4fa4-bbd2-0df9c91c098f" providerId="ADAL" clId="{859921FC-E455-0D47-84C3-B40FFF0F5A45}" dt="2025-05-19T15:21:54.862" v="874"/>
      <pc:docMkLst>
        <pc:docMk/>
      </pc:docMkLst>
      <pc:sldChg chg="modNotesTx">
        <pc:chgData name="David Toth" userId="0f8e5dbd-ed9c-4fa4-bbd2-0df9c91c098f" providerId="ADAL" clId="{859921FC-E455-0D47-84C3-B40FFF0F5A45}" dt="2025-05-19T02:40:09.240" v="172" actId="20577"/>
        <pc:sldMkLst>
          <pc:docMk/>
          <pc:sldMk cId="0" sldId="256"/>
        </pc:sldMkLst>
      </pc:sldChg>
      <pc:sldChg chg="ord">
        <pc:chgData name="David Toth" userId="0f8e5dbd-ed9c-4fa4-bbd2-0df9c91c098f" providerId="ADAL" clId="{859921FC-E455-0D47-84C3-B40FFF0F5A45}" dt="2025-05-19T03:32:27.687" v="862" actId="20578"/>
        <pc:sldMkLst>
          <pc:docMk/>
          <pc:sldMk cId="0" sldId="257"/>
        </pc:sldMkLst>
      </pc:sldChg>
      <pc:sldChg chg="ord">
        <pc:chgData name="David Toth" userId="0f8e5dbd-ed9c-4fa4-bbd2-0df9c91c098f" providerId="ADAL" clId="{859921FC-E455-0D47-84C3-B40FFF0F5A45}" dt="2025-05-19T02:56:48.777" v="543" actId="20578"/>
        <pc:sldMkLst>
          <pc:docMk/>
          <pc:sldMk cId="0" sldId="264"/>
        </pc:sldMkLst>
      </pc:sldChg>
      <pc:sldChg chg="ord">
        <pc:chgData name="David Toth" userId="0f8e5dbd-ed9c-4fa4-bbd2-0df9c91c098f" providerId="ADAL" clId="{859921FC-E455-0D47-84C3-B40FFF0F5A45}" dt="2025-05-19T15:07:15.734" v="871" actId="20578"/>
        <pc:sldMkLst>
          <pc:docMk/>
          <pc:sldMk cId="2265763773" sldId="296"/>
        </pc:sldMkLst>
      </pc:sldChg>
      <pc:sldChg chg="del">
        <pc:chgData name="David Toth" userId="0f8e5dbd-ed9c-4fa4-bbd2-0df9c91c098f" providerId="ADAL" clId="{859921FC-E455-0D47-84C3-B40FFF0F5A45}" dt="2025-05-19T02:56:21.158" v="540" actId="2696"/>
        <pc:sldMkLst>
          <pc:docMk/>
          <pc:sldMk cId="1350962668" sldId="297"/>
        </pc:sldMkLst>
      </pc:sldChg>
      <pc:sldChg chg="del">
        <pc:chgData name="David Toth" userId="0f8e5dbd-ed9c-4fa4-bbd2-0df9c91c098f" providerId="ADAL" clId="{859921FC-E455-0D47-84C3-B40FFF0F5A45}" dt="2025-05-19T02:56:15.066" v="539" actId="2696"/>
        <pc:sldMkLst>
          <pc:docMk/>
          <pc:sldMk cId="4157141224" sldId="300"/>
        </pc:sldMkLst>
      </pc:sldChg>
      <pc:sldChg chg="del">
        <pc:chgData name="David Toth" userId="0f8e5dbd-ed9c-4fa4-bbd2-0df9c91c098f" providerId="ADAL" clId="{859921FC-E455-0D47-84C3-B40FFF0F5A45}" dt="2025-05-19T02:50:26.647" v="538" actId="2696"/>
        <pc:sldMkLst>
          <pc:docMk/>
          <pc:sldMk cId="3643293103" sldId="301"/>
        </pc:sldMkLst>
      </pc:sldChg>
      <pc:sldChg chg="ord">
        <pc:chgData name="David Toth" userId="0f8e5dbd-ed9c-4fa4-bbd2-0df9c91c098f" providerId="ADAL" clId="{859921FC-E455-0D47-84C3-B40FFF0F5A45}" dt="2025-05-19T02:56:47.685" v="542" actId="20578"/>
        <pc:sldMkLst>
          <pc:docMk/>
          <pc:sldMk cId="2461864196" sldId="302"/>
        </pc:sldMkLst>
      </pc:sldChg>
      <pc:sldChg chg="ord">
        <pc:chgData name="David Toth" userId="0f8e5dbd-ed9c-4fa4-bbd2-0df9c91c098f" providerId="ADAL" clId="{859921FC-E455-0D47-84C3-B40FFF0F5A45}" dt="2025-05-19T03:32:21.146" v="861" actId="20578"/>
        <pc:sldMkLst>
          <pc:docMk/>
          <pc:sldMk cId="174099095" sldId="304"/>
        </pc:sldMkLst>
      </pc:sldChg>
      <pc:sldChg chg="modSp mod ord">
        <pc:chgData name="David Toth" userId="0f8e5dbd-ed9c-4fa4-bbd2-0df9c91c098f" providerId="ADAL" clId="{859921FC-E455-0D47-84C3-B40FFF0F5A45}" dt="2025-05-19T03:17:09.531" v="760" actId="20577"/>
        <pc:sldMkLst>
          <pc:docMk/>
          <pc:sldMk cId="121402432" sldId="308"/>
        </pc:sldMkLst>
        <pc:spChg chg="mod">
          <ac:chgData name="David Toth" userId="0f8e5dbd-ed9c-4fa4-bbd2-0df9c91c098f" providerId="ADAL" clId="{859921FC-E455-0D47-84C3-B40FFF0F5A45}" dt="2025-05-19T03:17:09.531" v="760" actId="20577"/>
          <ac:spMkLst>
            <pc:docMk/>
            <pc:sldMk cId="121402432" sldId="308"/>
            <ac:spMk id="2" creationId="{9C21C831-D5A1-0345-A795-0F91A9741F08}"/>
          </ac:spMkLst>
        </pc:spChg>
        <pc:spChg chg="mod">
          <ac:chgData name="David Toth" userId="0f8e5dbd-ed9c-4fa4-bbd2-0df9c91c098f" providerId="ADAL" clId="{859921FC-E455-0D47-84C3-B40FFF0F5A45}" dt="2025-05-19T02:11:49.376" v="13" actId="20577"/>
          <ac:spMkLst>
            <pc:docMk/>
            <pc:sldMk cId="121402432" sldId="308"/>
            <ac:spMk id="184" creationId="{00000000-0000-0000-0000-000000000000}"/>
          </ac:spMkLst>
        </pc:spChg>
      </pc:sldChg>
      <pc:sldChg chg="del">
        <pc:chgData name="David Toth" userId="0f8e5dbd-ed9c-4fa4-bbd2-0df9c91c098f" providerId="ADAL" clId="{859921FC-E455-0D47-84C3-B40FFF0F5A45}" dt="2025-05-19T03:18:46.705" v="798" actId="2696"/>
        <pc:sldMkLst>
          <pc:docMk/>
          <pc:sldMk cId="1831252904" sldId="309"/>
        </pc:sldMkLst>
      </pc:sldChg>
      <pc:sldChg chg="ord">
        <pc:chgData name="David Toth" userId="0f8e5dbd-ed9c-4fa4-bbd2-0df9c91c098f" providerId="ADAL" clId="{859921FC-E455-0D47-84C3-B40FFF0F5A45}" dt="2025-05-19T03:20:59.607" v="805" actId="20578"/>
        <pc:sldMkLst>
          <pc:docMk/>
          <pc:sldMk cId="3004266184" sldId="311"/>
        </pc:sldMkLst>
      </pc:sldChg>
      <pc:sldChg chg="addSp delSp modSp mod">
        <pc:chgData name="David Toth" userId="0f8e5dbd-ed9c-4fa4-bbd2-0df9c91c098f" providerId="ADAL" clId="{859921FC-E455-0D47-84C3-B40FFF0F5A45}" dt="2025-05-19T03:23:33.880" v="817" actId="1076"/>
        <pc:sldMkLst>
          <pc:docMk/>
          <pc:sldMk cId="3631035435" sldId="312"/>
        </pc:sldMkLst>
        <pc:picChg chg="mod">
          <ac:chgData name="David Toth" userId="0f8e5dbd-ed9c-4fa4-bbd2-0df9c91c098f" providerId="ADAL" clId="{859921FC-E455-0D47-84C3-B40FFF0F5A45}" dt="2025-05-19T03:23:30.250" v="815" actId="1076"/>
          <ac:picMkLst>
            <pc:docMk/>
            <pc:sldMk cId="3631035435" sldId="312"/>
            <ac:picMk id="2" creationId="{56138877-985B-3C8A-BD3C-40244CE0147A}"/>
          </ac:picMkLst>
        </pc:picChg>
        <pc:picChg chg="add del">
          <ac:chgData name="David Toth" userId="0f8e5dbd-ed9c-4fa4-bbd2-0df9c91c098f" providerId="ADAL" clId="{859921FC-E455-0D47-84C3-B40FFF0F5A45}" dt="2025-05-19T03:23:19.776" v="812" actId="478"/>
          <ac:picMkLst>
            <pc:docMk/>
            <pc:sldMk cId="3631035435" sldId="312"/>
            <ac:picMk id="2050" creationId="{5E79ECC9-979C-D0C5-D995-08869173FAF8}"/>
          </ac:picMkLst>
        </pc:picChg>
        <pc:picChg chg="add mod">
          <ac:chgData name="David Toth" userId="0f8e5dbd-ed9c-4fa4-bbd2-0df9c91c098f" providerId="ADAL" clId="{859921FC-E455-0D47-84C3-B40FFF0F5A45}" dt="2025-05-19T03:23:33.880" v="817" actId="1076"/>
          <ac:picMkLst>
            <pc:docMk/>
            <pc:sldMk cId="3631035435" sldId="312"/>
            <ac:picMk id="2052" creationId="{0DC025D2-0022-6F3E-E083-16AF610E6EF8}"/>
          </ac:picMkLst>
        </pc:picChg>
      </pc:sldChg>
      <pc:sldChg chg="ord">
        <pc:chgData name="David Toth" userId="0f8e5dbd-ed9c-4fa4-bbd2-0df9c91c098f" providerId="ADAL" clId="{859921FC-E455-0D47-84C3-B40FFF0F5A45}" dt="2025-05-19T03:20:39.451" v="803" actId="20578"/>
        <pc:sldMkLst>
          <pc:docMk/>
          <pc:sldMk cId="691195443" sldId="313"/>
        </pc:sldMkLst>
      </pc:sldChg>
      <pc:sldChg chg="addSp modSp add">
        <pc:chgData name="David Toth" userId="0f8e5dbd-ed9c-4fa4-bbd2-0df9c91c098f" providerId="ADAL" clId="{859921FC-E455-0D47-84C3-B40FFF0F5A45}" dt="2025-05-19T15:03:34.911" v="863" actId="14100"/>
        <pc:sldMkLst>
          <pc:docMk/>
          <pc:sldMk cId="2688945910" sldId="315"/>
        </pc:sldMkLst>
        <pc:picChg chg="add mod">
          <ac:chgData name="David Toth" userId="0f8e5dbd-ed9c-4fa4-bbd2-0df9c91c098f" providerId="ADAL" clId="{859921FC-E455-0D47-84C3-B40FFF0F5A45}" dt="2025-05-19T15:03:34.911" v="863" actId="14100"/>
          <ac:picMkLst>
            <pc:docMk/>
            <pc:sldMk cId="2688945910" sldId="315"/>
            <ac:picMk id="1026" creationId="{0618D585-950D-E253-3FBD-0B79F20FAF2E}"/>
          </ac:picMkLst>
        </pc:picChg>
      </pc:sldChg>
      <pc:sldChg chg="addSp delSp modSp add mod">
        <pc:chgData name="David Toth" userId="0f8e5dbd-ed9c-4fa4-bbd2-0df9c91c098f" providerId="ADAL" clId="{859921FC-E455-0D47-84C3-B40FFF0F5A45}" dt="2025-05-19T03:19:12.766" v="799" actId="20577"/>
        <pc:sldMkLst>
          <pc:docMk/>
          <pc:sldMk cId="3209574704" sldId="316"/>
        </pc:sldMkLst>
        <pc:spChg chg="add del mod">
          <ac:chgData name="David Toth" userId="0f8e5dbd-ed9c-4fa4-bbd2-0df9c91c098f" providerId="ADAL" clId="{859921FC-E455-0D47-84C3-B40FFF0F5A45}" dt="2025-05-19T02:13:44.195" v="33" actId="478"/>
          <ac:spMkLst>
            <pc:docMk/>
            <pc:sldMk cId="3209574704" sldId="316"/>
            <ac:spMk id="2" creationId="{B78B5058-4C69-F18B-F6C5-1CD27710B122}"/>
          </ac:spMkLst>
        </pc:spChg>
        <pc:spChg chg="add del mod">
          <ac:chgData name="David Toth" userId="0f8e5dbd-ed9c-4fa4-bbd2-0df9c91c098f" providerId="ADAL" clId="{859921FC-E455-0D47-84C3-B40FFF0F5A45}" dt="2025-05-19T02:16:55.199" v="76" actId="478"/>
          <ac:spMkLst>
            <pc:docMk/>
            <pc:sldMk cId="3209574704" sldId="316"/>
            <ac:spMk id="3" creationId="{8EE24D5B-98CE-CBA5-0BF0-D03306BE2F18}"/>
          </ac:spMkLst>
        </pc:spChg>
        <pc:spChg chg="add del mod">
          <ac:chgData name="David Toth" userId="0f8e5dbd-ed9c-4fa4-bbd2-0df9c91c098f" providerId="ADAL" clId="{859921FC-E455-0D47-84C3-B40FFF0F5A45}" dt="2025-05-19T02:13:45.216" v="34" actId="478"/>
          <ac:spMkLst>
            <pc:docMk/>
            <pc:sldMk cId="3209574704" sldId="316"/>
            <ac:spMk id="4" creationId="{C86ABDC3-C3D7-19DC-26F8-9E77CFFFA898}"/>
          </ac:spMkLst>
        </pc:spChg>
        <pc:spChg chg="add mod">
          <ac:chgData name="David Toth" userId="0f8e5dbd-ed9c-4fa4-bbd2-0df9c91c098f" providerId="ADAL" clId="{859921FC-E455-0D47-84C3-B40FFF0F5A45}" dt="2025-05-19T02:17:28.723" v="100" actId="20577"/>
          <ac:spMkLst>
            <pc:docMk/>
            <pc:sldMk cId="3209574704" sldId="316"/>
            <ac:spMk id="5" creationId="{4C8F5BFB-78BD-4CE2-7795-BFF03E856C52}"/>
          </ac:spMkLst>
        </pc:spChg>
        <pc:spChg chg="add del mod">
          <ac:chgData name="David Toth" userId="0f8e5dbd-ed9c-4fa4-bbd2-0df9c91c098f" providerId="ADAL" clId="{859921FC-E455-0D47-84C3-B40FFF0F5A45}" dt="2025-05-19T02:16:55.199" v="76" actId="478"/>
          <ac:spMkLst>
            <pc:docMk/>
            <pc:sldMk cId="3209574704" sldId="316"/>
            <ac:spMk id="6" creationId="{2DC00C3A-8970-6564-A759-3AEA0CFE49F0}"/>
          </ac:spMkLst>
        </pc:spChg>
        <pc:spChg chg="add del mod">
          <ac:chgData name="David Toth" userId="0f8e5dbd-ed9c-4fa4-bbd2-0df9c91c098f" providerId="ADAL" clId="{859921FC-E455-0D47-84C3-B40FFF0F5A45}" dt="2025-05-19T02:19:06.953" v="140" actId="113"/>
          <ac:spMkLst>
            <pc:docMk/>
            <pc:sldMk cId="3209574704" sldId="316"/>
            <ac:spMk id="7" creationId="{BB2BC022-BF5E-02B9-484B-ED7452733902}"/>
          </ac:spMkLst>
        </pc:spChg>
        <pc:spChg chg="add mod">
          <ac:chgData name="David Toth" userId="0f8e5dbd-ed9c-4fa4-bbd2-0df9c91c098f" providerId="ADAL" clId="{859921FC-E455-0D47-84C3-B40FFF0F5A45}" dt="2025-05-19T02:19:10.201" v="141" actId="113"/>
          <ac:spMkLst>
            <pc:docMk/>
            <pc:sldMk cId="3209574704" sldId="316"/>
            <ac:spMk id="8" creationId="{B60B7B3C-D43E-9079-CB6E-D5844F75427B}"/>
          </ac:spMkLst>
        </pc:spChg>
        <pc:spChg chg="mod">
          <ac:chgData name="David Toth" userId="0f8e5dbd-ed9c-4fa4-bbd2-0df9c91c098f" providerId="ADAL" clId="{859921FC-E455-0D47-84C3-B40FFF0F5A45}" dt="2025-05-19T03:19:12.766" v="799" actId="20577"/>
          <ac:spMkLst>
            <pc:docMk/>
            <pc:sldMk cId="3209574704" sldId="316"/>
            <ac:spMk id="184" creationId="{CA5164D9-C6FB-9805-FE56-BAF32EC405C3}"/>
          </ac:spMkLst>
        </pc:spChg>
        <pc:picChg chg="del">
          <ac:chgData name="David Toth" userId="0f8e5dbd-ed9c-4fa4-bbd2-0df9c91c098f" providerId="ADAL" clId="{859921FC-E455-0D47-84C3-B40FFF0F5A45}" dt="2025-05-19T02:12:19.183" v="15" actId="478"/>
          <ac:picMkLst>
            <pc:docMk/>
            <pc:sldMk cId="3209574704" sldId="316"/>
            <ac:picMk id="4098" creationId="{BA8444BB-D521-CFDB-F8C5-B4E5184D3439}"/>
          </ac:picMkLst>
        </pc:picChg>
      </pc:sldChg>
      <pc:sldChg chg="add">
        <pc:chgData name="David Toth" userId="0f8e5dbd-ed9c-4fa4-bbd2-0df9c91c098f" providerId="ADAL" clId="{859921FC-E455-0D47-84C3-B40FFF0F5A45}" dt="2025-05-19T15:21:54.862" v="874"/>
        <pc:sldMkLst>
          <pc:docMk/>
          <pc:sldMk cId="2792212672" sldId="317"/>
        </pc:sldMkLst>
      </pc:sldChg>
      <pc:sldChg chg="addSp delSp modSp add del mod ord">
        <pc:chgData name="David Toth" userId="0f8e5dbd-ed9c-4fa4-bbd2-0df9c91c098f" providerId="ADAL" clId="{859921FC-E455-0D47-84C3-B40FFF0F5A45}" dt="2025-05-19T15:21:52.015" v="873" actId="2696"/>
        <pc:sldMkLst>
          <pc:docMk/>
          <pc:sldMk cId="3188997719" sldId="317"/>
        </pc:sldMkLst>
        <pc:spChg chg="add del mod">
          <ac:chgData name="David Toth" userId="0f8e5dbd-ed9c-4fa4-bbd2-0df9c91c098f" providerId="ADAL" clId="{859921FC-E455-0D47-84C3-B40FFF0F5A45}" dt="2025-05-19T02:28:40.636" v="162" actId="478"/>
          <ac:spMkLst>
            <pc:docMk/>
            <pc:sldMk cId="3188997719" sldId="317"/>
            <ac:spMk id="2" creationId="{77D0A73C-1EBE-3747-CE77-44B1F6143A5C}"/>
          </ac:spMkLst>
        </pc:spChg>
        <pc:spChg chg="del">
          <ac:chgData name="David Toth" userId="0f8e5dbd-ed9c-4fa4-bbd2-0df9c91c098f" providerId="ADAL" clId="{859921FC-E455-0D47-84C3-B40FFF0F5A45}" dt="2025-05-19T02:19:15.535" v="143" actId="478"/>
          <ac:spMkLst>
            <pc:docMk/>
            <pc:sldMk cId="3188997719" sldId="317"/>
            <ac:spMk id="5" creationId="{16C91C7A-FC86-0D2D-4F5E-5FC2DBFC4C73}"/>
          </ac:spMkLst>
        </pc:spChg>
        <pc:spChg chg="del">
          <ac:chgData name="David Toth" userId="0f8e5dbd-ed9c-4fa4-bbd2-0df9c91c098f" providerId="ADAL" clId="{859921FC-E455-0D47-84C3-B40FFF0F5A45}" dt="2025-05-19T02:19:15.535" v="143" actId="478"/>
          <ac:spMkLst>
            <pc:docMk/>
            <pc:sldMk cId="3188997719" sldId="317"/>
            <ac:spMk id="7" creationId="{710DE7FC-03C9-90AA-C8D8-F5FE682031DE}"/>
          </ac:spMkLst>
        </pc:spChg>
        <pc:spChg chg="del">
          <ac:chgData name="David Toth" userId="0f8e5dbd-ed9c-4fa4-bbd2-0df9c91c098f" providerId="ADAL" clId="{859921FC-E455-0D47-84C3-B40FFF0F5A45}" dt="2025-05-19T02:19:15.535" v="143" actId="478"/>
          <ac:spMkLst>
            <pc:docMk/>
            <pc:sldMk cId="3188997719" sldId="317"/>
            <ac:spMk id="8" creationId="{8A783C91-1D4A-5017-288C-1F4B615A3376}"/>
          </ac:spMkLst>
        </pc:spChg>
        <pc:spChg chg="mod">
          <ac:chgData name="David Toth" userId="0f8e5dbd-ed9c-4fa4-bbd2-0df9c91c098f" providerId="ADAL" clId="{859921FC-E455-0D47-84C3-B40FFF0F5A45}" dt="2025-05-19T02:19:19.219" v="159" actId="20577"/>
          <ac:spMkLst>
            <pc:docMk/>
            <pc:sldMk cId="3188997719" sldId="317"/>
            <ac:spMk id="184" creationId="{89D957CF-C394-10C6-93EF-3A3C8C2DF955}"/>
          </ac:spMkLst>
        </pc:spChg>
        <pc:picChg chg="add mod">
          <ac:chgData name="David Toth" userId="0f8e5dbd-ed9c-4fa4-bbd2-0df9c91c098f" providerId="ADAL" clId="{859921FC-E455-0D47-84C3-B40FFF0F5A45}" dt="2025-05-19T15:06:51.551" v="868" actId="1076"/>
          <ac:picMkLst>
            <pc:docMk/>
            <pc:sldMk cId="3188997719" sldId="317"/>
            <ac:picMk id="1028" creationId="{1705867F-E8F3-A9D3-0C25-E77898DDC458}"/>
          </ac:picMkLst>
        </pc:picChg>
        <pc:picChg chg="add mod">
          <ac:chgData name="David Toth" userId="0f8e5dbd-ed9c-4fa4-bbd2-0df9c91c098f" providerId="ADAL" clId="{859921FC-E455-0D47-84C3-B40FFF0F5A45}" dt="2025-05-19T15:06:56.539" v="870" actId="14100"/>
          <ac:picMkLst>
            <pc:docMk/>
            <pc:sldMk cId="3188997719" sldId="317"/>
            <ac:picMk id="1030" creationId="{D96DE0F1-04C7-F56E-E8EE-F314335237F4}"/>
          </ac:picMkLst>
        </pc:picChg>
      </pc:sldChg>
      <pc:sldChg chg="modSp add mod ord">
        <pc:chgData name="David Toth" userId="0f8e5dbd-ed9c-4fa4-bbd2-0df9c91c098f" providerId="ADAL" clId="{859921FC-E455-0D47-84C3-B40FFF0F5A45}" dt="2025-05-19T03:31:58.642" v="859" actId="20578"/>
        <pc:sldMkLst>
          <pc:docMk/>
          <pc:sldMk cId="4194136829" sldId="318"/>
        </pc:sldMkLst>
        <pc:spChg chg="mod">
          <ac:chgData name="David Toth" userId="0f8e5dbd-ed9c-4fa4-bbd2-0df9c91c098f" providerId="ADAL" clId="{859921FC-E455-0D47-84C3-B40FFF0F5A45}" dt="2025-05-19T02:40:55.151" v="325" actId="20577"/>
          <ac:spMkLst>
            <pc:docMk/>
            <pc:sldMk cId="4194136829" sldId="318"/>
            <ac:spMk id="2" creationId="{DF913F5D-456E-3154-3708-F417784292A1}"/>
          </ac:spMkLst>
        </pc:spChg>
        <pc:spChg chg="mod">
          <ac:chgData name="David Toth" userId="0f8e5dbd-ed9c-4fa4-bbd2-0df9c91c098f" providerId="ADAL" clId="{859921FC-E455-0D47-84C3-B40FFF0F5A45}" dt="2025-05-19T02:40:28.216" v="213" actId="404"/>
          <ac:spMkLst>
            <pc:docMk/>
            <pc:sldMk cId="4194136829" sldId="318"/>
            <ac:spMk id="184" creationId="{A8554CC0-9EA1-BF55-3A3E-E1B4EF76EB6C}"/>
          </ac:spMkLst>
        </pc:spChg>
      </pc:sldChg>
      <pc:sldChg chg="addSp modSp add mod ord">
        <pc:chgData name="David Toth" userId="0f8e5dbd-ed9c-4fa4-bbd2-0df9c91c098f" providerId="ADAL" clId="{859921FC-E455-0D47-84C3-B40FFF0F5A45}" dt="2025-05-19T15:05:11.674" v="867" actId="1076"/>
        <pc:sldMkLst>
          <pc:docMk/>
          <pc:sldMk cId="1550816062" sldId="319"/>
        </pc:sldMkLst>
        <pc:spChg chg="mod">
          <ac:chgData name="David Toth" userId="0f8e5dbd-ed9c-4fa4-bbd2-0df9c91c098f" providerId="ADAL" clId="{859921FC-E455-0D47-84C3-B40FFF0F5A45}" dt="2025-05-19T02:42:40.759" v="532" actId="20577"/>
          <ac:spMkLst>
            <pc:docMk/>
            <pc:sldMk cId="1550816062" sldId="319"/>
            <ac:spMk id="2" creationId="{AE214AFC-54E9-1DA1-318E-2FC0523846D8}"/>
          </ac:spMkLst>
        </pc:spChg>
        <pc:spChg chg="add mod">
          <ac:chgData name="David Toth" userId="0f8e5dbd-ed9c-4fa4-bbd2-0df9c91c098f" providerId="ADAL" clId="{859921FC-E455-0D47-84C3-B40FFF0F5A45}" dt="2025-05-19T15:05:10.564" v="866" actId="1076"/>
          <ac:spMkLst>
            <pc:docMk/>
            <pc:sldMk cId="1550816062" sldId="319"/>
            <ac:spMk id="6" creationId="{DE2E4AFB-6789-63EB-91C9-AA902975BC1E}"/>
          </ac:spMkLst>
        </pc:spChg>
        <pc:spChg chg="mod">
          <ac:chgData name="David Toth" userId="0f8e5dbd-ed9c-4fa4-bbd2-0df9c91c098f" providerId="ADAL" clId="{859921FC-E455-0D47-84C3-B40FFF0F5A45}" dt="2025-05-19T02:41:18.012" v="358" actId="20577"/>
          <ac:spMkLst>
            <pc:docMk/>
            <pc:sldMk cId="1550816062" sldId="319"/>
            <ac:spMk id="184" creationId="{B7F8814B-4CCF-F038-EC25-D3750EEC1518}"/>
          </ac:spMkLst>
        </pc:spChg>
        <pc:picChg chg="add mod">
          <ac:chgData name="David Toth" userId="0f8e5dbd-ed9c-4fa4-bbd2-0df9c91c098f" providerId="ADAL" clId="{859921FC-E455-0D47-84C3-B40FFF0F5A45}" dt="2025-05-19T15:05:11.674" v="867" actId="1076"/>
          <ac:picMkLst>
            <pc:docMk/>
            <pc:sldMk cId="1550816062" sldId="319"/>
            <ac:picMk id="5" creationId="{C629E1A9-331D-0B0A-4154-B220032DC1F8}"/>
          </ac:picMkLst>
        </pc:picChg>
      </pc:sldChg>
      <pc:sldChg chg="modSp add mod ord">
        <pc:chgData name="David Toth" userId="0f8e5dbd-ed9c-4fa4-bbd2-0df9c91c098f" providerId="ADAL" clId="{859921FC-E455-0D47-84C3-B40FFF0F5A45}" dt="2025-05-19T03:32:12.416" v="860" actId="20578"/>
        <pc:sldMkLst>
          <pc:docMk/>
          <pc:sldMk cId="1569597680" sldId="320"/>
        </pc:sldMkLst>
        <pc:spChg chg="mod">
          <ac:chgData name="David Toth" userId="0f8e5dbd-ed9c-4fa4-bbd2-0df9c91c098f" providerId="ADAL" clId="{859921FC-E455-0D47-84C3-B40FFF0F5A45}" dt="2025-05-19T02:57:56.411" v="588" actId="12"/>
          <ac:spMkLst>
            <pc:docMk/>
            <pc:sldMk cId="1569597680" sldId="320"/>
            <ac:spMk id="5" creationId="{9054F829-0011-A78D-6223-36E915316EB6}"/>
          </ac:spMkLst>
        </pc:spChg>
        <pc:spChg chg="mod">
          <ac:chgData name="David Toth" userId="0f8e5dbd-ed9c-4fa4-bbd2-0df9c91c098f" providerId="ADAL" clId="{859921FC-E455-0D47-84C3-B40FFF0F5A45}" dt="2025-05-19T02:57:53.812" v="587" actId="12"/>
          <ac:spMkLst>
            <pc:docMk/>
            <pc:sldMk cId="1569597680" sldId="320"/>
            <ac:spMk id="7" creationId="{5F896AA1-F6E7-9FB2-C7EA-BE06ACAEA98B}"/>
          </ac:spMkLst>
        </pc:spChg>
        <pc:spChg chg="mod">
          <ac:chgData name="David Toth" userId="0f8e5dbd-ed9c-4fa4-bbd2-0df9c91c098f" providerId="ADAL" clId="{859921FC-E455-0D47-84C3-B40FFF0F5A45}" dt="2025-05-19T03:20:05.329" v="801" actId="20577"/>
          <ac:spMkLst>
            <pc:docMk/>
            <pc:sldMk cId="1569597680" sldId="320"/>
            <ac:spMk id="8" creationId="{E7D2E09C-CA30-68A9-61FF-4E31BFC956E9}"/>
          </ac:spMkLst>
        </pc:spChg>
        <pc:spChg chg="mod">
          <ac:chgData name="David Toth" userId="0f8e5dbd-ed9c-4fa4-bbd2-0df9c91c098f" providerId="ADAL" clId="{859921FC-E455-0D47-84C3-B40FFF0F5A45}" dt="2025-05-19T02:57:15.188" v="563" actId="20577"/>
          <ac:spMkLst>
            <pc:docMk/>
            <pc:sldMk cId="1569597680" sldId="320"/>
            <ac:spMk id="184" creationId="{CB118330-D40C-4AE8-52DD-FF12BD0B1EBF}"/>
          </ac:spMkLst>
        </pc:spChg>
      </pc:sldChg>
      <pc:sldChg chg="modSp add del mod">
        <pc:chgData name="David Toth" userId="0f8e5dbd-ed9c-4fa4-bbd2-0df9c91c098f" providerId="ADAL" clId="{859921FC-E455-0D47-84C3-B40FFF0F5A45}" dt="2025-05-19T03:17:51.921" v="770" actId="2696"/>
        <pc:sldMkLst>
          <pc:docMk/>
          <pc:sldMk cId="2018918001" sldId="321"/>
        </pc:sldMkLst>
        <pc:spChg chg="mod">
          <ac:chgData name="David Toth" userId="0f8e5dbd-ed9c-4fa4-bbd2-0df9c91c098f" providerId="ADAL" clId="{859921FC-E455-0D47-84C3-B40FFF0F5A45}" dt="2025-05-19T03:17:49.163" v="769" actId="404"/>
          <ac:spMkLst>
            <pc:docMk/>
            <pc:sldMk cId="2018918001" sldId="321"/>
            <ac:spMk id="2" creationId="{63F5FA45-4C23-0BA4-D4B6-A5642A42757A}"/>
          </ac:spMkLst>
        </pc:spChg>
        <pc:spChg chg="mod">
          <ac:chgData name="David Toth" userId="0f8e5dbd-ed9c-4fa4-bbd2-0df9c91c098f" providerId="ADAL" clId="{859921FC-E455-0D47-84C3-B40FFF0F5A45}" dt="2025-05-19T02:58:47.408" v="606" actId="20577"/>
          <ac:spMkLst>
            <pc:docMk/>
            <pc:sldMk cId="2018918001" sldId="321"/>
            <ac:spMk id="184" creationId="{E917411E-75DF-865C-91D8-E08373372A75}"/>
          </ac:spMkLst>
        </pc:spChg>
      </pc:sldChg>
      <pc:sldChg chg="modSp add mod ord">
        <pc:chgData name="David Toth" userId="0f8e5dbd-ed9c-4fa4-bbd2-0df9c91c098f" providerId="ADAL" clId="{859921FC-E455-0D47-84C3-B40FFF0F5A45}" dt="2025-05-19T15:08:54.624" v="872" actId="14100"/>
        <pc:sldMkLst>
          <pc:docMk/>
          <pc:sldMk cId="2588500493" sldId="322"/>
        </pc:sldMkLst>
        <pc:spChg chg="mod">
          <ac:chgData name="David Toth" userId="0f8e5dbd-ed9c-4fa4-bbd2-0df9c91c098f" providerId="ADAL" clId="{859921FC-E455-0D47-84C3-B40FFF0F5A45}" dt="2025-05-19T15:08:54.624" v="872" actId="14100"/>
          <ac:spMkLst>
            <pc:docMk/>
            <pc:sldMk cId="2588500493" sldId="322"/>
            <ac:spMk id="2" creationId="{F27696CE-5522-B2E3-CC4F-A8D4124F52BE}"/>
          </ac:spMkLst>
        </pc:spChg>
        <pc:spChg chg="mod">
          <ac:chgData name="David Toth" userId="0f8e5dbd-ed9c-4fa4-bbd2-0df9c91c098f" providerId="ADAL" clId="{859921FC-E455-0D47-84C3-B40FFF0F5A45}" dt="2025-05-19T03:18:09.953" v="793" actId="20577"/>
          <ac:spMkLst>
            <pc:docMk/>
            <pc:sldMk cId="2588500493" sldId="322"/>
            <ac:spMk id="184" creationId="{DC3C4EBF-94E4-6E39-39A8-2E9810989BFF}"/>
          </ac:spMkLst>
        </pc:spChg>
      </pc:sldChg>
      <pc:sldChg chg="addSp delSp modSp add mod">
        <pc:chgData name="David Toth" userId="0f8e5dbd-ed9c-4fa4-bbd2-0df9c91c098f" providerId="ADAL" clId="{859921FC-E455-0D47-84C3-B40FFF0F5A45}" dt="2025-05-19T03:25:00.101" v="840" actId="1076"/>
        <pc:sldMkLst>
          <pc:docMk/>
          <pc:sldMk cId="2189802647" sldId="323"/>
        </pc:sldMkLst>
        <pc:spChg chg="mod">
          <ac:chgData name="David Toth" userId="0f8e5dbd-ed9c-4fa4-bbd2-0df9c91c098f" providerId="ADAL" clId="{859921FC-E455-0D47-84C3-B40FFF0F5A45}" dt="2025-05-19T03:24:25.530" v="832" actId="20577"/>
          <ac:spMkLst>
            <pc:docMk/>
            <pc:sldMk cId="2189802647" sldId="323"/>
            <ac:spMk id="184" creationId="{B40E675B-A0B2-FD5A-D984-2929DAFEFE8D}"/>
          </ac:spMkLst>
        </pc:spChg>
        <pc:picChg chg="del">
          <ac:chgData name="David Toth" userId="0f8e5dbd-ed9c-4fa4-bbd2-0df9c91c098f" providerId="ADAL" clId="{859921FC-E455-0D47-84C3-B40FFF0F5A45}" dt="2025-05-19T03:24:27.581" v="833" actId="478"/>
          <ac:picMkLst>
            <pc:docMk/>
            <pc:sldMk cId="2189802647" sldId="323"/>
            <ac:picMk id="3" creationId="{32B33CC7-BEBA-3EAE-FA0E-70300802629E}"/>
          </ac:picMkLst>
        </pc:picChg>
        <pc:picChg chg="add mod">
          <ac:chgData name="David Toth" userId="0f8e5dbd-ed9c-4fa4-bbd2-0df9c91c098f" providerId="ADAL" clId="{859921FC-E455-0D47-84C3-B40FFF0F5A45}" dt="2025-05-19T03:25:00.101" v="840" actId="1076"/>
          <ac:picMkLst>
            <pc:docMk/>
            <pc:sldMk cId="2189802647" sldId="323"/>
            <ac:picMk id="4" creationId="{BF46BDDC-B76A-C112-8148-B6D49D2D08CF}"/>
          </ac:picMkLst>
        </pc:picChg>
      </pc:sldChg>
      <pc:sldChg chg="addSp delSp modSp add mod">
        <pc:chgData name="David Toth" userId="0f8e5dbd-ed9c-4fa4-bbd2-0df9c91c098f" providerId="ADAL" clId="{859921FC-E455-0D47-84C3-B40FFF0F5A45}" dt="2025-05-19T03:28:35.096" v="858" actId="14100"/>
        <pc:sldMkLst>
          <pc:docMk/>
          <pc:sldMk cId="3271582325" sldId="324"/>
        </pc:sldMkLst>
        <pc:spChg chg="mod">
          <ac:chgData name="David Toth" userId="0f8e5dbd-ed9c-4fa4-bbd2-0df9c91c098f" providerId="ADAL" clId="{859921FC-E455-0D47-84C3-B40FFF0F5A45}" dt="2025-05-19T03:26:43.406" v="844" actId="20577"/>
          <ac:spMkLst>
            <pc:docMk/>
            <pc:sldMk cId="3271582325" sldId="324"/>
            <ac:spMk id="184" creationId="{04224683-235B-5762-6504-D493D4D3637C}"/>
          </ac:spMkLst>
        </pc:spChg>
        <pc:picChg chg="del">
          <ac:chgData name="David Toth" userId="0f8e5dbd-ed9c-4fa4-bbd2-0df9c91c098f" providerId="ADAL" clId="{859921FC-E455-0D47-84C3-B40FFF0F5A45}" dt="2025-05-19T03:26:44.554" v="845" actId="478"/>
          <ac:picMkLst>
            <pc:docMk/>
            <pc:sldMk cId="3271582325" sldId="324"/>
            <ac:picMk id="4" creationId="{7FBBE409-8F55-5CB4-F927-1AE5F528DFAB}"/>
          </ac:picMkLst>
        </pc:picChg>
        <pc:picChg chg="add mod">
          <ac:chgData name="David Toth" userId="0f8e5dbd-ed9c-4fa4-bbd2-0df9c91c098f" providerId="ADAL" clId="{859921FC-E455-0D47-84C3-B40FFF0F5A45}" dt="2025-05-19T03:28:05.654" v="854" actId="1076"/>
          <ac:picMkLst>
            <pc:docMk/>
            <pc:sldMk cId="3271582325" sldId="324"/>
            <ac:picMk id="3074" creationId="{33699128-3FF6-47F6-0BD0-3967AA56F501}"/>
          </ac:picMkLst>
        </pc:picChg>
        <pc:picChg chg="add del mod">
          <ac:chgData name="David Toth" userId="0f8e5dbd-ed9c-4fa4-bbd2-0df9c91c098f" providerId="ADAL" clId="{859921FC-E455-0D47-84C3-B40FFF0F5A45}" dt="2025-05-19T03:28:28.276" v="855" actId="478"/>
          <ac:picMkLst>
            <pc:docMk/>
            <pc:sldMk cId="3271582325" sldId="324"/>
            <ac:picMk id="3076" creationId="{4E216BB4-A981-B1B0-3238-52AB8EB4E669}"/>
          </ac:picMkLst>
        </pc:picChg>
        <pc:picChg chg="add mod">
          <ac:chgData name="David Toth" userId="0f8e5dbd-ed9c-4fa4-bbd2-0df9c91c098f" providerId="ADAL" clId="{859921FC-E455-0D47-84C3-B40FFF0F5A45}" dt="2025-05-19T03:28:35.096" v="858" actId="14100"/>
          <ac:picMkLst>
            <pc:docMk/>
            <pc:sldMk cId="3271582325" sldId="324"/>
            <ac:picMk id="3078" creationId="{89183015-317D-6B4D-F095-8372EC38588A}"/>
          </ac:picMkLst>
        </pc:picChg>
      </pc:sldChg>
    </pc:docChg>
  </pc:docChgLst>
  <pc:docChgLst>
    <pc:chgData name="David Toth" userId="0f8e5dbd-ed9c-4fa4-bbd2-0df9c91c098f" providerId="ADAL" clId="{21A5026A-6ADF-A747-8408-48CBB692B345}"/>
    <pc:docChg chg="undo custSel addSld delSld modSld sldOrd">
      <pc:chgData name="David Toth" userId="0f8e5dbd-ed9c-4fa4-bbd2-0df9c91c098f" providerId="ADAL" clId="{21A5026A-6ADF-A747-8408-48CBB692B345}" dt="2024-05-21T19:24:40.736" v="997" actId="1076"/>
      <pc:docMkLst>
        <pc:docMk/>
      </pc:docMkLst>
      <pc:sldChg chg="modSp mod modNotesTx">
        <pc:chgData name="David Toth" userId="0f8e5dbd-ed9c-4fa4-bbd2-0df9c91c098f" providerId="ADAL" clId="{21A5026A-6ADF-A747-8408-48CBB692B345}" dt="2024-05-21T18:42:57.789" v="799"/>
        <pc:sldMkLst>
          <pc:docMk/>
          <pc:sldMk cId="0" sldId="256"/>
        </pc:sldMkLst>
      </pc:sldChg>
      <pc:sldChg chg="addSp delSp modSp mod ord">
        <pc:chgData name="David Toth" userId="0f8e5dbd-ed9c-4fa4-bbd2-0df9c91c098f" providerId="ADAL" clId="{21A5026A-6ADF-A747-8408-48CBB692B345}" dt="2024-05-21T18:30:20.358" v="560" actId="20578"/>
        <pc:sldMkLst>
          <pc:docMk/>
          <pc:sldMk cId="0" sldId="257"/>
        </pc:sldMkLst>
      </pc:sldChg>
      <pc:sldChg chg="modSp del mod">
        <pc:chgData name="David Toth" userId="0f8e5dbd-ed9c-4fa4-bbd2-0df9c91c098f" providerId="ADAL" clId="{21A5026A-6ADF-A747-8408-48CBB692B345}" dt="2024-05-21T18:19:14.690" v="548" actId="2696"/>
        <pc:sldMkLst>
          <pc:docMk/>
          <pc:sldMk cId="0" sldId="261"/>
        </pc:sldMkLst>
      </pc:sldChg>
      <pc:sldChg chg="addSp delSp modSp add del mod ord">
        <pc:chgData name="David Toth" userId="0f8e5dbd-ed9c-4fa4-bbd2-0df9c91c098f" providerId="ADAL" clId="{21A5026A-6ADF-A747-8408-48CBB692B345}" dt="2024-05-21T18:30:16.264" v="559" actId="20578"/>
        <pc:sldMkLst>
          <pc:docMk/>
          <pc:sldMk cId="0" sldId="264"/>
        </pc:sldMkLst>
      </pc:sldChg>
      <pc:sldChg chg="del">
        <pc:chgData name="David Toth" userId="0f8e5dbd-ed9c-4fa4-bbd2-0df9c91c098f" providerId="ADAL" clId="{21A5026A-6ADF-A747-8408-48CBB692B345}" dt="2024-05-21T16:28:33.152" v="140" actId="2696"/>
        <pc:sldMkLst>
          <pc:docMk/>
          <pc:sldMk cId="3017006502" sldId="288"/>
        </pc:sldMkLst>
      </pc:sldChg>
      <pc:sldChg chg="modSp add del mod">
        <pc:chgData name="David Toth" userId="0f8e5dbd-ed9c-4fa4-bbd2-0df9c91c098f" providerId="ADAL" clId="{21A5026A-6ADF-A747-8408-48CBB692B345}" dt="2024-05-21T19:20:17.031" v="901" actId="2696"/>
        <pc:sldMkLst>
          <pc:docMk/>
          <pc:sldMk cId="3067043487" sldId="295"/>
        </pc:sldMkLst>
      </pc:sldChg>
      <pc:sldChg chg="modSp add mod">
        <pc:chgData name="David Toth" userId="0f8e5dbd-ed9c-4fa4-bbd2-0df9c91c098f" providerId="ADAL" clId="{21A5026A-6ADF-A747-8408-48CBB692B345}" dt="2024-05-21T18:30:37.587" v="624" actId="20577"/>
        <pc:sldMkLst>
          <pc:docMk/>
          <pc:sldMk cId="2265763773" sldId="296"/>
        </pc:sldMkLst>
      </pc:sldChg>
      <pc:sldChg chg="modSp add mod">
        <pc:chgData name="David Toth" userId="0f8e5dbd-ed9c-4fa4-bbd2-0df9c91c098f" providerId="ADAL" clId="{21A5026A-6ADF-A747-8408-48CBB692B345}" dt="2024-05-21T18:30:47.125" v="659" actId="20577"/>
        <pc:sldMkLst>
          <pc:docMk/>
          <pc:sldMk cId="1350962668" sldId="297"/>
        </pc:sldMkLst>
      </pc:sldChg>
      <pc:sldChg chg="addSp delSp modSp add mod">
        <pc:chgData name="David Toth" userId="0f8e5dbd-ed9c-4fa4-bbd2-0df9c91c098f" providerId="ADAL" clId="{21A5026A-6ADF-A747-8408-48CBB692B345}" dt="2024-05-21T18:35:38.613" v="728" actId="20577"/>
        <pc:sldMkLst>
          <pc:docMk/>
          <pc:sldMk cId="2254968475" sldId="298"/>
        </pc:sldMkLst>
      </pc:sldChg>
      <pc:sldChg chg="addSp delSp modSp add mod modNotesTx">
        <pc:chgData name="David Toth" userId="0f8e5dbd-ed9c-4fa4-bbd2-0df9c91c098f" providerId="ADAL" clId="{21A5026A-6ADF-A747-8408-48CBB692B345}" dt="2024-05-21T17:16:28.289" v="460" actId="1076"/>
        <pc:sldMkLst>
          <pc:docMk/>
          <pc:sldMk cId="905276668" sldId="299"/>
        </pc:sldMkLst>
      </pc:sldChg>
      <pc:sldChg chg="addSp delSp modSp add mod">
        <pc:chgData name="David Toth" userId="0f8e5dbd-ed9c-4fa4-bbd2-0df9c91c098f" providerId="ADAL" clId="{21A5026A-6ADF-A747-8408-48CBB692B345}" dt="2024-05-21T19:24:40.736" v="997" actId="1076"/>
        <pc:sldMkLst>
          <pc:docMk/>
          <pc:sldMk cId="4157141224" sldId="300"/>
        </pc:sldMkLst>
      </pc:sldChg>
      <pc:sldChg chg="modSp add mod">
        <pc:chgData name="David Toth" userId="0f8e5dbd-ed9c-4fa4-bbd2-0df9c91c098f" providerId="ADAL" clId="{21A5026A-6ADF-A747-8408-48CBB692B345}" dt="2024-05-21T16:34:44.593" v="445" actId="20577"/>
        <pc:sldMkLst>
          <pc:docMk/>
          <pc:sldMk cId="3643293103" sldId="301"/>
        </pc:sldMkLst>
      </pc:sldChg>
      <pc:sldChg chg="addSp delSp modSp add mod modNotesTx">
        <pc:chgData name="David Toth" userId="0f8e5dbd-ed9c-4fa4-bbd2-0df9c91c098f" providerId="ADAL" clId="{21A5026A-6ADF-A747-8408-48CBB692B345}" dt="2024-05-21T19:20:40.767" v="959" actId="20577"/>
        <pc:sldMkLst>
          <pc:docMk/>
          <pc:sldMk cId="2461864196" sldId="302"/>
        </pc:sldMkLst>
      </pc:sldChg>
      <pc:sldChg chg="delSp modSp add mod">
        <pc:chgData name="David Toth" userId="0f8e5dbd-ed9c-4fa4-bbd2-0df9c91c098f" providerId="ADAL" clId="{21A5026A-6ADF-A747-8408-48CBB692B345}" dt="2024-05-21T18:33:42.344" v="685" actId="208"/>
        <pc:sldMkLst>
          <pc:docMk/>
          <pc:sldMk cId="935103408" sldId="303"/>
        </pc:sldMkLst>
      </pc:sldChg>
      <pc:sldChg chg="addSp delSp modSp add mod">
        <pc:chgData name="David Toth" userId="0f8e5dbd-ed9c-4fa4-bbd2-0df9c91c098f" providerId="ADAL" clId="{21A5026A-6ADF-A747-8408-48CBB692B345}" dt="2024-05-21T18:33:35.867" v="684" actId="208"/>
        <pc:sldMkLst>
          <pc:docMk/>
          <pc:sldMk cId="174099095" sldId="304"/>
        </pc:sldMkLst>
      </pc:sldChg>
      <pc:sldChg chg="addSp delSp modSp add mod">
        <pc:chgData name="David Toth" userId="0f8e5dbd-ed9c-4fa4-bbd2-0df9c91c098f" providerId="ADAL" clId="{21A5026A-6ADF-A747-8408-48CBB692B345}" dt="2024-05-21T18:36:02.276" v="738" actId="1076"/>
        <pc:sldMkLst>
          <pc:docMk/>
          <pc:sldMk cId="987285985" sldId="305"/>
        </pc:sldMkLst>
      </pc:sldChg>
      <pc:sldChg chg="modSp add del mod">
        <pc:chgData name="David Toth" userId="0f8e5dbd-ed9c-4fa4-bbd2-0df9c91c098f" providerId="ADAL" clId="{21A5026A-6ADF-A747-8408-48CBB692B345}" dt="2024-05-21T18:42:48.768" v="798" actId="2696"/>
        <pc:sldMkLst>
          <pc:docMk/>
          <pc:sldMk cId="310918822" sldId="306"/>
        </pc:sldMkLst>
      </pc:sldChg>
      <pc:sldChg chg="modSp add del mod">
        <pc:chgData name="David Toth" userId="0f8e5dbd-ed9c-4fa4-bbd2-0df9c91c098f" providerId="ADAL" clId="{21A5026A-6ADF-A747-8408-48CBB692B345}" dt="2024-05-21T19:20:18.111" v="903" actId="2696"/>
        <pc:sldMkLst>
          <pc:docMk/>
          <pc:sldMk cId="3458731997" sldId="306"/>
        </pc:sldMkLst>
      </pc:sldChg>
      <pc:sldChg chg="modSp add del mod">
        <pc:chgData name="David Toth" userId="0f8e5dbd-ed9c-4fa4-bbd2-0df9c91c098f" providerId="ADAL" clId="{21A5026A-6ADF-A747-8408-48CBB692B345}" dt="2024-05-21T19:20:17.037" v="902" actId="2696"/>
        <pc:sldMkLst>
          <pc:docMk/>
          <pc:sldMk cId="3696021177" sldId="307"/>
        </pc:sldMkLst>
      </pc:sldChg>
      <pc:sldChg chg="addSp delSp modSp add mod">
        <pc:chgData name="David Toth" userId="0f8e5dbd-ed9c-4fa4-bbd2-0df9c91c098f" providerId="ADAL" clId="{21A5026A-6ADF-A747-8408-48CBB692B345}" dt="2024-05-21T19:20:10.800" v="900" actId="478"/>
        <pc:sldMkLst>
          <pc:docMk/>
          <pc:sldMk cId="121402432" sldId="308"/>
        </pc:sldMkLst>
      </pc:sldChg>
      <pc:sldChg chg="addSp delSp modSp add mod">
        <pc:chgData name="David Toth" userId="0f8e5dbd-ed9c-4fa4-bbd2-0df9c91c098f" providerId="ADAL" clId="{21A5026A-6ADF-A747-8408-48CBB692B345}" dt="2024-05-21T19:18:11.114" v="886" actId="1076"/>
        <pc:sldMkLst>
          <pc:docMk/>
          <pc:sldMk cId="1831252904" sldId="309"/>
        </pc:sldMkLst>
      </pc:sldChg>
      <pc:sldMasterChg chg="addSldLayout delSldLayout">
        <pc:chgData name="David Toth" userId="0f8e5dbd-ed9c-4fa4-bbd2-0df9c91c098f" providerId="ADAL" clId="{21A5026A-6ADF-A747-8408-48CBB692B345}" dt="2024-05-21T18:19:14.692" v="549" actId="2696"/>
        <pc:sldMasterMkLst>
          <pc:docMk/>
          <pc:sldMasterMk cId="0" sldId="2147483675"/>
        </pc:sldMasterMkLst>
        <pc:sldLayoutChg chg="del">
          <pc:chgData name="David Toth" userId="0f8e5dbd-ed9c-4fa4-bbd2-0df9c91c098f" providerId="ADAL" clId="{21A5026A-6ADF-A747-8408-48CBB692B345}" dt="2024-05-21T18:19:14.692" v="549" actId="2696"/>
          <pc:sldLayoutMkLst>
            <pc:docMk/>
            <pc:sldMasterMk cId="0" sldId="2147483675"/>
            <pc:sldLayoutMk cId="0" sldId="2147483661"/>
          </pc:sldLayoutMkLst>
        </pc:sldLayoutChg>
        <pc:sldLayoutChg chg="add del">
          <pc:chgData name="David Toth" userId="0f8e5dbd-ed9c-4fa4-bbd2-0df9c91c098f" providerId="ADAL" clId="{21A5026A-6ADF-A747-8408-48CBB692B345}" dt="2024-05-21T18:14:38.859" v="496" actId="2696"/>
          <pc:sldLayoutMkLst>
            <pc:docMk/>
            <pc:sldMasterMk cId="0" sldId="2147483675"/>
            <pc:sldLayoutMk cId="0" sldId="214748366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cb1dbb2a1_2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6cb1dbb2a1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0529A269-7185-C87A-4B9C-6A18F67F0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E9A1CBAF-2A87-24C8-B893-A619303B8D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FAFC9381-C38F-38DF-FF17-A7944C0B9E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0323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2243C5FD-FE3B-7C87-2BB9-E92AC617B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340A6A73-DF9A-5EB0-A4B4-C4345D57CB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DA3419F6-DA3C-A50A-17AB-A9FCE07041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9683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EF07D5BA-E7D3-089F-C5DA-2B1DB2B9F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E555E485-C235-6F58-69A2-EC00C70A67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8D48DEA0-1576-2590-FFBA-3406C0AA54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3880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4084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380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279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1CC80075-26FC-0304-0746-2E6E12CF0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8730CDE4-7BBD-9AE6-243E-3958E875F6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Finrep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empowers you to capture every critical insight, ensuring your disclosures are not just compliant but set a new industry standard.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567E94BA-6648-0726-D5DB-D1F60363AD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0102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353C15EA-3633-086F-D251-1DCEF49DD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C7770027-3587-0187-6B82-F195D4415D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Complete hours of tax research in seconds. Blue J’s generative AI solution instantly delivers verifiable tax answers and drafts high-quality communications, so you can focus on creating exceptional client experiences.</a:t>
            </a:r>
            <a:endParaRPr dirty="0"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0B53B6CC-4662-5E14-AFC6-228A1A40E8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3461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EC1078F2-DE47-D6CA-A483-E0F16FDFF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E0A1A255-6E2B-B664-545B-CB99AE76A4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Speed – 3x Content Output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Less Cost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Less SME Frustration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Equal or Better Performance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Acceptable Level of Quality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10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10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10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40% Increase #1-3 KW’s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500% Increase in SERP Features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Leads are up 15-20%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QTD: 9 More Clients Q3 v. Q2</a:t>
            </a: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AF130F30-2766-937B-974C-E3A9C11E9A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1043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226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8ACC893-6AB8-2AE2-79D6-6A715304A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34D7D12F-D6D9-9EDA-ACB8-FD1BE2E1D9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0F8F3384-E38E-A17E-B4C6-5B3951E3D1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4149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538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Inter"/>
              </a:rPr>
              <a:t>Enabling rapid discovery and reuse of prompts to accelerate development cycles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Inter"/>
              </a:rPr>
              <a:t>Reducing duplicate work and prompt re-creation across teams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Inter"/>
              </a:rPr>
              <a:t>Providing access to highly optimized, pre-tested prompts to boost output quality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Inter"/>
              </a:rPr>
              <a:t>Facilitating sharing of best practices for prompt engineering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Inter"/>
              </a:rPr>
              <a:t>Fostering consistency in outputs across applications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Inter"/>
              </a:rPr>
              <a:t>Centralizing tribal knowledge around prompts into a shared resource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499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C2605C28-FD5F-FF7E-9062-05AF3D34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AC9CB270-E914-C62E-0EBD-06C42BB9C3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F4E33795-7069-CE3A-8FFB-77158DAFB6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5546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CE3B0C9-56A8-B83B-6284-ED07D1D4C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4EA301CE-CE42-0837-E17A-0A87B13DFC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F8681631-8E4B-466D-AB0C-2496219635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7118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6cb1dbb2a1_2_2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26cb1dbb2a1_2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540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cb1dbb2a1_2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highlight>
                  <a:srgbClr val="FFFFFF"/>
                </a:highlight>
              </a:rPr>
              <a:t>“How are you empowering your people to experiment with AI?”</a:t>
            </a:r>
          </a:p>
          <a:p>
            <a:r>
              <a:rPr lang="en-US" dirty="0">
                <a:highlight>
                  <a:srgbClr val="FFFFFF"/>
                </a:highlight>
              </a:rPr>
              <a:t>“Is your IT team a roadblock or a launchpad for innovation?”</a:t>
            </a:r>
          </a:p>
          <a:p>
            <a:r>
              <a:rPr lang="en-US" dirty="0">
                <a:highlight>
                  <a:srgbClr val="FFFFFF"/>
                </a:highlight>
              </a:rPr>
              <a:t>“Which area of your firm could see the biggest productivity leap in the next 6 months with the right AI tool?”</a:t>
            </a:r>
          </a:p>
          <a:p>
            <a:r>
              <a:rPr lang="en-US" dirty="0">
                <a:highlight>
                  <a:srgbClr val="FFFFFF"/>
                </a:highlight>
              </a:rPr>
              <a:t>“What’s the most surprising or unintended use of AI you’ve seen at your firm?</a:t>
            </a:r>
          </a:p>
        </p:txBody>
      </p:sp>
      <p:sp>
        <p:nvSpPr>
          <p:cNvPr id="165" name="Google Shape;165;g26cb1dbb2a1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53C1DE48-8E39-0478-A0E2-870DCC18B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0F62A150-6108-3FC6-BA8B-2EF7C6E1AF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9D01FB77-E03D-E1ED-C22D-DC58B9CC49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1796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8A0E26A4-D78F-A3F9-B8DD-02C6471B8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8E9C48F8-0A93-D110-9435-5685BE0FD1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67A54E71-DE84-2437-364E-B0946E2EFD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7889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6cb1dbb2a1_2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your tax department now? What will it be</a:t>
            </a:r>
            <a:endParaRPr/>
          </a:p>
        </p:txBody>
      </p:sp>
      <p:sp>
        <p:nvSpPr>
          <p:cNvPr id="238" name="Google Shape;238;g26cb1dbb2a1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6530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6cb1dbb2a1_2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6cb1dbb2a1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C3A20407-4636-D2A1-6317-E301B784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DA539C0C-0494-C43F-B899-A63E167E9E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1AE269D7-4D7A-FB5F-DE40-D893004F52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339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Who owns AI governance at your firm today?</a:t>
            </a:r>
          </a:p>
          <a:p>
            <a:r>
              <a:rPr lang="en-US" dirty="0"/>
              <a:t>Do you have a written policy about using tools like ChatGPT or Copilot?</a:t>
            </a:r>
          </a:p>
          <a:p>
            <a:r>
              <a:rPr lang="en-US" dirty="0"/>
              <a:t>What’s your client disclosure policy around AI use in deliverables?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75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Montserrat ExtraBold"/>
              <a:buNone/>
              <a:defRPr sz="45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583881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35403"/>
            <a:ext cx="7886700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65" name="Google Shape;65;p15"/>
          <p:cNvGrpSpPr/>
          <p:nvPr/>
        </p:nvGrpSpPr>
        <p:grpSpPr>
          <a:xfrm>
            <a:off x="5693657" y="-44826"/>
            <a:ext cx="4326643" cy="5097569"/>
            <a:chOff x="9420343" y="1223269"/>
            <a:chExt cx="3606564" cy="4249187"/>
          </a:xfrm>
        </p:grpSpPr>
        <p:sp>
          <p:nvSpPr>
            <p:cNvPr id="66" name="Google Shape;66;p15"/>
            <p:cNvSpPr/>
            <p:nvPr/>
          </p:nvSpPr>
          <p:spPr>
            <a:xfrm rot="-5400000">
              <a:off x="9513545" y="2253733"/>
              <a:ext cx="1874524" cy="2060929"/>
            </a:xfrm>
            <a:prstGeom prst="chevron">
              <a:avLst>
                <a:gd name="adj" fmla="val 3983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1152384" y="1223269"/>
              <a:ext cx="1874523" cy="2060929"/>
            </a:xfrm>
            <a:prstGeom prst="chevron">
              <a:avLst>
                <a:gd name="adj" fmla="val 3916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 rot="-5400000">
              <a:off x="10725923" y="3504729"/>
              <a:ext cx="1874524" cy="2060929"/>
            </a:xfrm>
            <a:prstGeom prst="chevron">
              <a:avLst>
                <a:gd name="adj" fmla="val 4051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69" name="Google Shape;69;p15"/>
          <p:cNvSpPr/>
          <p:nvPr/>
        </p:nvSpPr>
        <p:spPr>
          <a:xfrm>
            <a:off x="0" y="0"/>
            <a:ext cx="9144000" cy="1400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0" y="4549141"/>
            <a:ext cx="9144000" cy="5943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457950" y="470939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Staying Independent</a:t>
            </a:r>
            <a:endParaRPr>
              <a:solidFill>
                <a:srgbClr val="75757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p15" descr="A yellow and green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0" y="4696123"/>
            <a:ext cx="749540" cy="307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/>
          <p:nvPr/>
        </p:nvSpPr>
        <p:spPr>
          <a:xfrm>
            <a:off x="0" y="4549141"/>
            <a:ext cx="9144000" cy="5943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628650" y="583881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628650" y="1335403"/>
            <a:ext cx="7886700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6457950" y="470939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Staying Independent</a:t>
            </a:r>
            <a:endParaRPr>
              <a:solidFill>
                <a:srgbClr val="75757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" name="Google Shape;86;p17" descr="A yellow and green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0" y="4696123"/>
            <a:ext cx="749540" cy="30736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>
            <a:off x="0" y="0"/>
            <a:ext cx="9144000" cy="1400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9"/>
          <p:cNvSpPr/>
          <p:nvPr/>
        </p:nvSpPr>
        <p:spPr>
          <a:xfrm>
            <a:off x="0" y="4549141"/>
            <a:ext cx="9144000" cy="5943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628650" y="1409700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6457950" y="470939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Staying Independent</a:t>
            </a:r>
            <a:endParaRPr>
              <a:solidFill>
                <a:srgbClr val="75757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1" y="4696123"/>
            <a:ext cx="749539" cy="30735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/>
          <p:nvPr/>
        </p:nvSpPr>
        <p:spPr>
          <a:xfrm>
            <a:off x="0" y="0"/>
            <a:ext cx="9144000" cy="1400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628650" y="2750344"/>
            <a:ext cx="7886700" cy="92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1371600" lvl="2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1828800" lvl="3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2286000" lvl="4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 ExtraBold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apracticeadvisor.com/2025/04/09/ey-invests-1b-to-integrate-ai-into-accounting-and-audit-platform/158844/#:~:text=April%209%2C%202025-,EY%20Invests%20%241B%20to%20Integrate%20AI%20into%20Accounting%20and,of%20accounting%20and%20auditing%20content.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 descr="A city with many tall building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8906" b="289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>
              <a:alpha val="4392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9"/>
          <p:cNvSpPr txBox="1">
            <a:spLocks noGrp="1"/>
          </p:cNvSpPr>
          <p:nvPr>
            <p:ph type="ctrTitle"/>
          </p:nvPr>
        </p:nvSpPr>
        <p:spPr>
          <a:xfrm>
            <a:off x="1143000" y="1546831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</a:pPr>
            <a:r>
              <a:rPr lang="en" sz="5400" dirty="0">
                <a:solidFill>
                  <a:schemeClr val="lt1"/>
                </a:solidFill>
              </a:rPr>
              <a:t>WELCOME!</a:t>
            </a:r>
            <a:endParaRPr sz="5400" dirty="0"/>
          </a:p>
        </p:txBody>
      </p:sp>
      <p:sp>
        <p:nvSpPr>
          <p:cNvPr id="170" name="Google Shape;170;p29"/>
          <p:cNvSpPr txBox="1">
            <a:spLocks noGrp="1"/>
          </p:cNvSpPr>
          <p:nvPr>
            <p:ph type="subTitle" idx="1"/>
          </p:nvPr>
        </p:nvSpPr>
        <p:spPr>
          <a:xfrm>
            <a:off x="1143000" y="1954412"/>
            <a:ext cx="6858000" cy="251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>
                <a:solidFill>
                  <a:schemeClr val="lt1"/>
                </a:solidFill>
              </a:rPr>
              <a:t>MPB | 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Leadership</a:t>
            </a:r>
            <a:r>
              <a:rPr lang="en">
                <a:solidFill>
                  <a:schemeClr val="lt1"/>
                </a:solidFill>
              </a:rPr>
              <a:t> Accelerated </a:t>
            </a:r>
            <a:endParaRPr/>
          </a:p>
        </p:txBody>
      </p:sp>
      <p:grpSp>
        <p:nvGrpSpPr>
          <p:cNvPr id="171" name="Google Shape;171;p29"/>
          <p:cNvGrpSpPr/>
          <p:nvPr/>
        </p:nvGrpSpPr>
        <p:grpSpPr>
          <a:xfrm>
            <a:off x="1952625" y="3549254"/>
            <a:ext cx="5238750" cy="535781"/>
            <a:chOff x="3035300" y="4275139"/>
            <a:chExt cx="6985000" cy="714374"/>
          </a:xfrm>
        </p:grpSpPr>
        <p:grpSp>
          <p:nvGrpSpPr>
            <p:cNvPr id="172" name="Google Shape;172;p29"/>
            <p:cNvGrpSpPr/>
            <p:nvPr/>
          </p:nvGrpSpPr>
          <p:grpSpPr>
            <a:xfrm>
              <a:off x="3035300" y="4275139"/>
              <a:ext cx="3060700" cy="714374"/>
              <a:chOff x="2762250" y="4275139"/>
              <a:chExt cx="3060700" cy="714374"/>
            </a:xfrm>
          </p:grpSpPr>
          <p:sp>
            <p:nvSpPr>
              <p:cNvPr id="173" name="Google Shape;173;p29"/>
              <p:cNvSpPr/>
              <p:nvPr/>
            </p:nvSpPr>
            <p:spPr>
              <a:xfrm>
                <a:off x="2762250" y="4275139"/>
                <a:ext cx="3060700" cy="7143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4" name="Google Shape;174;p29"/>
              <p:cNvSpPr txBox="1"/>
              <p:nvPr/>
            </p:nvSpPr>
            <p:spPr>
              <a:xfrm>
                <a:off x="3263901" y="4447660"/>
                <a:ext cx="2057400" cy="379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AF8FC"/>
                    </a:solidFill>
                    <a:effectLst/>
                    <a:uLnTx/>
                    <a:uFillTx/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May 2025</a:t>
                </a:r>
                <a:endPara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5" name="Google Shape;175;p29"/>
            <p:cNvGrpSpPr/>
            <p:nvPr/>
          </p:nvGrpSpPr>
          <p:grpSpPr>
            <a:xfrm>
              <a:off x="6959600" y="4275139"/>
              <a:ext cx="3060700" cy="714374"/>
              <a:chOff x="6527800" y="4275139"/>
              <a:chExt cx="3060700" cy="714374"/>
            </a:xfrm>
          </p:grpSpPr>
          <p:sp>
            <p:nvSpPr>
              <p:cNvPr id="176" name="Google Shape;176;p29"/>
              <p:cNvSpPr/>
              <p:nvPr/>
            </p:nvSpPr>
            <p:spPr>
              <a:xfrm>
                <a:off x="6527800" y="4275139"/>
                <a:ext cx="3060700" cy="7143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7" name="Google Shape;177;p29"/>
              <p:cNvSpPr txBox="1"/>
              <p:nvPr/>
            </p:nvSpPr>
            <p:spPr>
              <a:xfrm>
                <a:off x="6554099" y="4447667"/>
                <a:ext cx="3008100" cy="37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AF8FC"/>
                    </a:solidFill>
                    <a:effectLst/>
                    <a:uLnTx/>
                    <a:uFillTx/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Cohort 18</a:t>
                </a:r>
                <a:endPara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78" name="Google Shape;178;p29" descr="A logo with white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7178" y="1062262"/>
            <a:ext cx="1589645" cy="65185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831CD060-1D25-B96A-437F-9BF3954AC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CB118330-D40C-4AE8-52DD-FF12BD0B1E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AI in Core Services</a:t>
            </a:r>
            <a:endParaRPr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54F829-0011-A78D-6223-36E915316EB6}"/>
              </a:ext>
            </a:extLst>
          </p:cNvPr>
          <p:cNvSpPr/>
          <p:nvPr/>
        </p:nvSpPr>
        <p:spPr>
          <a:xfrm>
            <a:off x="79552" y="1360924"/>
            <a:ext cx="2935794" cy="2925940"/>
          </a:xfrm>
          <a:prstGeom prst="roundRect">
            <a:avLst>
              <a:gd name="adj" fmla="val 4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Audit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AI-driven anomaly detection and fraud risk analysis (e.g. </a:t>
            </a:r>
            <a:r>
              <a:rPr lang="en-US" i="1" dirty="0" err="1"/>
              <a:t>MindBridge</a:t>
            </a:r>
            <a:r>
              <a:rPr lang="en-US" i="1" dirty="0"/>
              <a:t> AI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Automated document review and evidence gathering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audit models using real-time data streams</a:t>
            </a:r>
          </a:p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F896AA1-F6E7-9FB2-C7EA-BE06ACAEA98B}"/>
              </a:ext>
            </a:extLst>
          </p:cNvPr>
          <p:cNvSpPr/>
          <p:nvPr/>
        </p:nvSpPr>
        <p:spPr>
          <a:xfrm>
            <a:off x="3105780" y="1360924"/>
            <a:ext cx="2935794" cy="2925940"/>
          </a:xfrm>
          <a:prstGeom prst="roundRect">
            <a:avLst>
              <a:gd name="adj" fmla="val 4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Tax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NLP tools scanning legislation and IRS updates for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Return prep automation for simple and mid-tier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AI-enhanced client onboarding, organizer review, and planning scenarios</a:t>
            </a:r>
          </a:p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7D2E09C-CA30-68A9-61FF-4E31BFC956E9}"/>
              </a:ext>
            </a:extLst>
          </p:cNvPr>
          <p:cNvSpPr/>
          <p:nvPr/>
        </p:nvSpPr>
        <p:spPr>
          <a:xfrm>
            <a:off x="6132008" y="1360924"/>
            <a:ext cx="2935794" cy="2925940"/>
          </a:xfrm>
          <a:prstGeom prst="roundRect">
            <a:avLst>
              <a:gd name="adj" fmla="val 4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Compliance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 tools for workflow monitoring and deadline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 flag identification in regulatory filings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Secure document parsing</a:t>
            </a:r>
          </a:p>
        </p:txBody>
      </p:sp>
    </p:spTree>
    <p:extLst>
      <p:ext uri="{BB962C8B-B14F-4D97-AF65-F5344CB8AC3E}">
        <p14:creationId xmlns:p14="http://schemas.microsoft.com/office/powerpoint/2010/main" val="156959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0352AA79-50A7-5CA0-1963-840936DEA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document&#10;&#10;Description automatically generated">
            <a:extLst>
              <a:ext uri="{FF2B5EF4-FFF2-40B4-BE49-F238E27FC236}">
                <a16:creationId xmlns:a16="http://schemas.microsoft.com/office/drawing/2014/main" id="{BB50663E-40F9-A6D5-6566-E3A07EC21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30" y="0"/>
            <a:ext cx="74842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95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A73FAA0F-875B-9EDF-1013-777C4A675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CA5164D9-C6FB-9805-FE56-BAF32EC405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Case Studies</a:t>
            </a:r>
            <a:endParaRPr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C8F5BFB-78BD-4CE2-7795-BFF03E856C52}"/>
              </a:ext>
            </a:extLst>
          </p:cNvPr>
          <p:cNvSpPr/>
          <p:nvPr/>
        </p:nvSpPr>
        <p:spPr>
          <a:xfrm>
            <a:off x="79552" y="1360924"/>
            <a:ext cx="2935794" cy="2925940"/>
          </a:xfrm>
          <a:prstGeom prst="roundRect">
            <a:avLst>
              <a:gd name="adj" fmla="val 4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Custom GPT for Ops Data</a:t>
            </a:r>
          </a:p>
          <a:p>
            <a:endParaRPr lang="en-US" dirty="0"/>
          </a:p>
          <a:p>
            <a:r>
              <a:rPr lang="en-US" b="1" dirty="0"/>
              <a:t>Project</a:t>
            </a:r>
            <a:r>
              <a:rPr lang="en-US" dirty="0"/>
              <a:t>: Custom GPT that queries specific HR, IT, and ops policy data</a:t>
            </a:r>
          </a:p>
          <a:p>
            <a:endParaRPr lang="en-US" dirty="0"/>
          </a:p>
          <a:p>
            <a:r>
              <a:rPr lang="en-US" b="1" dirty="0"/>
              <a:t>Outcome</a:t>
            </a:r>
            <a:r>
              <a:rPr lang="en-US" dirty="0"/>
              <a:t>:</a:t>
            </a:r>
          </a:p>
          <a:p>
            <a:r>
              <a:rPr lang="en-US" dirty="0"/>
              <a:t>● Employee time savings from</a:t>
            </a:r>
          </a:p>
          <a:p>
            <a:r>
              <a:rPr lang="en-US" dirty="0"/>
              <a:t>inefficient searches</a:t>
            </a:r>
          </a:p>
          <a:p>
            <a:r>
              <a:rPr lang="en-US" dirty="0"/>
              <a:t>● Reduced time spent by the ops</a:t>
            </a:r>
          </a:p>
          <a:p>
            <a:r>
              <a:rPr lang="en-US" dirty="0"/>
              <a:t>team on answering repetitive</a:t>
            </a:r>
          </a:p>
          <a:p>
            <a:r>
              <a:rPr lang="en-US" dirty="0"/>
              <a:t>questions</a:t>
            </a:r>
          </a:p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B2BC022-BF5E-02B9-484B-ED7452733902}"/>
              </a:ext>
            </a:extLst>
          </p:cNvPr>
          <p:cNvSpPr/>
          <p:nvPr/>
        </p:nvSpPr>
        <p:spPr>
          <a:xfrm>
            <a:off x="3105780" y="1360924"/>
            <a:ext cx="2935794" cy="2925940"/>
          </a:xfrm>
          <a:prstGeom prst="roundRect">
            <a:avLst>
              <a:gd name="adj" fmla="val 4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MSFT Copilot Leverage</a:t>
            </a:r>
          </a:p>
          <a:p>
            <a:endParaRPr lang="en-US" dirty="0"/>
          </a:p>
          <a:p>
            <a:r>
              <a:rPr lang="en-US" b="1" dirty="0"/>
              <a:t>Project</a:t>
            </a:r>
            <a:r>
              <a:rPr lang="en-US" dirty="0"/>
              <a:t>: Customized plan and training for Copilot use</a:t>
            </a:r>
          </a:p>
          <a:p>
            <a:endParaRPr lang="en-US" dirty="0"/>
          </a:p>
          <a:p>
            <a:r>
              <a:rPr lang="en-US" b="1" dirty="0"/>
              <a:t>Outcome</a:t>
            </a:r>
            <a:r>
              <a:rPr lang="en-US" dirty="0"/>
              <a:t>:</a:t>
            </a:r>
          </a:p>
          <a:p>
            <a:r>
              <a:rPr lang="en-US" dirty="0"/>
              <a:t>● Increased employee productivity from better use of MSFT Copilot</a:t>
            </a:r>
          </a:p>
          <a:p>
            <a:r>
              <a:rPr lang="en-US" dirty="0"/>
              <a:t>● Improved client experience from better Copilot-assisted emails</a:t>
            </a:r>
          </a:p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60B7B3C-D43E-9079-CB6E-D5844F75427B}"/>
              </a:ext>
            </a:extLst>
          </p:cNvPr>
          <p:cNvSpPr/>
          <p:nvPr/>
        </p:nvSpPr>
        <p:spPr>
          <a:xfrm>
            <a:off x="6132008" y="1360924"/>
            <a:ext cx="2935794" cy="2925940"/>
          </a:xfrm>
          <a:prstGeom prst="roundRect">
            <a:avLst>
              <a:gd name="adj" fmla="val 4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AI-Assisted Documentation</a:t>
            </a:r>
          </a:p>
          <a:p>
            <a:endParaRPr lang="en-US" dirty="0"/>
          </a:p>
          <a:p>
            <a:r>
              <a:rPr lang="en-US" dirty="0"/>
              <a:t>Project: AI-assisted process for</a:t>
            </a:r>
          </a:p>
          <a:p>
            <a:r>
              <a:rPr lang="en-US" dirty="0"/>
              <a:t>updating documentation and data (i.e. </a:t>
            </a:r>
            <a:r>
              <a:rPr lang="en-US" dirty="0" err="1"/>
              <a:t>Hubspot</a:t>
            </a:r>
            <a:r>
              <a:rPr lang="en-US" dirty="0"/>
              <a:t> update for proposals won)</a:t>
            </a:r>
          </a:p>
          <a:p>
            <a:endParaRPr lang="en-US" dirty="0"/>
          </a:p>
          <a:p>
            <a:r>
              <a:rPr lang="en-US" b="1" dirty="0"/>
              <a:t>Outcome</a:t>
            </a:r>
            <a:r>
              <a:rPr lang="en-US" dirty="0"/>
              <a:t>:</a:t>
            </a:r>
          </a:p>
          <a:p>
            <a:r>
              <a:rPr lang="en-US" dirty="0"/>
              <a:t>● Employee time savings from more accurate and efficient information retrieval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574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 Gates spills favorite AI hack for effortless meetings">
            <a:extLst>
              <a:ext uri="{FF2B5EF4-FFF2-40B4-BE49-F238E27FC236}">
                <a16:creationId xmlns:a16="http://schemas.microsoft.com/office/drawing/2014/main" id="{1018A39B-5B35-E4EB-0E26-F3138330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27" y="308698"/>
            <a:ext cx="7698946" cy="439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628650" y="382978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AI for Meetings</a:t>
            </a:r>
            <a:endParaRPr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FE40B69-25F5-6AF2-327F-CD5FAF961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372" y="1117652"/>
            <a:ext cx="6643255" cy="32119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4099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628650" y="377537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AI for Calendar</a:t>
            </a:r>
            <a:endParaRPr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D658D95-D602-321A-8409-6ED4ED090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154" y="1139758"/>
            <a:ext cx="5669691" cy="31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68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628650" y="419100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AI for Tasks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2C12C-0129-125B-7F7D-0F23614F4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92" y="1136733"/>
            <a:ext cx="5684015" cy="32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85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5FA7058B-C99D-B41A-00E0-2A1F630CA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B40E675B-A0B2-FD5A-D984-2929DAFEFE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419100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AI for SEC Compliance</a:t>
            </a:r>
            <a:endParaRPr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46BDDC-B76A-C112-8148-B6D49D2D0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117" y="1270411"/>
            <a:ext cx="4280762" cy="28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02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B0D4747D-DCA4-21B0-FC9E-5178FE716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04224683-235B-5762-6504-D493D4D363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419100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AI for Tax</a:t>
            </a:r>
            <a:endParaRPr dirty="0"/>
          </a:p>
        </p:txBody>
      </p:sp>
      <p:pic>
        <p:nvPicPr>
          <p:cNvPr id="3074" name="Picture 2" descr="Curated library">
            <a:extLst>
              <a:ext uri="{FF2B5EF4-FFF2-40B4-BE49-F238E27FC236}">
                <a16:creationId xmlns:a16="http://schemas.microsoft.com/office/drawing/2014/main" id="{33699128-3FF6-47F6-0BD0-3967AA56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495" y="1612652"/>
            <a:ext cx="3493844" cy="247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9183015-317D-6B4D-F095-8372EC38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612652"/>
            <a:ext cx="3154249" cy="247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582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41C6DFB5-1F87-A799-3DD4-0F9A8E3E8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915937DB-5204-E5E7-306E-F54824560B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419100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AI for Content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138877-985B-3C8A-BD3C-40244CE014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740"/>
          <a:stretch/>
        </p:blipFill>
        <p:spPr>
          <a:xfrm>
            <a:off x="593376" y="1098211"/>
            <a:ext cx="3349974" cy="1765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879F21-B5CC-2A0F-26B7-4E1B3A8230AE}"/>
              </a:ext>
            </a:extLst>
          </p:cNvPr>
          <p:cNvSpPr txBox="1"/>
          <p:nvPr/>
        </p:nvSpPr>
        <p:spPr>
          <a:xfrm>
            <a:off x="5506995" y="1098211"/>
            <a:ext cx="457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 AI 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 AI Assistants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 AI Workflow Automation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 Multiple Different LLMs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 Integrated Knowledge Base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 Popular Third Party Integrations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2052" name="Picture 4" descr="Content remix showing ability to select different content types">
            <a:extLst>
              <a:ext uri="{FF2B5EF4-FFF2-40B4-BE49-F238E27FC236}">
                <a16:creationId xmlns:a16="http://schemas.microsoft.com/office/drawing/2014/main" id="{0DC025D2-0022-6F3E-E083-16AF610E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08" y="2416449"/>
            <a:ext cx="3051772" cy="193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3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538595" y="599726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Housekeeping</a:t>
            </a:r>
            <a:endParaRPr dirty="0"/>
          </a:p>
        </p:txBody>
      </p:sp>
      <p:sp>
        <p:nvSpPr>
          <p:cNvPr id="2" name="Google Shape;201;p32">
            <a:extLst>
              <a:ext uri="{FF2B5EF4-FFF2-40B4-BE49-F238E27FC236}">
                <a16:creationId xmlns:a16="http://schemas.microsoft.com/office/drawing/2014/main" id="{9C21C831-D5A1-0345-A795-0F91A9741F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133126"/>
            <a:ext cx="7886700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Meals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Workout</a:t>
            </a:r>
          </a:p>
          <a:p>
            <a:pPr marL="215900" indent="-215900">
              <a:buFont typeface="Arial"/>
              <a:buChar char="•"/>
            </a:pPr>
            <a:r>
              <a:rPr lang="en-US" sz="2000" dirty="0"/>
              <a:t>Scan the QR code on your folders to access the Resource Center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 err="1"/>
              <a:t>Sharktank</a:t>
            </a:r>
            <a:r>
              <a:rPr lang="en-US" sz="2000" dirty="0"/>
              <a:t> presentations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Feedback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CPE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Check Ins and Upcoming Events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Our Team</a:t>
            </a:r>
            <a:endParaRPr sz="2000" dirty="0"/>
          </a:p>
        </p:txBody>
      </p:sp>
      <p:sp>
        <p:nvSpPr>
          <p:cNvPr id="3" name="AutoShape 2" descr="Agents enabled by generative AI soon could function as hyperefficient virtual coworkers.">
            <a:extLst>
              <a:ext uri="{FF2B5EF4-FFF2-40B4-BE49-F238E27FC236}">
                <a16:creationId xmlns:a16="http://schemas.microsoft.com/office/drawing/2014/main" id="{9ED24307-ADE1-C5C9-B6E1-132DC82C4D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2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D1DA250C-477C-696A-41EC-D377977F2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89D957CF-C394-10C6-93EF-3A3C8C2DF9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JCMO AI Agents</a:t>
            </a:r>
            <a:endParaRPr dirty="0"/>
          </a:p>
        </p:txBody>
      </p:sp>
      <p:pic>
        <p:nvPicPr>
          <p:cNvPr id="1028" name="Picture 4" descr="Democratizing AI: SmythOS is the hero everyone needs | VentureBeat">
            <a:extLst>
              <a:ext uri="{FF2B5EF4-FFF2-40B4-BE49-F238E27FC236}">
                <a16:creationId xmlns:a16="http://schemas.microsoft.com/office/drawing/2014/main" id="{1705867F-E8F3-A9D3-0C25-E77898DDC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95" y="1383617"/>
            <a:ext cx="1736914" cy="7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t Gpt App Logo Stock Illustrations – 155 Chat Gpt App ...">
            <a:extLst>
              <a:ext uri="{FF2B5EF4-FFF2-40B4-BE49-F238E27FC236}">
                <a16:creationId xmlns:a16="http://schemas.microsoft.com/office/drawing/2014/main" id="{D96DE0F1-04C7-F56E-E8EE-F31433523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833" y="2099792"/>
            <a:ext cx="943917" cy="94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12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628650" y="437294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AI for Presentations</a:t>
            </a:r>
            <a:endParaRPr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8EB3DAE-412B-0098-0664-7D83EEB7E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861" y="1478440"/>
            <a:ext cx="5896278" cy="27499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35103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Prompt Libraries</a:t>
            </a:r>
            <a:endParaRPr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97E306D-C5C2-81FC-F42A-539798165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944"/>
            <a:ext cx="4577841" cy="314100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2EFD519-3D46-56C3-15B1-45F29560F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820" y="1375918"/>
            <a:ext cx="4142509" cy="25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76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AAD250DF-6BC6-97BD-AC10-74E42C1BC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A8554CC0-9EA1-BF55-3A3E-E1B4EF76EB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595" y="599726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sz="3200" dirty="0"/>
              <a:t>What’s the Risk of Doing Nothing?</a:t>
            </a:r>
            <a:endParaRPr sz="3200" dirty="0"/>
          </a:p>
        </p:txBody>
      </p:sp>
      <p:sp>
        <p:nvSpPr>
          <p:cNvPr id="2" name="Google Shape;201;p32">
            <a:extLst>
              <a:ext uri="{FF2B5EF4-FFF2-40B4-BE49-F238E27FC236}">
                <a16:creationId xmlns:a16="http://schemas.microsoft.com/office/drawing/2014/main" id="{DF913F5D-456E-3154-3708-F417784292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35403"/>
            <a:ext cx="7886700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Talent attraction and retention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Client expectation gap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Margin compression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Cyber/data risk from rogue AI use</a:t>
            </a:r>
            <a:endParaRPr sz="2000" dirty="0"/>
          </a:p>
        </p:txBody>
      </p:sp>
      <p:sp>
        <p:nvSpPr>
          <p:cNvPr id="3" name="AutoShape 2" descr="Agents enabled by generative AI soon could function as hyperefficient virtual coworkers.">
            <a:extLst>
              <a:ext uri="{FF2B5EF4-FFF2-40B4-BE49-F238E27FC236}">
                <a16:creationId xmlns:a16="http://schemas.microsoft.com/office/drawing/2014/main" id="{4AD9243F-D675-7B73-7118-513CC3AB9D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36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8CB42137-F040-5F7D-4A01-8037B420E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DC3C4EBF-94E4-6E39-39A8-2E9810989B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595" y="599726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Three Strategic Concepts</a:t>
            </a:r>
            <a:endParaRPr dirty="0"/>
          </a:p>
        </p:txBody>
      </p:sp>
      <p:sp>
        <p:nvSpPr>
          <p:cNvPr id="2" name="Google Shape;201;p32">
            <a:extLst>
              <a:ext uri="{FF2B5EF4-FFF2-40B4-BE49-F238E27FC236}">
                <a16:creationId xmlns:a16="http://schemas.microsoft.com/office/drawing/2014/main" id="{F27696CE-5522-B2E3-CC4F-A8D4124F52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35403"/>
            <a:ext cx="5003665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+mj-lt"/>
              <a:buAutoNum type="arabicPeriod"/>
            </a:pPr>
            <a:r>
              <a:rPr lang="en-US" sz="2000" dirty="0"/>
              <a:t>Efficiency</a:t>
            </a:r>
            <a:r>
              <a:rPr lang="en-US" sz="2000" b="1" dirty="0"/>
              <a:t>: Internal productivity (content, admin, onboarding)</a:t>
            </a:r>
          </a:p>
          <a:p>
            <a:pPr lvl="0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+mj-lt"/>
              <a:buAutoNum type="arabicPeriod"/>
            </a:pPr>
            <a:r>
              <a:rPr lang="en-US" sz="2000" dirty="0"/>
              <a:t>Enablement</a:t>
            </a:r>
            <a:r>
              <a:rPr lang="en-US" sz="2000" b="1" dirty="0"/>
              <a:t>: Enhancing decision-making, workflows, and communication</a:t>
            </a:r>
          </a:p>
          <a:p>
            <a:pPr lvl="0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+mj-lt"/>
              <a:buAutoNum type="arabicPeriod"/>
            </a:pPr>
            <a:r>
              <a:rPr lang="en-US" sz="2000" dirty="0"/>
              <a:t>Transformation</a:t>
            </a:r>
            <a:r>
              <a:rPr lang="en-US" sz="2000" b="1" dirty="0"/>
              <a:t>: Reimagining client service and business models</a:t>
            </a:r>
            <a:endParaRPr sz="2000" dirty="0"/>
          </a:p>
        </p:txBody>
      </p:sp>
      <p:sp>
        <p:nvSpPr>
          <p:cNvPr id="3" name="AutoShape 2" descr="Agents enabled by generative AI soon could function as hyperefficient virtual coworkers.">
            <a:extLst>
              <a:ext uri="{FF2B5EF4-FFF2-40B4-BE49-F238E27FC236}">
                <a16:creationId xmlns:a16="http://schemas.microsoft.com/office/drawing/2014/main" id="{7F6DC0E1-F353-899B-7651-BE25469712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00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/>
          <p:nvPr/>
        </p:nvSpPr>
        <p:spPr>
          <a:xfrm>
            <a:off x="4704312" y="138224"/>
            <a:ext cx="2993970" cy="4421396"/>
          </a:xfrm>
          <a:prstGeom prst="parallelogram">
            <a:avLst>
              <a:gd name="adj" fmla="val 6531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47"/>
          <p:cNvSpPr txBox="1">
            <a:spLocks noGrp="1"/>
          </p:cNvSpPr>
          <p:nvPr>
            <p:ph type="title"/>
          </p:nvPr>
        </p:nvSpPr>
        <p:spPr>
          <a:xfrm>
            <a:off x="628650" y="583881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366" name="Google Shape;366;p47"/>
          <p:cNvSpPr txBox="1">
            <a:spLocks noGrp="1"/>
          </p:cNvSpPr>
          <p:nvPr>
            <p:ph type="body" idx="1"/>
          </p:nvPr>
        </p:nvSpPr>
        <p:spPr>
          <a:xfrm>
            <a:off x="1084254" y="1335403"/>
            <a:ext cx="4782312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CONTACT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"/>
              <a:t>Dtoth@WindingRiverConsulting.com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r>
              <a:rPr lang="en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p:</a:t>
            </a:r>
            <a:r>
              <a:rPr lang="en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/>
              <a:t>440.723.3653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r>
              <a:rPr lang="en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f:</a:t>
            </a:r>
            <a:r>
              <a:rPr lang="en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/>
              <a:t>440.723.3654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SKILLS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"/>
              <a:t>Leader, Speaker, Influencer</a:t>
            </a: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"/>
              <a:t>Change Agent</a:t>
            </a:r>
            <a:endParaRPr/>
          </a:p>
        </p:txBody>
      </p:sp>
      <p:sp>
        <p:nvSpPr>
          <p:cNvPr id="367" name="Google Shape;367;p47"/>
          <p:cNvSpPr/>
          <p:nvPr/>
        </p:nvSpPr>
        <p:spPr>
          <a:xfrm>
            <a:off x="707969" y="1362685"/>
            <a:ext cx="279583" cy="2287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436" y="8400"/>
                </a:moveTo>
                <a:lnTo>
                  <a:pt x="18164" y="8400"/>
                </a:lnTo>
                <a:cubicBezTo>
                  <a:pt x="18435" y="8400"/>
                  <a:pt x="18655" y="8132"/>
                  <a:pt x="18655" y="7800"/>
                </a:cubicBezTo>
                <a:cubicBezTo>
                  <a:pt x="18655" y="7468"/>
                  <a:pt x="18435" y="7200"/>
                  <a:pt x="18164" y="7200"/>
                </a:cubicBezTo>
                <a:lnTo>
                  <a:pt x="3436" y="7200"/>
                </a:lnTo>
                <a:cubicBezTo>
                  <a:pt x="3165" y="7200"/>
                  <a:pt x="2945" y="7468"/>
                  <a:pt x="2945" y="7800"/>
                </a:cubicBezTo>
                <a:cubicBezTo>
                  <a:pt x="2945" y="8132"/>
                  <a:pt x="3165" y="8400"/>
                  <a:pt x="3436" y="8400"/>
                </a:cubicBezTo>
                <a:moveTo>
                  <a:pt x="3436" y="10800"/>
                </a:moveTo>
                <a:lnTo>
                  <a:pt x="18164" y="10800"/>
                </a:lnTo>
                <a:cubicBezTo>
                  <a:pt x="18435" y="10800"/>
                  <a:pt x="18655" y="10532"/>
                  <a:pt x="18655" y="10200"/>
                </a:cubicBezTo>
                <a:cubicBezTo>
                  <a:pt x="18655" y="9868"/>
                  <a:pt x="18435" y="9600"/>
                  <a:pt x="18164" y="9600"/>
                </a:cubicBezTo>
                <a:lnTo>
                  <a:pt x="3436" y="9600"/>
                </a:lnTo>
                <a:cubicBezTo>
                  <a:pt x="3165" y="9600"/>
                  <a:pt x="2945" y="9868"/>
                  <a:pt x="2945" y="10200"/>
                </a:cubicBezTo>
                <a:cubicBezTo>
                  <a:pt x="2945" y="10532"/>
                  <a:pt x="3165" y="10800"/>
                  <a:pt x="3436" y="10800"/>
                </a:cubicBezTo>
                <a:moveTo>
                  <a:pt x="3436" y="13200"/>
                </a:moveTo>
                <a:lnTo>
                  <a:pt x="13255" y="13200"/>
                </a:lnTo>
                <a:cubicBezTo>
                  <a:pt x="13526" y="13200"/>
                  <a:pt x="13745" y="12931"/>
                  <a:pt x="13745" y="12601"/>
                </a:cubicBezTo>
                <a:cubicBezTo>
                  <a:pt x="13745" y="12268"/>
                  <a:pt x="13526" y="12000"/>
                  <a:pt x="13255" y="12000"/>
                </a:cubicBezTo>
                <a:lnTo>
                  <a:pt x="3436" y="12000"/>
                </a:lnTo>
                <a:cubicBezTo>
                  <a:pt x="3165" y="12000"/>
                  <a:pt x="2945" y="12268"/>
                  <a:pt x="2945" y="12601"/>
                </a:cubicBezTo>
                <a:cubicBezTo>
                  <a:pt x="2945" y="12931"/>
                  <a:pt x="3165" y="13200"/>
                  <a:pt x="3436" y="13200"/>
                </a:cubicBezTo>
                <a:moveTo>
                  <a:pt x="20618" y="19200"/>
                </a:moveTo>
                <a:lnTo>
                  <a:pt x="18114" y="19200"/>
                </a:lnTo>
                <a:cubicBezTo>
                  <a:pt x="17887" y="17831"/>
                  <a:pt x="16897" y="16800"/>
                  <a:pt x="15709" y="16800"/>
                </a:cubicBezTo>
                <a:cubicBezTo>
                  <a:pt x="14522" y="16800"/>
                  <a:pt x="13532" y="17831"/>
                  <a:pt x="13304" y="19200"/>
                </a:cubicBezTo>
                <a:lnTo>
                  <a:pt x="8296" y="19200"/>
                </a:lnTo>
                <a:cubicBezTo>
                  <a:pt x="8068" y="17831"/>
                  <a:pt x="7078" y="16800"/>
                  <a:pt x="5891" y="16800"/>
                </a:cubicBezTo>
                <a:cubicBezTo>
                  <a:pt x="4703" y="16800"/>
                  <a:pt x="3713" y="17831"/>
                  <a:pt x="3486" y="19200"/>
                </a:cubicBezTo>
                <a:lnTo>
                  <a:pt x="982" y="192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19200"/>
                  <a:pt x="20618" y="1920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9200"/>
                </a:lnTo>
                <a:cubicBezTo>
                  <a:pt x="0" y="19862"/>
                  <a:pt x="440" y="20400"/>
                  <a:pt x="982" y="20400"/>
                </a:cubicBezTo>
                <a:lnTo>
                  <a:pt x="3927" y="20400"/>
                </a:lnTo>
                <a:cubicBezTo>
                  <a:pt x="4199" y="20400"/>
                  <a:pt x="4418" y="20132"/>
                  <a:pt x="4418" y="19800"/>
                </a:cubicBezTo>
                <a:cubicBezTo>
                  <a:pt x="4418" y="18807"/>
                  <a:pt x="5078" y="18000"/>
                  <a:pt x="5891" y="18000"/>
                </a:cubicBezTo>
                <a:cubicBezTo>
                  <a:pt x="6704" y="18000"/>
                  <a:pt x="7364" y="18807"/>
                  <a:pt x="7364" y="19800"/>
                </a:cubicBezTo>
                <a:cubicBezTo>
                  <a:pt x="7364" y="20132"/>
                  <a:pt x="7583" y="20400"/>
                  <a:pt x="7855" y="20400"/>
                </a:cubicBezTo>
                <a:lnTo>
                  <a:pt x="13745" y="20400"/>
                </a:lnTo>
                <a:cubicBezTo>
                  <a:pt x="14017" y="20400"/>
                  <a:pt x="14236" y="20132"/>
                  <a:pt x="14236" y="19800"/>
                </a:cubicBezTo>
                <a:cubicBezTo>
                  <a:pt x="14236" y="18807"/>
                  <a:pt x="14896" y="18000"/>
                  <a:pt x="15709" y="18000"/>
                </a:cubicBezTo>
                <a:cubicBezTo>
                  <a:pt x="16523" y="18000"/>
                  <a:pt x="17182" y="18807"/>
                  <a:pt x="17182" y="19800"/>
                </a:cubicBezTo>
                <a:cubicBezTo>
                  <a:pt x="17182" y="20132"/>
                  <a:pt x="17401" y="20400"/>
                  <a:pt x="17673" y="20400"/>
                </a:cubicBezTo>
                <a:lnTo>
                  <a:pt x="20618" y="20400"/>
                </a:lnTo>
                <a:cubicBezTo>
                  <a:pt x="21160" y="20400"/>
                  <a:pt x="21600" y="19862"/>
                  <a:pt x="21600" y="192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5891" y="19200"/>
                </a:moveTo>
                <a:cubicBezTo>
                  <a:pt x="5620" y="19200"/>
                  <a:pt x="5400" y="19468"/>
                  <a:pt x="5400" y="19800"/>
                </a:cubicBezTo>
                <a:lnTo>
                  <a:pt x="5400" y="21000"/>
                </a:lnTo>
                <a:cubicBezTo>
                  <a:pt x="5400" y="21332"/>
                  <a:pt x="5620" y="21600"/>
                  <a:pt x="5891" y="21600"/>
                </a:cubicBezTo>
                <a:cubicBezTo>
                  <a:pt x="6162" y="21600"/>
                  <a:pt x="6382" y="21332"/>
                  <a:pt x="6382" y="21000"/>
                </a:cubicBezTo>
                <a:lnTo>
                  <a:pt x="6382" y="19800"/>
                </a:lnTo>
                <a:cubicBezTo>
                  <a:pt x="6382" y="19468"/>
                  <a:pt x="6162" y="19200"/>
                  <a:pt x="5891" y="19200"/>
                </a:cubicBezTo>
                <a:moveTo>
                  <a:pt x="3436" y="6000"/>
                </a:moveTo>
                <a:lnTo>
                  <a:pt x="18164" y="6000"/>
                </a:lnTo>
                <a:cubicBezTo>
                  <a:pt x="18435" y="6000"/>
                  <a:pt x="18655" y="5732"/>
                  <a:pt x="18655" y="5400"/>
                </a:cubicBezTo>
                <a:cubicBezTo>
                  <a:pt x="18655" y="5069"/>
                  <a:pt x="18435" y="4800"/>
                  <a:pt x="18164" y="4800"/>
                </a:cubicBezTo>
                <a:lnTo>
                  <a:pt x="3436" y="4800"/>
                </a:lnTo>
                <a:cubicBezTo>
                  <a:pt x="3165" y="4800"/>
                  <a:pt x="2945" y="5069"/>
                  <a:pt x="2945" y="5400"/>
                </a:cubicBezTo>
                <a:cubicBezTo>
                  <a:pt x="2945" y="5732"/>
                  <a:pt x="3165" y="6000"/>
                  <a:pt x="3436" y="6000"/>
                </a:cubicBezTo>
                <a:moveTo>
                  <a:pt x="15709" y="19200"/>
                </a:moveTo>
                <a:cubicBezTo>
                  <a:pt x="15438" y="19200"/>
                  <a:pt x="15218" y="19468"/>
                  <a:pt x="15218" y="19800"/>
                </a:cubicBezTo>
                <a:lnTo>
                  <a:pt x="15218" y="21000"/>
                </a:lnTo>
                <a:cubicBezTo>
                  <a:pt x="15218" y="21332"/>
                  <a:pt x="15438" y="21600"/>
                  <a:pt x="15709" y="21600"/>
                </a:cubicBezTo>
                <a:cubicBezTo>
                  <a:pt x="15980" y="21600"/>
                  <a:pt x="16200" y="21332"/>
                  <a:pt x="16200" y="21000"/>
                </a:cubicBezTo>
                <a:lnTo>
                  <a:pt x="16200" y="19800"/>
                </a:lnTo>
                <a:cubicBezTo>
                  <a:pt x="16200" y="19468"/>
                  <a:pt x="15980" y="19200"/>
                  <a:pt x="15709" y="19200"/>
                </a:cubicBezTo>
              </a:path>
            </a:pathLst>
          </a:custGeom>
          <a:solidFill>
            <a:srgbClr val="53585F"/>
          </a:solidFill>
          <a:ln w="12700" cap="flat" cmpd="sng">
            <a:solidFill>
              <a:srgbClr val="8EBF4B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8" name="Google Shape;368;p47"/>
          <p:cNvSpPr/>
          <p:nvPr/>
        </p:nvSpPr>
        <p:spPr>
          <a:xfrm>
            <a:off x="707970" y="3068506"/>
            <a:ext cx="279582" cy="2795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rgbClr val="53585F"/>
          </a:solidFill>
          <a:ln w="12700" cap="flat" cmpd="sng">
            <a:solidFill>
              <a:srgbClr val="8EBF4B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69" name="Google Shape;369;p47"/>
          <p:cNvPicPr preferRelativeResize="0"/>
          <p:nvPr/>
        </p:nvPicPr>
        <p:blipFill>
          <a:blip r:embed="rId3"/>
          <a:srcRect t="4487" b="4487"/>
          <a:stretch/>
        </p:blipFill>
        <p:spPr>
          <a:xfrm>
            <a:off x="4941408" y="138224"/>
            <a:ext cx="6071616" cy="4421396"/>
          </a:xfrm>
          <a:prstGeom prst="parallelogram">
            <a:avLst>
              <a:gd name="adj" fmla="val 43654"/>
            </a:avLst>
          </a:prstGeom>
          <a:noFill/>
          <a:ln>
            <a:noFill/>
          </a:ln>
        </p:spPr>
      </p:pic>
      <p:pic>
        <p:nvPicPr>
          <p:cNvPr id="2" name="Picture 2" descr="CPA Practice Advisor's &quot;40 Under 40&quot; and &quot;20 Under 40&quot;">
            <a:extLst>
              <a:ext uri="{FF2B5EF4-FFF2-40B4-BE49-F238E27FC236}">
                <a16:creationId xmlns:a16="http://schemas.microsoft.com/office/drawing/2014/main" id="{DA845F2F-1716-5BAD-55E8-64FE09567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1" r="1"/>
          <a:stretch/>
        </p:blipFill>
        <p:spPr bwMode="auto">
          <a:xfrm>
            <a:off x="4118867" y="2237107"/>
            <a:ext cx="906265" cy="81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51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 descr="A city with many tall building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8906" b="289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>
              <a:alpha val="4392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9"/>
          <p:cNvSpPr txBox="1">
            <a:spLocks noGrp="1"/>
          </p:cNvSpPr>
          <p:nvPr>
            <p:ph type="ctrTitle"/>
          </p:nvPr>
        </p:nvSpPr>
        <p:spPr>
          <a:xfrm>
            <a:off x="1143000" y="1546831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</a:pPr>
            <a:r>
              <a:rPr lang="en" sz="3200">
                <a:solidFill>
                  <a:schemeClr val="lt1"/>
                </a:solidFill>
              </a:rPr>
              <a:t>A Discussion on AI</a:t>
            </a:r>
            <a:endParaRPr sz="3200"/>
          </a:p>
        </p:txBody>
      </p:sp>
      <p:sp>
        <p:nvSpPr>
          <p:cNvPr id="170" name="Google Shape;170;p29"/>
          <p:cNvSpPr txBox="1">
            <a:spLocks noGrp="1"/>
          </p:cNvSpPr>
          <p:nvPr>
            <p:ph type="subTitle" idx="1"/>
          </p:nvPr>
        </p:nvSpPr>
        <p:spPr>
          <a:xfrm>
            <a:off x="1143000" y="1954412"/>
            <a:ext cx="6858000" cy="251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>
                <a:solidFill>
                  <a:schemeClr val="lt1"/>
                </a:solidFill>
              </a:rPr>
              <a:t>MPB | 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Leadership</a:t>
            </a:r>
            <a:r>
              <a:rPr lang="en">
                <a:solidFill>
                  <a:schemeClr val="lt1"/>
                </a:solidFill>
              </a:rPr>
              <a:t> Accelerated </a:t>
            </a:r>
            <a:endParaRPr/>
          </a:p>
        </p:txBody>
      </p:sp>
      <p:grpSp>
        <p:nvGrpSpPr>
          <p:cNvPr id="171" name="Google Shape;171;p29"/>
          <p:cNvGrpSpPr/>
          <p:nvPr/>
        </p:nvGrpSpPr>
        <p:grpSpPr>
          <a:xfrm>
            <a:off x="1952625" y="3549254"/>
            <a:ext cx="5238750" cy="535781"/>
            <a:chOff x="3035300" y="4275139"/>
            <a:chExt cx="6985000" cy="714374"/>
          </a:xfrm>
        </p:grpSpPr>
        <p:grpSp>
          <p:nvGrpSpPr>
            <p:cNvPr id="172" name="Google Shape;172;p29"/>
            <p:cNvGrpSpPr/>
            <p:nvPr/>
          </p:nvGrpSpPr>
          <p:grpSpPr>
            <a:xfrm>
              <a:off x="3035300" y="4275139"/>
              <a:ext cx="3060700" cy="714374"/>
              <a:chOff x="2762250" y="4275139"/>
              <a:chExt cx="3060700" cy="714374"/>
            </a:xfrm>
          </p:grpSpPr>
          <p:sp>
            <p:nvSpPr>
              <p:cNvPr id="173" name="Google Shape;173;p29"/>
              <p:cNvSpPr/>
              <p:nvPr/>
            </p:nvSpPr>
            <p:spPr>
              <a:xfrm>
                <a:off x="2762250" y="4275139"/>
                <a:ext cx="3060700" cy="7143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4" name="Google Shape;174;p29"/>
              <p:cNvSpPr txBox="1"/>
              <p:nvPr/>
            </p:nvSpPr>
            <p:spPr>
              <a:xfrm>
                <a:off x="3263901" y="4447660"/>
                <a:ext cx="2057400" cy="379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rgbClr val="FAF8FC"/>
                    </a:solidFill>
                    <a:latin typeface="Montserrat Light"/>
                    <a:sym typeface="Montserrat Light"/>
                  </a:rPr>
                  <a:t>May 2025</a:t>
                </a:r>
                <a:endParaRPr sz="1100" dirty="0"/>
              </a:p>
            </p:txBody>
          </p:sp>
        </p:grpSp>
        <p:grpSp>
          <p:nvGrpSpPr>
            <p:cNvPr id="175" name="Google Shape;175;p29"/>
            <p:cNvGrpSpPr/>
            <p:nvPr/>
          </p:nvGrpSpPr>
          <p:grpSpPr>
            <a:xfrm>
              <a:off x="6959600" y="4275139"/>
              <a:ext cx="3060700" cy="714374"/>
              <a:chOff x="6527800" y="4275139"/>
              <a:chExt cx="3060700" cy="714374"/>
            </a:xfrm>
          </p:grpSpPr>
          <p:sp>
            <p:nvSpPr>
              <p:cNvPr id="176" name="Google Shape;176;p29"/>
              <p:cNvSpPr/>
              <p:nvPr/>
            </p:nvSpPr>
            <p:spPr>
              <a:xfrm>
                <a:off x="6527800" y="4275139"/>
                <a:ext cx="3060700" cy="7143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7" name="Google Shape;177;p29"/>
              <p:cNvSpPr txBox="1"/>
              <p:nvPr/>
            </p:nvSpPr>
            <p:spPr>
              <a:xfrm>
                <a:off x="6554099" y="4447667"/>
                <a:ext cx="3008100" cy="37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0" i="0" u="none" strike="noStrike" cap="none">
                    <a:solidFill>
                      <a:srgbClr val="FAF8FC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David Toth</a:t>
                </a:r>
                <a:endParaRPr sz="1100"/>
              </a:p>
            </p:txBody>
          </p:sp>
        </p:grpSp>
      </p:grpSp>
      <p:pic>
        <p:nvPicPr>
          <p:cNvPr id="178" name="Google Shape;178;p29" descr="A logo with white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7178" y="1062262"/>
            <a:ext cx="1589645" cy="65185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EAD3C47C-B74D-BBEB-DEA3-B05AB2828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CCD2581B-9B5D-E192-0369-9547275382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595" y="599726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Topics</a:t>
            </a:r>
            <a:endParaRPr/>
          </a:p>
        </p:txBody>
      </p:sp>
      <p:sp>
        <p:nvSpPr>
          <p:cNvPr id="2" name="Google Shape;201;p32">
            <a:extLst>
              <a:ext uri="{FF2B5EF4-FFF2-40B4-BE49-F238E27FC236}">
                <a16:creationId xmlns:a16="http://schemas.microsoft.com/office/drawing/2014/main" id="{C117DF7F-F3B3-D05C-12ED-50EC40DEE0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35403"/>
            <a:ext cx="7886700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/>
              <a:t>Data Governance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/>
              <a:t>AI Policy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/>
              <a:t>Presentations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/>
              <a:t>Content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/>
              <a:t>Operations</a:t>
            </a:r>
          </a:p>
          <a:p>
            <a:pPr marL="673100" lvl="1" indent="-215900">
              <a:spcBef>
                <a:spcPts val="800"/>
              </a:spcBef>
              <a:buSzPts val="1800"/>
              <a:buFont typeface="Arial"/>
              <a:buChar char="•"/>
            </a:pPr>
            <a:r>
              <a:rPr lang="en-US" sz="2000"/>
              <a:t>CX</a:t>
            </a:r>
          </a:p>
          <a:p>
            <a:pPr marL="673100" lvl="1" indent="-215900">
              <a:spcBef>
                <a:spcPts val="800"/>
              </a:spcBef>
              <a:buSzPts val="1800"/>
              <a:buFont typeface="Arial"/>
              <a:buChar char="•"/>
            </a:pPr>
            <a:r>
              <a:rPr lang="en-US" sz="2000"/>
              <a:t>EX</a:t>
            </a:r>
          </a:p>
          <a:p>
            <a:pPr marL="673100" lvl="1" indent="-215900">
              <a:spcBef>
                <a:spcPts val="800"/>
              </a:spcBef>
              <a:buSzPts val="1800"/>
              <a:buFont typeface="Arial"/>
              <a:buChar char="•"/>
            </a:pPr>
            <a:r>
              <a:rPr lang="en-US" sz="2000"/>
              <a:t>Processes and workflows</a:t>
            </a:r>
            <a:endParaRPr sz="2000"/>
          </a:p>
        </p:txBody>
      </p:sp>
      <p:sp>
        <p:nvSpPr>
          <p:cNvPr id="3" name="AutoShape 2" descr="Agents enabled by generative AI soon could function as hyperefficient virtual coworkers.">
            <a:extLst>
              <a:ext uri="{FF2B5EF4-FFF2-40B4-BE49-F238E27FC236}">
                <a16:creationId xmlns:a16="http://schemas.microsoft.com/office/drawing/2014/main" id="{217C5CEA-E3E6-B2AC-8C90-07FB66985B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Figure showing accounting firms GenAI usage for daily or regular work.">
            <a:extLst>
              <a:ext uri="{FF2B5EF4-FFF2-40B4-BE49-F238E27FC236}">
                <a16:creationId xmlns:a16="http://schemas.microsoft.com/office/drawing/2014/main" id="{0618D585-950D-E253-3FBD-0B79F20F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68" y="1449421"/>
            <a:ext cx="6456070" cy="209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945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746B1BCE-E598-E7AD-1274-F5E480764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B7F8814B-4CCF-F038-EC25-D3750EEC15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595" y="599726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sz="3200" dirty="0"/>
              <a:t>The Big 4 are going All-In</a:t>
            </a:r>
            <a:endParaRPr sz="3200" dirty="0"/>
          </a:p>
        </p:txBody>
      </p:sp>
      <p:sp>
        <p:nvSpPr>
          <p:cNvPr id="2" name="Google Shape;201;p32">
            <a:extLst>
              <a:ext uri="{FF2B5EF4-FFF2-40B4-BE49-F238E27FC236}">
                <a16:creationId xmlns:a16="http://schemas.microsoft.com/office/drawing/2014/main" id="{AE214AFC-54E9-1DA1-318E-2FC0523846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35403"/>
            <a:ext cx="7886700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PwC Investing $1B in AI (2023)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Deloitte’s launches AI Academy for all employees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>
                <a:hlinkClick r:id="rId3"/>
              </a:rPr>
              <a:t>EY invests $B to integrate AI into Accounting and Audit Platform (2025)</a:t>
            </a:r>
            <a:endParaRPr sz="2000" dirty="0"/>
          </a:p>
        </p:txBody>
      </p:sp>
      <p:sp>
        <p:nvSpPr>
          <p:cNvPr id="3" name="AutoShape 2" descr="Agents enabled by generative AI soon could function as hyperefficient virtual coworkers.">
            <a:extLst>
              <a:ext uri="{FF2B5EF4-FFF2-40B4-BE49-F238E27FC236}">
                <a16:creationId xmlns:a16="http://schemas.microsoft.com/office/drawing/2014/main" id="{48538B9B-7A76-D020-A52D-D0EDB7C9D3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close-up of a building&#10;&#10;AI-generated content may be incorrect.">
            <a:extLst>
              <a:ext uri="{FF2B5EF4-FFF2-40B4-BE49-F238E27FC236}">
                <a16:creationId xmlns:a16="http://schemas.microsoft.com/office/drawing/2014/main" id="{C629E1A9-331D-0B0A-4154-B220032DC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927" y="2724150"/>
            <a:ext cx="3381037" cy="2137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E4AFB-6789-63EB-91C9-AA902975BC1E}"/>
              </a:ext>
            </a:extLst>
          </p:cNvPr>
          <p:cNvSpPr txBox="1"/>
          <p:nvPr/>
        </p:nvSpPr>
        <p:spPr>
          <a:xfrm>
            <a:off x="409036" y="3133180"/>
            <a:ext cx="50097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B1224"/>
                </a:solidFill>
                <a:effectLst/>
                <a:latin typeface="Inter"/>
              </a:rPr>
              <a:t>Artificial intelligence is revolutionizing the accounting industry, with 73% of firms embracing AI-driven automation that cuts processing time by up to 60%, reduces errors by 30%, and is projected to surpass $16.7 billion by 2027.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81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2% of accounting professionals say they're intrigued or excited by Al, yet only 25% are actively investing in Al training for their teams">
            <a:extLst>
              <a:ext uri="{FF2B5EF4-FFF2-40B4-BE49-F238E27FC236}">
                <a16:creationId xmlns:a16="http://schemas.microsoft.com/office/drawing/2014/main" id="{8A8B419A-720A-DE76-3251-787AD4617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81" y="136863"/>
            <a:ext cx="9400103" cy="440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864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1589903" y="1575954"/>
            <a:ext cx="6046574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</a:pPr>
            <a:r>
              <a:rPr lang="en-US" sz="3200"/>
              <a:t>Where are you at on your AI journey?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8C09352D-AC5F-6A81-B3E2-4E47B593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3943438B-29F2-90BE-FFB8-6B69C93BF6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Where is AI going?</a:t>
            </a:r>
            <a:endParaRPr/>
          </a:p>
        </p:txBody>
      </p:sp>
      <p:sp>
        <p:nvSpPr>
          <p:cNvPr id="2" name="AutoShape 2" descr="Agents enabled by generative AI soon could function as hyperefficient virtual coworkers.">
            <a:extLst>
              <a:ext uri="{FF2B5EF4-FFF2-40B4-BE49-F238E27FC236}">
                <a16:creationId xmlns:a16="http://schemas.microsoft.com/office/drawing/2014/main" id="{5B42859B-6A55-EBF0-DA3D-3AF2B0CE5E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 diagram of a workflow&#10;&#10;Description automatically generated">
            <a:extLst>
              <a:ext uri="{FF2B5EF4-FFF2-40B4-BE49-F238E27FC236}">
                <a16:creationId xmlns:a16="http://schemas.microsoft.com/office/drawing/2014/main" id="{B8B1EEC6-5E98-42CB-B86C-473BA223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499" y="1249087"/>
            <a:ext cx="4815035" cy="35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66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Data Governance</a:t>
            </a:r>
            <a:endParaRPr/>
          </a:p>
        </p:txBody>
      </p:sp>
      <p:sp>
        <p:nvSpPr>
          <p:cNvPr id="2" name="Google Shape;201;p32">
            <a:extLst>
              <a:ext uri="{FF2B5EF4-FFF2-40B4-BE49-F238E27FC236}">
                <a16:creationId xmlns:a16="http://schemas.microsoft.com/office/drawing/2014/main" id="{9C21C831-D5A1-0345-A795-0F91A9741F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lvl="0" indent="-215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Where is your data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Who has access to it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The value of your data</a:t>
            </a:r>
            <a:endParaRPr sz="2000" dirty="0"/>
          </a:p>
        </p:txBody>
      </p:sp>
      <p:pic>
        <p:nvPicPr>
          <p:cNvPr id="1026" name="Picture 2" descr="Data Science Home | Data Science at NIH">
            <a:extLst>
              <a:ext uri="{FF2B5EF4-FFF2-40B4-BE49-F238E27FC236}">
                <a16:creationId xmlns:a16="http://schemas.microsoft.com/office/drawing/2014/main" id="{95F1A6C3-B375-0A4C-6A09-99B8E5251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88" y="1274578"/>
            <a:ext cx="5694902" cy="259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63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PB">
      <a:dk1>
        <a:srgbClr val="000000"/>
      </a:dk1>
      <a:lt1>
        <a:srgbClr val="FFFFFF"/>
      </a:lt1>
      <a:dk2>
        <a:srgbClr val="05293E"/>
      </a:dk2>
      <a:lt2>
        <a:srgbClr val="EBF6FC"/>
      </a:lt2>
      <a:accent1>
        <a:srgbClr val="FFDD4E"/>
      </a:accent1>
      <a:accent2>
        <a:srgbClr val="69AB42"/>
      </a:accent2>
      <a:accent3>
        <a:srgbClr val="48B0E2"/>
      </a:accent3>
      <a:accent4>
        <a:srgbClr val="A4B961"/>
      </a:accent4>
      <a:accent5>
        <a:srgbClr val="3B96B0"/>
      </a:accent5>
      <a:accent6>
        <a:srgbClr val="304C74"/>
      </a:accent6>
      <a:hlink>
        <a:srgbClr val="3B96B0"/>
      </a:hlink>
      <a:folHlink>
        <a:srgbClr val="05293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f2bb1-7f58-4bdb-85e5-e23b5270616d" xsi:nil="true"/>
    <lcf76f155ced4ddcb4097134ff3c332f xmlns="dd14bf96-fa2b-4e78-b27a-33bb0c5475f1">
      <Terms xmlns="http://schemas.microsoft.com/office/infopath/2007/PartnerControls"/>
    </lcf76f155ced4ddcb4097134ff3c332f>
    <SharedWithUsers xmlns="5b7f2bb1-7f58-4bdb-85e5-e23b5270616d">
      <UserInfo>
        <DisplayName>Stephanie Schneider</DisplayName>
        <AccountId>192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5C96FC93A0F04FA2BBC6C341D236ED" ma:contentTypeVersion="19" ma:contentTypeDescription="Create a new document." ma:contentTypeScope="" ma:versionID="8f83054c667a3ad10a03384320754b70">
  <xsd:schema xmlns:xsd="http://www.w3.org/2001/XMLSchema" xmlns:xs="http://www.w3.org/2001/XMLSchema" xmlns:p="http://schemas.microsoft.com/office/2006/metadata/properties" xmlns:ns2="dd14bf96-fa2b-4e78-b27a-33bb0c5475f1" xmlns:ns3="5b7f2bb1-7f58-4bdb-85e5-e23b5270616d" targetNamespace="http://schemas.microsoft.com/office/2006/metadata/properties" ma:root="true" ma:fieldsID="9b76a4bc40bee55e939c745d41fc4a89" ns2:_="" ns3:_="">
    <xsd:import namespace="dd14bf96-fa2b-4e78-b27a-33bb0c5475f1"/>
    <xsd:import namespace="5b7f2bb1-7f58-4bdb-85e5-e23b527061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4bf96-fa2b-4e78-b27a-33bb0c547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b7f6ea1-1079-435c-a896-4e5d7f7fb1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f2bb1-7f58-4bdb-85e5-e23b5270616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76cf7bd-33b9-45b0-90a9-57f797b9506c}" ma:internalName="TaxCatchAll" ma:showField="CatchAllData" ma:web="5b7f2bb1-7f58-4bdb-85e5-e23b527061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0CEA1D-859C-427E-B5D6-1EE2BB35219A}">
  <ds:schemaRefs>
    <ds:schemaRef ds:uri="dd14bf96-fa2b-4e78-b27a-33bb0c5475f1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elements/1.1/"/>
    <ds:schemaRef ds:uri="5b7f2bb1-7f58-4bdb-85e5-e23b5270616d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B164125-D89D-4AE6-899B-489E18C83D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14bf96-fa2b-4e78-b27a-33bb0c5475f1"/>
    <ds:schemaRef ds:uri="5b7f2bb1-7f58-4bdb-85e5-e23b527061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95758E-5F6F-44AD-BB62-E07F56C4F8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760</Words>
  <Application>Microsoft Macintosh PowerPoint</Application>
  <PresentationFormat>On-screen Show (16:9)</PresentationFormat>
  <Paragraphs>146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Montserrat Light</vt:lpstr>
      <vt:lpstr>Montserrat</vt:lpstr>
      <vt:lpstr>Montserrat ExtraBold</vt:lpstr>
      <vt:lpstr>Inter</vt:lpstr>
      <vt:lpstr>Gill Sans</vt:lpstr>
      <vt:lpstr>Office Theme</vt:lpstr>
      <vt:lpstr>WELCOME!</vt:lpstr>
      <vt:lpstr>Housekeeping</vt:lpstr>
      <vt:lpstr>A Discussion on AI</vt:lpstr>
      <vt:lpstr>Topics</vt:lpstr>
      <vt:lpstr>The Big 4 are going All-In</vt:lpstr>
      <vt:lpstr>PowerPoint Presentation</vt:lpstr>
      <vt:lpstr>Where are you at on your AI journey?</vt:lpstr>
      <vt:lpstr>Where is AI going?</vt:lpstr>
      <vt:lpstr>Data Governance</vt:lpstr>
      <vt:lpstr>AI in Core Services</vt:lpstr>
      <vt:lpstr>PowerPoint Presentation</vt:lpstr>
      <vt:lpstr>Case Studies</vt:lpstr>
      <vt:lpstr>PowerPoint Presentation</vt:lpstr>
      <vt:lpstr>AI for Meetings</vt:lpstr>
      <vt:lpstr>AI for Calendar</vt:lpstr>
      <vt:lpstr>AI for Tasks</vt:lpstr>
      <vt:lpstr>AI for SEC Compliance</vt:lpstr>
      <vt:lpstr>AI for Tax</vt:lpstr>
      <vt:lpstr>AI for Content</vt:lpstr>
      <vt:lpstr>JCMO AI Agents</vt:lpstr>
      <vt:lpstr>AI for Presentations</vt:lpstr>
      <vt:lpstr>Prompt Libraries</vt:lpstr>
      <vt:lpstr>What’s the Risk of Doing Nothing?</vt:lpstr>
      <vt:lpstr>Three Strategic Concepts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Staying Independent</dc:title>
  <dc:creator>Stephanie Schneider</dc:creator>
  <cp:lastModifiedBy>David Toth</cp:lastModifiedBy>
  <cp:revision>3</cp:revision>
  <dcterms:modified xsi:type="dcterms:W3CDTF">2025-05-19T15:22:02Z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0x010100885C96FC93A0F04FA2BBC6C341D236ED</vt:lpwstr>
  </property>
  <property fmtid="{D5CDD505-2E9C-101B-9397-08002B2CF9AE}" pid="3" name="MediaServiceImageTags">
    <vt:lpwstr/>
  </property>
</Properties>
</file>