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30"/>
  </p:notesMasterIdLst>
  <p:sldIdLst>
    <p:sldId id="256" r:id="rId5"/>
    <p:sldId id="289" r:id="rId6"/>
    <p:sldId id="290" r:id="rId7"/>
    <p:sldId id="291" r:id="rId8"/>
    <p:sldId id="288" r:id="rId9"/>
    <p:sldId id="257" r:id="rId10"/>
    <p:sldId id="258" r:id="rId11"/>
    <p:sldId id="259" r:id="rId12"/>
    <p:sldId id="260" r:id="rId13"/>
    <p:sldId id="275" r:id="rId14"/>
    <p:sldId id="276" r:id="rId15"/>
    <p:sldId id="279" r:id="rId16"/>
    <p:sldId id="278" r:id="rId17"/>
    <p:sldId id="261" r:id="rId18"/>
    <p:sldId id="263" r:id="rId19"/>
    <p:sldId id="281" r:id="rId20"/>
    <p:sldId id="282" r:id="rId21"/>
    <p:sldId id="262" r:id="rId22"/>
    <p:sldId id="286" r:id="rId23"/>
    <p:sldId id="287" r:id="rId24"/>
    <p:sldId id="283" r:id="rId25"/>
    <p:sldId id="280" r:id="rId26"/>
    <p:sldId id="285" r:id="rId27"/>
    <p:sldId id="284" r:id="rId28"/>
    <p:sldId id="274" r:id="rId29"/>
  </p:sldIdLst>
  <p:sldSz cx="9144000" cy="5143500" type="screen16x9"/>
  <p:notesSz cx="7023100" cy="9309100"/>
  <p:embeddedFontLst>
    <p:embeddedFont>
      <p:font typeface="Gill Sans" panose="020B0604020202020204" charset="0"/>
      <p:regular r:id="rId31"/>
      <p:bold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Montserrat ExtraBold" panose="00000900000000000000" pitchFamily="2" charset="0"/>
      <p:bold r:id="rId37"/>
      <p:boldItalic r:id="rId38"/>
    </p:embeddedFont>
    <p:embeddedFont>
      <p:font typeface="Montserrat Light" panose="00000400000000000000" pitchFamily="2" charset="0"/>
      <p:regular r:id="rId39"/>
      <p:bold r:id="rId40"/>
      <p:italic r:id="rId41"/>
      <p:boldItalic r:id="rId42"/>
    </p:embeddedFont>
    <p:embeddedFont>
      <p:font typeface="Montserrat SemiBold" panose="000007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14C"/>
    <a:srgbClr val="05293E"/>
    <a:srgbClr val="48B0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74BC0-545C-4AD3-9876-A2038E6D9115}" v="7" dt="2025-05-15T15:30:44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9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King" userId="41371746-2cd2-42b7-a9bb-62fcb6c58d02" providerId="ADAL" clId="{59474BC0-545C-4AD3-9876-A2038E6D9115}"/>
    <pc:docChg chg="undo custSel addSld modSld">
      <pc:chgData name="Taylor King" userId="41371746-2cd2-42b7-a9bb-62fcb6c58d02" providerId="ADAL" clId="{59474BC0-545C-4AD3-9876-A2038E6D9115}" dt="2025-05-15T15:31:23.937" v="113" actId="700"/>
      <pc:docMkLst>
        <pc:docMk/>
      </pc:docMkLst>
      <pc:sldChg chg="addSp delSp modSp new mod modClrScheme chgLayout">
        <pc:chgData name="Taylor King" userId="41371746-2cd2-42b7-a9bb-62fcb6c58d02" providerId="ADAL" clId="{59474BC0-545C-4AD3-9876-A2038E6D9115}" dt="2025-05-15T15:31:23.937" v="113" actId="700"/>
        <pc:sldMkLst>
          <pc:docMk/>
          <pc:sldMk cId="2894699659" sldId="289"/>
        </pc:sldMkLst>
        <pc:spChg chg="mod ord">
          <ac:chgData name="Taylor King" userId="41371746-2cd2-42b7-a9bb-62fcb6c58d02" providerId="ADAL" clId="{59474BC0-545C-4AD3-9876-A2038E6D9115}" dt="2025-05-15T15:31:23.937" v="113" actId="700"/>
          <ac:spMkLst>
            <pc:docMk/>
            <pc:sldMk cId="2894699659" sldId="289"/>
            <ac:spMk id="2" creationId="{732CADE4-F7B8-3AC3-2B49-B5F285BB692C}"/>
          </ac:spMkLst>
        </pc:spChg>
        <pc:spChg chg="del">
          <ac:chgData name="Taylor King" userId="41371746-2cd2-42b7-a9bb-62fcb6c58d02" providerId="ADAL" clId="{59474BC0-545C-4AD3-9876-A2038E6D9115}" dt="2025-05-15T15:28:17.748" v="51"/>
          <ac:spMkLst>
            <pc:docMk/>
            <pc:sldMk cId="2894699659" sldId="289"/>
            <ac:spMk id="3" creationId="{83EB98F7-6946-0E0B-57E9-FFCC2893C4F4}"/>
          </ac:spMkLst>
        </pc:spChg>
        <pc:spChg chg="add mod ord">
          <ac:chgData name="Taylor King" userId="41371746-2cd2-42b7-a9bb-62fcb6c58d02" providerId="ADAL" clId="{59474BC0-545C-4AD3-9876-A2038E6D9115}" dt="2025-05-15T15:31:23.937" v="113" actId="700"/>
          <ac:spMkLst>
            <pc:docMk/>
            <pc:sldMk cId="2894699659" sldId="289"/>
            <ac:spMk id="4" creationId="{BB6AAE5F-E94B-1CDA-1886-A5EFC32B7D50}"/>
          </ac:spMkLst>
        </pc:spChg>
      </pc:sldChg>
      <pc:sldChg chg="addSp delSp modSp add mod">
        <pc:chgData name="Taylor King" userId="41371746-2cd2-42b7-a9bb-62fcb6c58d02" providerId="ADAL" clId="{59474BC0-545C-4AD3-9876-A2038E6D9115}" dt="2025-05-15T15:30:05.677" v="95" actId="5793"/>
        <pc:sldMkLst>
          <pc:docMk/>
          <pc:sldMk cId="2795887772" sldId="290"/>
        </pc:sldMkLst>
        <pc:spChg chg="add mod">
          <ac:chgData name="Taylor King" userId="41371746-2cd2-42b7-a9bb-62fcb6c58d02" providerId="ADAL" clId="{59474BC0-545C-4AD3-9876-A2038E6D9115}" dt="2025-05-15T15:30:05.677" v="95" actId="5793"/>
          <ac:spMkLst>
            <pc:docMk/>
            <pc:sldMk cId="2795887772" sldId="290"/>
            <ac:spMk id="3" creationId="{012B23B1-DCBF-E119-65E5-F2B94A9B5727}"/>
          </ac:spMkLst>
        </pc:spChg>
        <pc:spChg chg="del mod">
          <ac:chgData name="Taylor King" userId="41371746-2cd2-42b7-a9bb-62fcb6c58d02" providerId="ADAL" clId="{59474BC0-545C-4AD3-9876-A2038E6D9115}" dt="2025-05-15T15:29:35.424" v="84"/>
          <ac:spMkLst>
            <pc:docMk/>
            <pc:sldMk cId="2795887772" sldId="290"/>
            <ac:spMk id="4" creationId="{4C0A1E8B-6D37-68ED-A4E9-BE12FD67D1F7}"/>
          </ac:spMkLst>
        </pc:spChg>
      </pc:sldChg>
      <pc:sldChg chg="addSp delSp modSp add mod">
        <pc:chgData name="Taylor King" userId="41371746-2cd2-42b7-a9bb-62fcb6c58d02" providerId="ADAL" clId="{59474BC0-545C-4AD3-9876-A2038E6D9115}" dt="2025-05-15T15:30:59.914" v="111" actId="5793"/>
        <pc:sldMkLst>
          <pc:docMk/>
          <pc:sldMk cId="4127012346" sldId="291"/>
        </pc:sldMkLst>
        <pc:spChg chg="del mod">
          <ac:chgData name="Taylor King" userId="41371746-2cd2-42b7-a9bb-62fcb6c58d02" providerId="ADAL" clId="{59474BC0-545C-4AD3-9876-A2038E6D9115}" dt="2025-05-15T15:30:31.066" v="101"/>
          <ac:spMkLst>
            <pc:docMk/>
            <pc:sldMk cId="4127012346" sldId="291"/>
            <ac:spMk id="3" creationId="{2DC30989-A3DE-BF37-7BB4-7DCEE938B52E}"/>
          </ac:spMkLst>
        </pc:spChg>
        <pc:spChg chg="add mod">
          <ac:chgData name="Taylor King" userId="41371746-2cd2-42b7-a9bb-62fcb6c58d02" providerId="ADAL" clId="{59474BC0-545C-4AD3-9876-A2038E6D9115}" dt="2025-05-15T15:30:59.914" v="111" actId="5793"/>
          <ac:spMkLst>
            <pc:docMk/>
            <pc:sldMk cId="4127012346" sldId="291"/>
            <ac:spMk id="4" creationId="{7D69C239-2FA8-F549-20B7-96CE9659000B}"/>
          </ac:spMkLst>
        </pc:spChg>
      </pc:sldChg>
    </pc:docChg>
  </pc:docChgLst>
  <pc:docChgLst>
    <pc:chgData name="Brandon Ferris" userId="b55f1905-c86b-4be5-8056-774347707062" providerId="ADAL" clId="{CE8BF4B0-5AC1-4CD1-8B09-479B3A8523CA}"/>
    <pc:docChg chg="addSld modSld">
      <pc:chgData name="Brandon Ferris" userId="b55f1905-c86b-4be5-8056-774347707062" providerId="ADAL" clId="{CE8BF4B0-5AC1-4CD1-8B09-479B3A8523CA}" dt="2024-10-21T13:55:07.720" v="17" actId="20577"/>
      <pc:docMkLst>
        <pc:docMk/>
      </pc:docMkLst>
      <pc:sldChg chg="modSp mod">
        <pc:chgData name="Brandon Ferris" userId="b55f1905-c86b-4be5-8056-774347707062" providerId="ADAL" clId="{CE8BF4B0-5AC1-4CD1-8B09-479B3A8523CA}" dt="2024-10-21T13:55:07.720" v="17" actId="20577"/>
        <pc:sldMkLst>
          <pc:docMk/>
          <pc:sldMk cId="0" sldId="256"/>
        </pc:sldMkLst>
      </pc:sldChg>
      <pc:sldChg chg="add">
        <pc:chgData name="Brandon Ferris" userId="b55f1905-c86b-4be5-8056-774347707062" providerId="ADAL" clId="{CE8BF4B0-5AC1-4CD1-8B09-479B3A8523CA}" dt="2024-10-21T13:54:53.017" v="0"/>
        <pc:sldMkLst>
          <pc:docMk/>
          <pc:sldMk cId="1062325232" sldId="288"/>
        </pc:sldMkLst>
      </pc:sldChg>
    </pc:docChg>
  </pc:docChgLst>
  <pc:docChgLst>
    <pc:chgData name="Nicole Shirey" userId="88a6a3a0-5260-4021-80e0-206c585665b5" providerId="ADAL" clId="{8DB069C5-B9B8-4258-A808-9BADE80DD4B3}"/>
    <pc:docChg chg="undo redo custSel modSld">
      <pc:chgData name="Nicole Shirey" userId="88a6a3a0-5260-4021-80e0-206c585665b5" providerId="ADAL" clId="{8DB069C5-B9B8-4258-A808-9BADE80DD4B3}" dt="2024-08-30T20:14:29.424" v="68" actId="478"/>
      <pc:docMkLst>
        <pc:docMk/>
      </pc:docMkLst>
      <pc:sldChg chg="modSp mod">
        <pc:chgData name="Nicole Shirey" userId="88a6a3a0-5260-4021-80e0-206c585665b5" providerId="ADAL" clId="{8DB069C5-B9B8-4258-A808-9BADE80DD4B3}" dt="2024-08-30T20:03:59.864" v="6" actId="20577"/>
        <pc:sldMkLst>
          <pc:docMk/>
          <pc:sldMk cId="0" sldId="256"/>
        </pc:sldMkLst>
      </pc:sldChg>
      <pc:sldChg chg="delSp mod">
        <pc:chgData name="Nicole Shirey" userId="88a6a3a0-5260-4021-80e0-206c585665b5" providerId="ADAL" clId="{8DB069C5-B9B8-4258-A808-9BADE80DD4B3}" dt="2024-08-30T20:04:05.345" v="7" actId="478"/>
        <pc:sldMkLst>
          <pc:docMk/>
          <pc:sldMk cId="0" sldId="257"/>
        </pc:sldMkLst>
      </pc:sldChg>
      <pc:sldChg chg="delSp modSp mod modClrScheme chgLayout">
        <pc:chgData name="Nicole Shirey" userId="88a6a3a0-5260-4021-80e0-206c585665b5" providerId="ADAL" clId="{8DB069C5-B9B8-4258-A808-9BADE80DD4B3}" dt="2024-08-30T20:07:46.927" v="11" actId="478"/>
        <pc:sldMkLst>
          <pc:docMk/>
          <pc:sldMk cId="0" sldId="258"/>
        </pc:sldMkLst>
      </pc:sldChg>
      <pc:sldChg chg="delSp mod">
        <pc:chgData name="Nicole Shirey" userId="88a6a3a0-5260-4021-80e0-206c585665b5" providerId="ADAL" clId="{8DB069C5-B9B8-4258-A808-9BADE80DD4B3}" dt="2024-08-30T20:07:52.621" v="12" actId="478"/>
        <pc:sldMkLst>
          <pc:docMk/>
          <pc:sldMk cId="0" sldId="259"/>
        </pc:sldMkLst>
      </pc:sldChg>
      <pc:sldChg chg="delSp mod">
        <pc:chgData name="Nicole Shirey" userId="88a6a3a0-5260-4021-80e0-206c585665b5" providerId="ADAL" clId="{8DB069C5-B9B8-4258-A808-9BADE80DD4B3}" dt="2024-08-30T20:07:58.649" v="13" actId="478"/>
        <pc:sldMkLst>
          <pc:docMk/>
          <pc:sldMk cId="0" sldId="260"/>
        </pc:sldMkLst>
      </pc:sldChg>
      <pc:sldChg chg="delSp mod">
        <pc:chgData name="Nicole Shirey" userId="88a6a3a0-5260-4021-80e0-206c585665b5" providerId="ADAL" clId="{8DB069C5-B9B8-4258-A808-9BADE80DD4B3}" dt="2024-08-30T20:11:23.262" v="35" actId="478"/>
        <pc:sldMkLst>
          <pc:docMk/>
          <pc:sldMk cId="0" sldId="261"/>
        </pc:sldMkLst>
      </pc:sldChg>
      <pc:sldChg chg="delSp modSp mod">
        <pc:chgData name="Nicole Shirey" userId="88a6a3a0-5260-4021-80e0-206c585665b5" providerId="ADAL" clId="{8DB069C5-B9B8-4258-A808-9BADE80DD4B3}" dt="2024-08-30T20:12:51.524" v="51" actId="1076"/>
        <pc:sldMkLst>
          <pc:docMk/>
          <pc:sldMk cId="0" sldId="262"/>
        </pc:sldMkLst>
      </pc:sldChg>
      <pc:sldChg chg="addSp delSp modSp mod modClrScheme chgLayout">
        <pc:chgData name="Nicole Shirey" userId="88a6a3a0-5260-4021-80e0-206c585665b5" providerId="ADAL" clId="{8DB069C5-B9B8-4258-A808-9BADE80DD4B3}" dt="2024-08-30T20:11:55.646" v="40" actId="1076"/>
        <pc:sldMkLst>
          <pc:docMk/>
          <pc:sldMk cId="0" sldId="263"/>
        </pc:sldMkLst>
      </pc:sldChg>
      <pc:sldChg chg="delSp mod">
        <pc:chgData name="Nicole Shirey" userId="88a6a3a0-5260-4021-80e0-206c585665b5" providerId="ADAL" clId="{8DB069C5-B9B8-4258-A808-9BADE80DD4B3}" dt="2024-08-30T20:14:29.424" v="68" actId="478"/>
        <pc:sldMkLst>
          <pc:docMk/>
          <pc:sldMk cId="0" sldId="274"/>
        </pc:sldMkLst>
      </pc:sldChg>
      <pc:sldChg chg="addSp delSp modSp mod modClrScheme chgLayout">
        <pc:chgData name="Nicole Shirey" userId="88a6a3a0-5260-4021-80e0-206c585665b5" providerId="ADAL" clId="{8DB069C5-B9B8-4258-A808-9BADE80DD4B3}" dt="2024-08-30T20:08:15.035" v="17" actId="1076"/>
        <pc:sldMkLst>
          <pc:docMk/>
          <pc:sldMk cId="3588694474" sldId="275"/>
        </pc:sldMkLst>
      </pc:sldChg>
      <pc:sldChg chg="delSp mod">
        <pc:chgData name="Nicole Shirey" userId="88a6a3a0-5260-4021-80e0-206c585665b5" providerId="ADAL" clId="{8DB069C5-B9B8-4258-A808-9BADE80DD4B3}" dt="2024-08-30T20:08:24.376" v="18" actId="478"/>
        <pc:sldMkLst>
          <pc:docMk/>
          <pc:sldMk cId="472759956" sldId="276"/>
        </pc:sldMkLst>
      </pc:sldChg>
      <pc:sldChg chg="addSp delSp modSp mod modClrScheme chgLayout">
        <pc:chgData name="Nicole Shirey" userId="88a6a3a0-5260-4021-80e0-206c585665b5" providerId="ADAL" clId="{8DB069C5-B9B8-4258-A808-9BADE80DD4B3}" dt="2024-08-30T20:11:16.986" v="34" actId="1076"/>
        <pc:sldMkLst>
          <pc:docMk/>
          <pc:sldMk cId="3443499223" sldId="278"/>
        </pc:sldMkLst>
      </pc:sldChg>
      <pc:sldChg chg="addSp delSp modSp mod modClrScheme chgLayout">
        <pc:chgData name="Nicole Shirey" userId="88a6a3a0-5260-4021-80e0-206c585665b5" providerId="ADAL" clId="{8DB069C5-B9B8-4258-A808-9BADE80DD4B3}" dt="2024-08-30T20:10:59.057" v="29" actId="20577"/>
        <pc:sldMkLst>
          <pc:docMk/>
          <pc:sldMk cId="1574496895" sldId="279"/>
        </pc:sldMkLst>
      </pc:sldChg>
      <pc:sldChg chg="delSp modSp mod">
        <pc:chgData name="Nicole Shirey" userId="88a6a3a0-5260-4021-80e0-206c585665b5" providerId="ADAL" clId="{8DB069C5-B9B8-4258-A808-9BADE80DD4B3}" dt="2024-08-30T20:13:31.187" v="59" actId="1076"/>
        <pc:sldMkLst>
          <pc:docMk/>
          <pc:sldMk cId="3342605860" sldId="280"/>
        </pc:sldMkLst>
      </pc:sldChg>
      <pc:sldChg chg="addSp delSp modSp mod modClrScheme chgLayout">
        <pc:chgData name="Nicole Shirey" userId="88a6a3a0-5260-4021-80e0-206c585665b5" providerId="ADAL" clId="{8DB069C5-B9B8-4258-A808-9BADE80DD4B3}" dt="2024-08-30T20:12:22.826" v="46" actId="478"/>
        <pc:sldMkLst>
          <pc:docMk/>
          <pc:sldMk cId="4168945899" sldId="281"/>
        </pc:sldMkLst>
      </pc:sldChg>
      <pc:sldChg chg="delSp mod">
        <pc:chgData name="Nicole Shirey" userId="88a6a3a0-5260-4021-80e0-206c585665b5" providerId="ADAL" clId="{8DB069C5-B9B8-4258-A808-9BADE80DD4B3}" dt="2024-08-30T20:12:28.329" v="47" actId="478"/>
        <pc:sldMkLst>
          <pc:docMk/>
          <pc:sldMk cId="2235797352" sldId="282"/>
        </pc:sldMkLst>
      </pc:sldChg>
      <pc:sldChg chg="delSp modSp mod">
        <pc:chgData name="Nicole Shirey" userId="88a6a3a0-5260-4021-80e0-206c585665b5" providerId="ADAL" clId="{8DB069C5-B9B8-4258-A808-9BADE80DD4B3}" dt="2024-08-30T20:13:13.431" v="54" actId="478"/>
        <pc:sldMkLst>
          <pc:docMk/>
          <pc:sldMk cId="95477847" sldId="283"/>
        </pc:sldMkLst>
      </pc:sldChg>
      <pc:sldChg chg="delSp mod">
        <pc:chgData name="Nicole Shirey" userId="88a6a3a0-5260-4021-80e0-206c585665b5" providerId="ADAL" clId="{8DB069C5-B9B8-4258-A808-9BADE80DD4B3}" dt="2024-08-30T20:13:42.009" v="61" actId="478"/>
        <pc:sldMkLst>
          <pc:docMk/>
          <pc:sldMk cId="1121259817" sldId="284"/>
        </pc:sldMkLst>
      </pc:sldChg>
      <pc:sldChg chg="addSp delSp modSp mod modClrScheme chgLayout">
        <pc:chgData name="Nicole Shirey" userId="88a6a3a0-5260-4021-80e0-206c585665b5" providerId="ADAL" clId="{8DB069C5-B9B8-4258-A808-9BADE80DD4B3}" dt="2024-08-30T20:14:21.905" v="67" actId="1076"/>
        <pc:sldMkLst>
          <pc:docMk/>
          <pc:sldMk cId="496029796" sldId="285"/>
        </pc:sldMkLst>
      </pc:sldChg>
    </pc:docChg>
  </pc:docChgLst>
  <pc:docChgLst>
    <pc:chgData name="Nicole Shirey" userId="88a6a3a0-5260-4021-80e0-206c585665b5" providerId="ADAL" clId="{47FC43FF-C1AC-415A-B908-113B2A08E781}"/>
    <pc:docChg chg="undo custSel modSld">
      <pc:chgData name="Nicole Shirey" userId="88a6a3a0-5260-4021-80e0-206c585665b5" providerId="ADAL" clId="{47FC43FF-C1AC-415A-B908-113B2A08E781}" dt="2025-05-09T16:43:34.250" v="23" actId="20577"/>
      <pc:docMkLst>
        <pc:docMk/>
      </pc:docMkLst>
      <pc:sldChg chg="modSp mod">
        <pc:chgData name="Nicole Shirey" userId="88a6a3a0-5260-4021-80e0-206c585665b5" providerId="ADAL" clId="{47FC43FF-C1AC-415A-B908-113B2A08E781}" dt="2025-05-09T16:43:21.209" v="14" actId="20577"/>
        <pc:sldMkLst>
          <pc:docMk/>
          <pc:sldMk cId="0" sldId="256"/>
        </pc:sldMkLst>
        <pc:spChg chg="mod">
          <ac:chgData name="Nicole Shirey" userId="88a6a3a0-5260-4021-80e0-206c585665b5" providerId="ADAL" clId="{47FC43FF-C1AC-415A-B908-113B2A08E781}" dt="2025-05-09T16:43:21.209" v="14" actId="20577"/>
          <ac:spMkLst>
            <pc:docMk/>
            <pc:sldMk cId="0" sldId="256"/>
            <ac:spMk id="174" creationId="{00000000-0000-0000-0000-000000000000}"/>
          </ac:spMkLst>
        </pc:spChg>
        <pc:spChg chg="mod">
          <ac:chgData name="Nicole Shirey" userId="88a6a3a0-5260-4021-80e0-206c585665b5" providerId="ADAL" clId="{47FC43FF-C1AC-415A-B908-113B2A08E781}" dt="2025-05-09T16:43:13.376" v="1" actId="20577"/>
          <ac:spMkLst>
            <pc:docMk/>
            <pc:sldMk cId="0" sldId="256"/>
            <ac:spMk id="177" creationId="{00000000-0000-0000-0000-000000000000}"/>
          </ac:spMkLst>
        </pc:spChg>
      </pc:sldChg>
      <pc:sldChg chg="modSp mod">
        <pc:chgData name="Nicole Shirey" userId="88a6a3a0-5260-4021-80e0-206c585665b5" providerId="ADAL" clId="{47FC43FF-C1AC-415A-B908-113B2A08E781}" dt="2025-05-09T16:43:34.250" v="23" actId="20577"/>
        <pc:sldMkLst>
          <pc:docMk/>
          <pc:sldMk cId="1062325232" sldId="288"/>
        </pc:sldMkLst>
        <pc:spChg chg="mod">
          <ac:chgData name="Nicole Shirey" userId="88a6a3a0-5260-4021-80e0-206c585665b5" providerId="ADAL" clId="{47FC43FF-C1AC-415A-B908-113B2A08E781}" dt="2025-05-09T16:43:34.250" v="23" actId="20577"/>
          <ac:spMkLst>
            <pc:docMk/>
            <pc:sldMk cId="1062325232" sldId="288"/>
            <ac:spMk id="174" creationId="{19A8A9EA-7E7B-D5A8-9E03-9D65FB637620}"/>
          </ac:spMkLst>
        </pc:spChg>
      </pc:sldChg>
    </pc:docChg>
  </pc:docChgLst>
  <pc:docChgLst>
    <pc:chgData name="Brandon Ferris" userId="b55f1905-c86b-4be5-8056-774347707062" providerId="ADAL" clId="{A6AF998E-579E-488F-BA9E-BCE7E5E9F57F}"/>
    <pc:docChg chg="undo custSel modSld">
      <pc:chgData name="Brandon Ferris" userId="b55f1905-c86b-4be5-8056-774347707062" providerId="ADAL" clId="{A6AF998E-579E-488F-BA9E-BCE7E5E9F57F}" dt="2024-05-17T21:07:41.069" v="43" actId="1076"/>
      <pc:docMkLst>
        <pc:docMk/>
      </pc:docMkLst>
      <pc:sldChg chg="modSp mod">
        <pc:chgData name="Brandon Ferris" userId="b55f1905-c86b-4be5-8056-774347707062" providerId="ADAL" clId="{A6AF998E-579E-488F-BA9E-BCE7E5E9F57F}" dt="2024-05-17T21:04:39.714" v="1" actId="6549"/>
        <pc:sldMkLst>
          <pc:docMk/>
          <pc:sldMk cId="0" sldId="257"/>
        </pc:sldMkLst>
      </pc:sldChg>
      <pc:sldChg chg="delSp mod">
        <pc:chgData name="Brandon Ferris" userId="b55f1905-c86b-4be5-8056-774347707062" providerId="ADAL" clId="{A6AF998E-579E-488F-BA9E-BCE7E5E9F57F}" dt="2024-05-17T21:04:54.601" v="2" actId="478"/>
        <pc:sldMkLst>
          <pc:docMk/>
          <pc:sldMk cId="0" sldId="259"/>
        </pc:sldMkLst>
      </pc:sldChg>
      <pc:sldChg chg="addSp delSp modSp mod modClrScheme chgLayout">
        <pc:chgData name="Brandon Ferris" userId="b55f1905-c86b-4be5-8056-774347707062" providerId="ADAL" clId="{A6AF998E-579E-488F-BA9E-BCE7E5E9F57F}" dt="2024-05-17T21:05:21.810" v="10" actId="1076"/>
        <pc:sldMkLst>
          <pc:docMk/>
          <pc:sldMk cId="0" sldId="260"/>
        </pc:sldMkLst>
      </pc:sldChg>
      <pc:sldChg chg="modSp mod">
        <pc:chgData name="Brandon Ferris" userId="b55f1905-c86b-4be5-8056-774347707062" providerId="ADAL" clId="{A6AF998E-579E-488F-BA9E-BCE7E5E9F57F}" dt="2024-05-17T21:07:04.878" v="35" actId="1076"/>
        <pc:sldMkLst>
          <pc:docMk/>
          <pc:sldMk cId="0" sldId="262"/>
        </pc:sldMkLst>
      </pc:sldChg>
      <pc:sldChg chg="modSp mod">
        <pc:chgData name="Brandon Ferris" userId="b55f1905-c86b-4be5-8056-774347707062" providerId="ADAL" clId="{A6AF998E-579E-488F-BA9E-BCE7E5E9F57F}" dt="2024-05-17T21:05:56.185" v="23" actId="1076"/>
        <pc:sldMkLst>
          <pc:docMk/>
          <pc:sldMk cId="3588694474" sldId="275"/>
        </pc:sldMkLst>
      </pc:sldChg>
      <pc:sldChg chg="modSp mod modClrScheme chgLayout">
        <pc:chgData name="Brandon Ferris" userId="b55f1905-c86b-4be5-8056-774347707062" providerId="ADAL" clId="{A6AF998E-579E-488F-BA9E-BCE7E5E9F57F}" dt="2024-05-17T21:06:06.393" v="25" actId="20577"/>
        <pc:sldMkLst>
          <pc:docMk/>
          <pc:sldMk cId="472759956" sldId="276"/>
        </pc:sldMkLst>
      </pc:sldChg>
      <pc:sldChg chg="modSp mod">
        <pc:chgData name="Brandon Ferris" userId="b55f1905-c86b-4be5-8056-774347707062" providerId="ADAL" clId="{A6AF998E-579E-488F-BA9E-BCE7E5E9F57F}" dt="2024-05-17T21:06:19.345" v="27" actId="20577"/>
        <pc:sldMkLst>
          <pc:docMk/>
          <pc:sldMk cId="3443499223" sldId="278"/>
        </pc:sldMkLst>
      </pc:sldChg>
      <pc:sldChg chg="modSp mod">
        <pc:chgData name="Brandon Ferris" userId="b55f1905-c86b-4be5-8056-774347707062" providerId="ADAL" clId="{A6AF998E-579E-488F-BA9E-BCE7E5E9F57F}" dt="2024-05-17T21:07:41.069" v="43" actId="1076"/>
        <pc:sldMkLst>
          <pc:docMk/>
          <pc:sldMk cId="3342605860" sldId="280"/>
        </pc:sldMkLst>
      </pc:sldChg>
      <pc:sldChg chg="modSp mod">
        <pc:chgData name="Brandon Ferris" userId="b55f1905-c86b-4be5-8056-774347707062" providerId="ADAL" clId="{A6AF998E-579E-488F-BA9E-BCE7E5E9F57F}" dt="2024-05-17T21:06:32.209" v="29" actId="20577"/>
        <pc:sldMkLst>
          <pc:docMk/>
          <pc:sldMk cId="4168945899" sldId="281"/>
        </pc:sldMkLst>
      </pc:sldChg>
      <pc:sldChg chg="modSp mod modClrScheme chgLayout">
        <pc:chgData name="Brandon Ferris" userId="b55f1905-c86b-4be5-8056-774347707062" providerId="ADAL" clId="{A6AF998E-579E-488F-BA9E-BCE7E5E9F57F}" dt="2024-05-17T21:06:41.129" v="30" actId="700"/>
        <pc:sldMkLst>
          <pc:docMk/>
          <pc:sldMk cId="2235797352" sldId="282"/>
        </pc:sldMkLst>
      </pc:sldChg>
      <pc:sldChg chg="modSp mod">
        <pc:chgData name="Brandon Ferris" userId="b55f1905-c86b-4be5-8056-774347707062" providerId="ADAL" clId="{A6AF998E-579E-488F-BA9E-BCE7E5E9F57F}" dt="2024-05-17T21:07:31.433" v="40" actId="20577"/>
        <pc:sldMkLst>
          <pc:docMk/>
          <pc:sldMk cId="95477847" sldId="283"/>
        </pc:sldMkLst>
      </pc:sldChg>
    </pc:docChg>
  </pc:docChgLst>
  <pc:docChgLst>
    <pc:chgData name="Nicole Shirey" userId="88a6a3a0-5260-4021-80e0-206c585665b5" providerId="ADAL" clId="{CD019BE3-3B8B-4355-B512-0993EC2E4BE3}"/>
    <pc:docChg chg="undo custSel addSld delSld modSld sldOrd modNotesMaster">
      <pc:chgData name="Nicole Shirey" userId="88a6a3a0-5260-4021-80e0-206c585665b5" providerId="ADAL" clId="{CD019BE3-3B8B-4355-B512-0993EC2E4BE3}" dt="2024-10-07T18:26:05.769" v="93" actId="1076"/>
      <pc:docMkLst>
        <pc:docMk/>
      </pc:docMkLst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0" sldId="256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0" sldId="257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0" sldId="258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0" sldId="259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0" sldId="260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0" sldId="261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0" sldId="262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0" sldId="263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0" sldId="274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3588694474" sldId="275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472759956" sldId="276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3443499223" sldId="278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1574496895" sldId="279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3342605860" sldId="280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4168945899" sldId="281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2235797352" sldId="282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95477847" sldId="283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1121259817" sldId="284"/>
        </pc:sldMkLst>
      </pc:sldChg>
      <pc:sldChg chg="modNotes">
        <pc:chgData name="Nicole Shirey" userId="88a6a3a0-5260-4021-80e0-206c585665b5" providerId="ADAL" clId="{CD019BE3-3B8B-4355-B512-0993EC2E4BE3}" dt="2024-10-07T18:20:52.814" v="41"/>
        <pc:sldMkLst>
          <pc:docMk/>
          <pc:sldMk cId="496029796" sldId="285"/>
        </pc:sldMkLst>
      </pc:sldChg>
      <pc:sldChg chg="modSp add mod ord modNotes">
        <pc:chgData name="Nicole Shirey" userId="88a6a3a0-5260-4021-80e0-206c585665b5" providerId="ADAL" clId="{CD019BE3-3B8B-4355-B512-0993EC2E4BE3}" dt="2024-10-07T18:20:52.814" v="41"/>
        <pc:sldMkLst>
          <pc:docMk/>
          <pc:sldMk cId="205979683" sldId="286"/>
        </pc:sldMkLst>
      </pc:sldChg>
      <pc:sldChg chg="add del">
        <pc:chgData name="Nicole Shirey" userId="88a6a3a0-5260-4021-80e0-206c585665b5" providerId="ADAL" clId="{CD019BE3-3B8B-4355-B512-0993EC2E4BE3}" dt="2024-10-07T18:24:08.792" v="43" actId="2890"/>
        <pc:sldMkLst>
          <pc:docMk/>
          <pc:sldMk cId="866059353" sldId="287"/>
        </pc:sldMkLst>
      </pc:sldChg>
      <pc:sldChg chg="addSp delSp modSp add mod ord">
        <pc:chgData name="Nicole Shirey" userId="88a6a3a0-5260-4021-80e0-206c585665b5" providerId="ADAL" clId="{CD019BE3-3B8B-4355-B512-0993EC2E4BE3}" dt="2024-10-07T18:26:05.769" v="93" actId="1076"/>
        <pc:sldMkLst>
          <pc:docMk/>
          <pc:sldMk cId="3837091612" sldId="287"/>
        </pc:sldMkLst>
      </pc:sldChg>
    </pc:docChg>
  </pc:docChgLst>
  <pc:docChgLst>
    <pc:chgData name="Stephanie Schneider" userId="57023032-4084-4228-a00e-9931355890c1" providerId="ADAL" clId="{E1972490-05B2-4056-A4B2-F174A0816058}"/>
    <pc:docChg chg="undo redo custSel addSld delSld modSld sldOrd">
      <pc:chgData name="Stephanie Schneider" userId="57023032-4084-4228-a00e-9931355890c1" providerId="ADAL" clId="{E1972490-05B2-4056-A4B2-F174A0816058}" dt="2024-05-03T20:45:05.314" v="1193" actId="1076"/>
      <pc:docMkLst>
        <pc:docMk/>
      </pc:docMkLst>
      <pc:sldChg chg="modSp mod">
        <pc:chgData name="Stephanie Schneider" userId="57023032-4084-4228-a00e-9931355890c1" providerId="ADAL" clId="{E1972490-05B2-4056-A4B2-F174A0816058}" dt="2024-05-03T14:28:29.288" v="31" actId="20577"/>
        <pc:sldMkLst>
          <pc:docMk/>
          <pc:sldMk cId="0" sldId="256"/>
        </pc:sldMkLst>
      </pc:sldChg>
      <pc:sldChg chg="addSp delSp modSp mod">
        <pc:chgData name="Stephanie Schneider" userId="57023032-4084-4228-a00e-9931355890c1" providerId="ADAL" clId="{E1972490-05B2-4056-A4B2-F174A0816058}" dt="2024-05-03T20:15:23.088" v="925" actId="20577"/>
        <pc:sldMkLst>
          <pc:docMk/>
          <pc:sldMk cId="0" sldId="257"/>
        </pc:sldMkLst>
      </pc:sldChg>
      <pc:sldChg chg="modSp mod">
        <pc:chgData name="Stephanie Schneider" userId="57023032-4084-4228-a00e-9931355890c1" providerId="ADAL" clId="{E1972490-05B2-4056-A4B2-F174A0816058}" dt="2024-05-03T20:15:29.701" v="926"/>
        <pc:sldMkLst>
          <pc:docMk/>
          <pc:sldMk cId="0" sldId="258"/>
        </pc:sldMkLst>
      </pc:sldChg>
      <pc:sldChg chg="modSp mod">
        <pc:chgData name="Stephanie Schneider" userId="57023032-4084-4228-a00e-9931355890c1" providerId="ADAL" clId="{E1972490-05B2-4056-A4B2-F174A0816058}" dt="2024-05-03T20:15:33.442" v="927"/>
        <pc:sldMkLst>
          <pc:docMk/>
          <pc:sldMk cId="0" sldId="259"/>
        </pc:sldMkLst>
      </pc:sldChg>
      <pc:sldChg chg="addSp delSp modSp mod modAnim">
        <pc:chgData name="Stephanie Schneider" userId="57023032-4084-4228-a00e-9931355890c1" providerId="ADAL" clId="{E1972490-05B2-4056-A4B2-F174A0816058}" dt="2024-05-03T20:15:36.914" v="928"/>
        <pc:sldMkLst>
          <pc:docMk/>
          <pc:sldMk cId="0" sldId="260"/>
        </pc:sldMkLst>
      </pc:sldChg>
      <pc:sldChg chg="addSp delSp modSp mod modAnim">
        <pc:chgData name="Stephanie Schneider" userId="57023032-4084-4228-a00e-9931355890c1" providerId="ADAL" clId="{E1972490-05B2-4056-A4B2-F174A0816058}" dt="2024-05-03T20:15:08.484" v="905" actId="20577"/>
        <pc:sldMkLst>
          <pc:docMk/>
          <pc:sldMk cId="0" sldId="261"/>
        </pc:sldMkLst>
      </pc:sldChg>
      <pc:sldChg chg="addSp delSp modSp mod ord">
        <pc:chgData name="Stephanie Schneider" userId="57023032-4084-4228-a00e-9931355890c1" providerId="ADAL" clId="{E1972490-05B2-4056-A4B2-F174A0816058}" dt="2024-05-03T20:36:30.380" v="981" actId="1076"/>
        <pc:sldMkLst>
          <pc:docMk/>
          <pc:sldMk cId="0" sldId="262"/>
        </pc:sldMkLst>
      </pc:sldChg>
      <pc:sldChg chg="modSp mod ord">
        <pc:chgData name="Stephanie Schneider" userId="57023032-4084-4228-a00e-9931355890c1" providerId="ADAL" clId="{E1972490-05B2-4056-A4B2-F174A0816058}" dt="2024-05-03T20:14:45.684" v="863" actId="20577"/>
        <pc:sldMkLst>
          <pc:docMk/>
          <pc:sldMk cId="0" sldId="263"/>
        </pc:sldMkLst>
      </pc:sldChg>
      <pc:sldChg chg="modSp del mod">
        <pc:chgData name="Stephanie Schneider" userId="57023032-4084-4228-a00e-9931355890c1" providerId="ADAL" clId="{E1972490-05B2-4056-A4B2-F174A0816058}" dt="2024-05-03T20:42:28.970" v="1060" actId="2696"/>
        <pc:sldMkLst>
          <pc:docMk/>
          <pc:sldMk cId="0" sldId="264"/>
        </pc:sldMkLst>
      </pc:sldChg>
      <pc:sldChg chg="modSp add del mod">
        <pc:chgData name="Stephanie Schneider" userId="57023032-4084-4228-a00e-9931355890c1" providerId="ADAL" clId="{E1972490-05B2-4056-A4B2-F174A0816058}" dt="2024-05-03T20:16:50.659" v="942" actId="2696"/>
        <pc:sldMkLst>
          <pc:docMk/>
          <pc:sldMk cId="0" sldId="265"/>
        </pc:sldMkLst>
      </pc:sldChg>
      <pc:sldChg chg="del">
        <pc:chgData name="Stephanie Schneider" userId="57023032-4084-4228-a00e-9931355890c1" providerId="ADAL" clId="{E1972490-05B2-4056-A4B2-F174A0816058}" dt="2024-05-03T20:42:17.609" v="1055" actId="2696"/>
        <pc:sldMkLst>
          <pc:docMk/>
          <pc:sldMk cId="0" sldId="266"/>
        </pc:sldMkLst>
      </pc:sldChg>
      <pc:sldChg chg="del">
        <pc:chgData name="Stephanie Schneider" userId="57023032-4084-4228-a00e-9931355890c1" providerId="ADAL" clId="{E1972490-05B2-4056-A4B2-F174A0816058}" dt="2024-05-03T20:42:20.539" v="1056" actId="2696"/>
        <pc:sldMkLst>
          <pc:docMk/>
          <pc:sldMk cId="0" sldId="267"/>
        </pc:sldMkLst>
      </pc:sldChg>
      <pc:sldChg chg="del">
        <pc:chgData name="Stephanie Schneider" userId="57023032-4084-4228-a00e-9931355890c1" providerId="ADAL" clId="{E1972490-05B2-4056-A4B2-F174A0816058}" dt="2024-05-03T20:42:22.243" v="1057" actId="2696"/>
        <pc:sldMkLst>
          <pc:docMk/>
          <pc:sldMk cId="0" sldId="268"/>
        </pc:sldMkLst>
      </pc:sldChg>
      <pc:sldChg chg="del">
        <pc:chgData name="Stephanie Schneider" userId="57023032-4084-4228-a00e-9931355890c1" providerId="ADAL" clId="{E1972490-05B2-4056-A4B2-F174A0816058}" dt="2024-05-03T20:42:24.224" v="1058" actId="2696"/>
        <pc:sldMkLst>
          <pc:docMk/>
          <pc:sldMk cId="0" sldId="269"/>
        </pc:sldMkLst>
      </pc:sldChg>
      <pc:sldChg chg="del">
        <pc:chgData name="Stephanie Schneider" userId="57023032-4084-4228-a00e-9931355890c1" providerId="ADAL" clId="{E1972490-05B2-4056-A4B2-F174A0816058}" dt="2024-05-03T20:42:26.583" v="1059" actId="2696"/>
        <pc:sldMkLst>
          <pc:docMk/>
          <pc:sldMk cId="0" sldId="270"/>
        </pc:sldMkLst>
      </pc:sldChg>
      <pc:sldChg chg="del">
        <pc:chgData name="Stephanie Schneider" userId="57023032-4084-4228-a00e-9931355890c1" providerId="ADAL" clId="{E1972490-05B2-4056-A4B2-F174A0816058}" dt="2024-05-03T20:42:30.814" v="1061" actId="2696"/>
        <pc:sldMkLst>
          <pc:docMk/>
          <pc:sldMk cId="0" sldId="271"/>
        </pc:sldMkLst>
      </pc:sldChg>
      <pc:sldChg chg="del">
        <pc:chgData name="Stephanie Schneider" userId="57023032-4084-4228-a00e-9931355890c1" providerId="ADAL" clId="{E1972490-05B2-4056-A4B2-F174A0816058}" dt="2024-05-03T20:42:32.783" v="1062" actId="2696"/>
        <pc:sldMkLst>
          <pc:docMk/>
          <pc:sldMk cId="0" sldId="272"/>
        </pc:sldMkLst>
      </pc:sldChg>
      <pc:sldChg chg="del">
        <pc:chgData name="Stephanie Schneider" userId="57023032-4084-4228-a00e-9931355890c1" providerId="ADAL" clId="{E1972490-05B2-4056-A4B2-F174A0816058}" dt="2024-05-03T20:42:35.458" v="1063" actId="2696"/>
        <pc:sldMkLst>
          <pc:docMk/>
          <pc:sldMk cId="0" sldId="273"/>
        </pc:sldMkLst>
      </pc:sldChg>
      <pc:sldChg chg="modSp mod">
        <pc:chgData name="Stephanie Schneider" userId="57023032-4084-4228-a00e-9931355890c1" providerId="ADAL" clId="{E1972490-05B2-4056-A4B2-F174A0816058}" dt="2024-05-03T20:42:48.958" v="1083" actId="20577"/>
        <pc:sldMkLst>
          <pc:docMk/>
          <pc:sldMk cId="0" sldId="274"/>
        </pc:sldMkLst>
      </pc:sldChg>
      <pc:sldChg chg="addSp delSp modSp add mod">
        <pc:chgData name="Stephanie Schneider" userId="57023032-4084-4228-a00e-9931355890c1" providerId="ADAL" clId="{E1972490-05B2-4056-A4B2-F174A0816058}" dt="2024-05-03T20:15:40.572" v="929"/>
        <pc:sldMkLst>
          <pc:docMk/>
          <pc:sldMk cId="3588694474" sldId="275"/>
        </pc:sldMkLst>
      </pc:sldChg>
      <pc:sldChg chg="addSp delSp modSp add del mod">
        <pc:chgData name="Stephanie Schneider" userId="57023032-4084-4228-a00e-9931355890c1" providerId="ADAL" clId="{E1972490-05B2-4056-A4B2-F174A0816058}" dt="2024-05-03T20:15:46.190" v="930"/>
        <pc:sldMkLst>
          <pc:docMk/>
          <pc:sldMk cId="472759956" sldId="276"/>
        </pc:sldMkLst>
      </pc:sldChg>
      <pc:sldChg chg="addSp delSp modSp add del mod">
        <pc:chgData name="Stephanie Schneider" userId="57023032-4084-4228-a00e-9931355890c1" providerId="ADAL" clId="{E1972490-05B2-4056-A4B2-F174A0816058}" dt="2024-05-03T15:40:56.060" v="471" actId="2696"/>
        <pc:sldMkLst>
          <pc:docMk/>
          <pc:sldMk cId="4268084853" sldId="277"/>
        </pc:sldMkLst>
      </pc:sldChg>
      <pc:sldChg chg="addSp delSp modSp add mod">
        <pc:chgData name="Stephanie Schneider" userId="57023032-4084-4228-a00e-9931355890c1" providerId="ADAL" clId="{E1972490-05B2-4056-A4B2-F174A0816058}" dt="2024-05-03T20:15:55.506" v="932"/>
        <pc:sldMkLst>
          <pc:docMk/>
          <pc:sldMk cId="3443499223" sldId="278"/>
        </pc:sldMkLst>
      </pc:sldChg>
      <pc:sldChg chg="modSp add mod">
        <pc:chgData name="Stephanie Schneider" userId="57023032-4084-4228-a00e-9931355890c1" providerId="ADAL" clId="{E1972490-05B2-4056-A4B2-F174A0816058}" dt="2024-05-03T20:15:49.242" v="931"/>
        <pc:sldMkLst>
          <pc:docMk/>
          <pc:sldMk cId="1574496895" sldId="279"/>
        </pc:sldMkLst>
      </pc:sldChg>
      <pc:sldChg chg="addSp delSp modSp add mod">
        <pc:chgData name="Stephanie Schneider" userId="57023032-4084-4228-a00e-9931355890c1" providerId="ADAL" clId="{E1972490-05B2-4056-A4B2-F174A0816058}" dt="2024-05-03T20:42:56.190" v="1103" actId="20577"/>
        <pc:sldMkLst>
          <pc:docMk/>
          <pc:sldMk cId="3342605860" sldId="280"/>
        </pc:sldMkLst>
      </pc:sldChg>
      <pc:sldChg chg="addSp delSp modSp add mod ord">
        <pc:chgData name="Stephanie Schneider" userId="57023032-4084-4228-a00e-9931355890c1" providerId="ADAL" clId="{E1972490-05B2-4056-A4B2-F174A0816058}" dt="2024-05-03T20:16:08.048" v="934"/>
        <pc:sldMkLst>
          <pc:docMk/>
          <pc:sldMk cId="4168945899" sldId="281"/>
        </pc:sldMkLst>
      </pc:sldChg>
      <pc:sldChg chg="modSp add mod">
        <pc:chgData name="Stephanie Schneider" userId="57023032-4084-4228-a00e-9931355890c1" providerId="ADAL" clId="{E1972490-05B2-4056-A4B2-F174A0816058}" dt="2024-05-03T20:16:11.996" v="935"/>
        <pc:sldMkLst>
          <pc:docMk/>
          <pc:sldMk cId="2235797352" sldId="282"/>
        </pc:sldMkLst>
      </pc:sldChg>
      <pc:sldChg chg="addSp delSp modSp add mod">
        <pc:chgData name="Stephanie Schneider" userId="57023032-4084-4228-a00e-9931355890c1" providerId="ADAL" clId="{E1972490-05B2-4056-A4B2-F174A0816058}" dt="2024-05-03T20:39:16.859" v="1027" actId="20577"/>
        <pc:sldMkLst>
          <pc:docMk/>
          <pc:sldMk cId="95477847" sldId="283"/>
        </pc:sldMkLst>
      </pc:sldChg>
      <pc:sldChg chg="addSp modSp add mod ord">
        <pc:chgData name="Stephanie Schneider" userId="57023032-4084-4228-a00e-9931355890c1" providerId="ADAL" clId="{E1972490-05B2-4056-A4B2-F174A0816058}" dt="2024-05-03T20:45:05.314" v="1193" actId="1076"/>
        <pc:sldMkLst>
          <pc:docMk/>
          <pc:sldMk cId="1121259817" sldId="284"/>
        </pc:sldMkLst>
      </pc:sldChg>
      <pc:sldChg chg="modSp add mod ord">
        <pc:chgData name="Stephanie Schneider" userId="57023032-4084-4228-a00e-9931355890c1" providerId="ADAL" clId="{E1972490-05B2-4056-A4B2-F174A0816058}" dt="2024-05-03T20:43:26.071" v="1125" actId="20577"/>
        <pc:sldMkLst>
          <pc:docMk/>
          <pc:sldMk cId="496029796" sldId="285"/>
        </pc:sldMkLst>
      </pc:sldChg>
      <pc:sldMasterChg chg="delSldLayout">
        <pc:chgData name="Stephanie Schneider" userId="57023032-4084-4228-a00e-9931355890c1" providerId="ADAL" clId="{E1972490-05B2-4056-A4B2-F174A0816058}" dt="2024-05-03T20:42:30.814" v="1061" actId="2696"/>
        <pc:sldMasterMkLst>
          <pc:docMk/>
          <pc:sldMasterMk cId="0" sldId="2147483675"/>
        </pc:sldMasterMkLst>
        <pc:sldLayoutChg chg="del">
          <pc:chgData name="Stephanie Schneider" userId="57023032-4084-4228-a00e-9931355890c1" providerId="ADAL" clId="{E1972490-05B2-4056-A4B2-F174A0816058}" dt="2024-05-03T20:42:30.814" v="1061" actId="2696"/>
          <pc:sldLayoutMkLst>
            <pc:docMk/>
            <pc:sldMasterMk cId="0" sldId="2147483675"/>
            <pc:sldLayoutMk cId="0" sldId="2147483664"/>
          </pc:sldLayoutMkLst>
        </pc:sldLayoutChg>
      </pc:sldMasterChg>
    </pc:docChg>
  </pc:docChgLst>
  <pc:docChgLst>
    <pc:chgData name="Brandon Ferris" userId="b55f1905-c86b-4be5-8056-774347707062" providerId="ADAL" clId="{752CB781-27A8-413A-B674-13704238E73A}"/>
    <pc:docChg chg="undo custSel modSld">
      <pc:chgData name="Brandon Ferris" userId="b55f1905-c86b-4be5-8056-774347707062" providerId="ADAL" clId="{752CB781-27A8-413A-B674-13704238E73A}" dt="2024-10-18T17:56:27.670" v="4" actId="1076"/>
      <pc:docMkLst>
        <pc:docMk/>
      </pc:docMkLst>
      <pc:sldChg chg="modSp mod">
        <pc:chgData name="Brandon Ferris" userId="b55f1905-c86b-4be5-8056-774347707062" providerId="ADAL" clId="{752CB781-27A8-413A-B674-13704238E73A}" dt="2024-10-18T17:56:23.375" v="3" actId="1076"/>
        <pc:sldMkLst>
          <pc:docMk/>
          <pc:sldMk cId="3443499223" sldId="278"/>
        </pc:sldMkLst>
      </pc:sldChg>
      <pc:sldChg chg="modSp mod">
        <pc:chgData name="Brandon Ferris" userId="b55f1905-c86b-4be5-8056-774347707062" providerId="ADAL" clId="{752CB781-27A8-413A-B674-13704238E73A}" dt="2024-10-18T17:56:27.670" v="4" actId="1076"/>
        <pc:sldMkLst>
          <pc:docMk/>
          <pc:sldMk cId="1574496895" sldId="279"/>
        </pc:sldMkLst>
      </pc:sldChg>
      <pc:sldChg chg="modSp mod">
        <pc:chgData name="Brandon Ferris" userId="b55f1905-c86b-4be5-8056-774347707062" providerId="ADAL" clId="{752CB781-27A8-413A-B674-13704238E73A}" dt="2024-10-18T17:56:12.881" v="0" actId="1076"/>
        <pc:sldMkLst>
          <pc:docMk/>
          <pc:sldMk cId="496029796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b1dbb2a1_2_11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5" name="Google Shape;165;g26cb1dbb2a1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7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7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700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b1dbb2a1_2_16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1" name="Google Shape;221;g26cb1dbb2a1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255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334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b1dbb2a1_2_16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1" name="Google Shape;221;g26cb1dbb2a1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718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43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CF187C08-A8CB-8F5C-C2BE-5DE005765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b1dbb2a1_2_113:notes">
            <a:extLst>
              <a:ext uri="{FF2B5EF4-FFF2-40B4-BE49-F238E27FC236}">
                <a16:creationId xmlns:a16="http://schemas.microsoft.com/office/drawing/2014/main" id="{64DA137F-50B6-6021-2468-19BBD6D87D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5" name="Google Shape;165;g26cb1dbb2a1_2_113:notes">
            <a:extLst>
              <a:ext uri="{FF2B5EF4-FFF2-40B4-BE49-F238E27FC236}">
                <a16:creationId xmlns:a16="http://schemas.microsoft.com/office/drawing/2014/main" id="{C9989BCE-41F8-D690-90D3-FA0DADFFCD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5536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335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501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cb1dbb2a1_2_29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62" name="Google Shape;362;g26cb1dbb2a1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0" name="Google Shape;190;g26cb1dbb2a1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cb1dbb2a1_2_14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8" name="Google Shape;198;g26cb1dbb2a1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055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695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cb1dbb2a1_2_15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g26cb1dbb2a1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70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5" name="Google Shape;65;p15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0"/>
            <a:ext cx="9144000" cy="45561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0" name="Google Shape;90;p18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91" name="Google Shape;91;p18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4" name="Google Shape;94;p18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28650" y="591329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6457950" y="47035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Extra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xfuel.com/en/free-photo-ebmo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descr="A city with many tall building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906" b="289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ctrTitle"/>
          </p:nvPr>
        </p:nvSpPr>
        <p:spPr>
          <a:xfrm>
            <a:off x="1143000" y="11846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</a:pPr>
            <a:r>
              <a:rPr lang="en">
                <a:solidFill>
                  <a:schemeClr val="lt1"/>
                </a:solidFill>
              </a:rPr>
              <a:t>WELCOME!</a:t>
            </a:r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1143000" y="1954412"/>
            <a:ext cx="6858000" cy="25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MPB | 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">
                <a:solidFill>
                  <a:schemeClr val="lt1"/>
                </a:solidFill>
              </a:rPr>
              <a:t> Accelerated </a:t>
            </a:r>
            <a:endParaRPr/>
          </a:p>
        </p:txBody>
      </p:sp>
      <p:grpSp>
        <p:nvGrpSpPr>
          <p:cNvPr id="171" name="Google Shape;171;p29"/>
          <p:cNvGrpSpPr/>
          <p:nvPr/>
        </p:nvGrpSpPr>
        <p:grpSpPr>
          <a:xfrm>
            <a:off x="1952625" y="3549254"/>
            <a:ext cx="5238750" cy="535781"/>
            <a:chOff x="3035300" y="4275139"/>
            <a:chExt cx="6985000" cy="714374"/>
          </a:xfrm>
        </p:grpSpPr>
        <p:grpSp>
          <p:nvGrpSpPr>
            <p:cNvPr id="172" name="Google Shape;172;p29"/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9"/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 2025</a:t>
                </a:r>
                <a:endParaRPr sz="1100" dirty="0"/>
              </a:p>
            </p:txBody>
          </p:sp>
        </p:grpSp>
        <p:grpSp>
          <p:nvGrpSpPr>
            <p:cNvPr id="175" name="Google Shape;175;p29"/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76" name="Google Shape;176;p29"/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9"/>
              <p:cNvSpPr txBox="1"/>
              <p:nvPr/>
            </p:nvSpPr>
            <p:spPr>
              <a:xfrm>
                <a:off x="6554099" y="4447667"/>
                <a:ext cx="30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b="0" i="0" u="none" strike="noStrike" cap="none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Cohort 19</a:t>
                </a:r>
                <a:endParaRPr sz="1100" dirty="0"/>
              </a:p>
            </p:txBody>
          </p:sp>
        </p:grpSp>
      </p:grpSp>
      <p:pic>
        <p:nvPicPr>
          <p:cNvPr id="178" name="Google Shape;178;p29" descr="A logo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178" y="1055282"/>
            <a:ext cx="1589645" cy="65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/>
              <a:t>Who Develops Strategy?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3CBCCD-7995-A0C6-4B92-EB8B1478A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838" y="1474079"/>
            <a:ext cx="4314324" cy="26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9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sz="5400"/>
              <a:t>Where/why </a:t>
            </a:r>
            <a:br>
              <a:rPr lang="en-US" sz="5400"/>
            </a:br>
            <a:r>
              <a:rPr lang="en-US" sz="5400"/>
              <a:t>do you </a:t>
            </a:r>
            <a:br>
              <a:rPr lang="en-US" sz="5400"/>
            </a:br>
            <a:r>
              <a:rPr lang="en-US" sz="5400"/>
              <a:t>develop </a:t>
            </a:r>
            <a:br>
              <a:rPr lang="en-US" sz="5400"/>
            </a:br>
            <a:r>
              <a:rPr lang="en-US" sz="5400"/>
              <a:t>strategy?</a:t>
            </a:r>
          </a:p>
        </p:txBody>
      </p:sp>
    </p:spTree>
    <p:extLst>
      <p:ext uri="{BB962C8B-B14F-4D97-AF65-F5344CB8AC3E}">
        <p14:creationId xmlns:p14="http://schemas.microsoft.com/office/powerpoint/2010/main" val="47275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28650" y="1676868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sz="5400"/>
              <a:t>Strategy Tied to </a:t>
            </a:r>
            <a:br>
              <a:rPr lang="en-US" sz="5400"/>
            </a:br>
            <a:r>
              <a:rPr lang="en-US" sz="540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157449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28650" y="1695793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sz="5400"/>
              <a:t>Overarching </a:t>
            </a:r>
            <a:br>
              <a:rPr lang="en-US" sz="5400"/>
            </a:br>
            <a:r>
              <a:rPr lang="en-US" sz="540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344349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Diamond Suit outline">
            <a:extLst>
              <a:ext uri="{FF2B5EF4-FFF2-40B4-BE49-F238E27FC236}">
                <a16:creationId xmlns:a16="http://schemas.microsoft.com/office/drawing/2014/main" id="{B0FDB983-B1F9-A942-8AB3-72181249B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076" y="1004867"/>
            <a:ext cx="3841454" cy="3841454"/>
          </a:xfrm>
          <a:prstGeom prst="rect">
            <a:avLst/>
          </a:prstGeom>
        </p:spPr>
      </p:pic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114942"/>
            <a:ext cx="91440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-US"/>
              <a:t>S.W.O.T. Analysis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1C3E4F-F78E-D4EC-342D-68C0C7DC0EAF}"/>
              </a:ext>
            </a:extLst>
          </p:cNvPr>
          <p:cNvSpPr/>
          <p:nvPr/>
        </p:nvSpPr>
        <p:spPr>
          <a:xfrm>
            <a:off x="2948764" y="2109677"/>
            <a:ext cx="1325526" cy="878958"/>
          </a:xfrm>
          <a:prstGeom prst="roundRect">
            <a:avLst/>
          </a:prstGeom>
          <a:solidFill>
            <a:srgbClr val="76C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rgbClr val="FFFFFF"/>
                  </a:solidFill>
                </a:ln>
              </a:rPr>
              <a:t>Strengths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C2E9B7-10E2-36AF-2046-07361014FB25}"/>
              </a:ext>
            </a:extLst>
          </p:cNvPr>
          <p:cNvSpPr/>
          <p:nvPr/>
        </p:nvSpPr>
        <p:spPr>
          <a:xfrm>
            <a:off x="2948764" y="3148323"/>
            <a:ext cx="1325526" cy="878958"/>
          </a:xfrm>
          <a:prstGeom prst="roundRect">
            <a:avLst/>
          </a:prstGeom>
          <a:solidFill>
            <a:srgbClr val="76C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rgbClr val="FFFFFF"/>
                  </a:solidFill>
                </a:ln>
              </a:rPr>
              <a:t>Opportunities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4D352B-65B4-5EAA-E32A-2E5D30156101}"/>
              </a:ext>
            </a:extLst>
          </p:cNvPr>
          <p:cNvSpPr/>
          <p:nvPr/>
        </p:nvSpPr>
        <p:spPr>
          <a:xfrm>
            <a:off x="4710224" y="2132271"/>
            <a:ext cx="1325526" cy="878958"/>
          </a:xfrm>
          <a:prstGeom prst="roundRect">
            <a:avLst/>
          </a:prstGeom>
          <a:solidFill>
            <a:srgbClr val="76C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rgbClr val="FFFFFF"/>
                  </a:solidFill>
                </a:ln>
              </a:rPr>
              <a:t>Weaknesses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BF58C39-1F58-11DE-5488-02951E47DC7D}"/>
              </a:ext>
            </a:extLst>
          </p:cNvPr>
          <p:cNvSpPr/>
          <p:nvPr/>
        </p:nvSpPr>
        <p:spPr>
          <a:xfrm>
            <a:off x="4710224" y="3148323"/>
            <a:ext cx="1325526" cy="878958"/>
          </a:xfrm>
          <a:prstGeom prst="roundRect">
            <a:avLst/>
          </a:prstGeom>
          <a:solidFill>
            <a:srgbClr val="76C1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rgbClr val="FFFFFF"/>
                  </a:solidFill>
                </a:ln>
              </a:rPr>
              <a:t>Threats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/>
              <a:t>Firm/Partner Goals</a:t>
            </a:r>
            <a:endParaRPr/>
          </a:p>
        </p:txBody>
      </p:sp>
      <p:pic>
        <p:nvPicPr>
          <p:cNvPr id="233" name="Google Shape;23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856" y="1343024"/>
            <a:ext cx="2104733" cy="27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5694" y="1343024"/>
            <a:ext cx="2097175" cy="27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28650" y="1304993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sz="5400"/>
              <a:t>You Can’t Do</a:t>
            </a:r>
            <a:br>
              <a:rPr lang="en-US" sz="5400"/>
            </a:br>
            <a:r>
              <a:rPr lang="en-US" sz="5400"/>
              <a:t>Everything.</a:t>
            </a:r>
          </a:p>
        </p:txBody>
      </p:sp>
    </p:spTree>
    <p:extLst>
      <p:ext uri="{BB962C8B-B14F-4D97-AF65-F5344CB8AC3E}">
        <p14:creationId xmlns:p14="http://schemas.microsoft.com/office/powerpoint/2010/main" val="4168945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sz="5400"/>
              <a:t>Careful, </a:t>
            </a:r>
            <a:br>
              <a:rPr lang="en-US" sz="5400"/>
            </a:br>
            <a:r>
              <a:rPr lang="en-US" sz="5400"/>
              <a:t>very careful </a:t>
            </a:r>
            <a:br>
              <a:rPr lang="en-US" sz="5400"/>
            </a:br>
            <a:r>
              <a:rPr lang="en-US" sz="5400"/>
              <a:t>selection.</a:t>
            </a:r>
          </a:p>
        </p:txBody>
      </p:sp>
    </p:spTree>
    <p:extLst>
      <p:ext uri="{BB962C8B-B14F-4D97-AF65-F5344CB8AC3E}">
        <p14:creationId xmlns:p14="http://schemas.microsoft.com/office/powerpoint/2010/main" val="223579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628650" y="794813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Execution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628650" y="1562938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2400"/>
              <a:t>Overall responsibility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endParaRPr lang="en-US" sz="2400"/>
          </a:p>
          <a:p>
            <a:pPr marL="2159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2400"/>
              <a:t>My Consulting experience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endParaRPr lang="en-US" sz="2400"/>
          </a:p>
          <a:p>
            <a:pPr marL="2159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2400"/>
              <a:t>Accountability</a:t>
            </a:r>
          </a:p>
          <a:p>
            <a:pPr marL="673100" lvl="1" indent="-215900">
              <a:spcBef>
                <a:spcPts val="0"/>
              </a:spcBef>
              <a:buSzPts val="1800"/>
              <a:buFont typeface="Arial"/>
              <a:buChar char="•"/>
            </a:pPr>
            <a:r>
              <a:rPr lang="en-US" sz="1800"/>
              <a:t>Advisory Board</a:t>
            </a:r>
          </a:p>
          <a:p>
            <a:pPr marL="673100" lvl="1" indent="-215900">
              <a:spcBef>
                <a:spcPts val="0"/>
              </a:spcBef>
              <a:buSzPts val="1800"/>
              <a:buFont typeface="Arial"/>
              <a:buChar char="•"/>
            </a:pPr>
            <a:r>
              <a:rPr lang="en-US" sz="1800"/>
              <a:t>MP/Exec.</a:t>
            </a:r>
            <a:endParaRPr sz="1800"/>
          </a:p>
        </p:txBody>
      </p:sp>
      <p:sp>
        <p:nvSpPr>
          <p:cNvPr id="225" name="Google Shape;225;p35"/>
          <p:cNvSpPr/>
          <p:nvPr/>
        </p:nvSpPr>
        <p:spPr>
          <a:xfrm>
            <a:off x="6150030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F9FDACC-A813-C72D-B1D7-77FF44023E63}"/>
              </a:ext>
            </a:extLst>
          </p:cNvPr>
          <p:cNvSpPr/>
          <p:nvPr/>
        </p:nvSpPr>
        <p:spPr>
          <a:xfrm>
            <a:off x="3537097" y="648765"/>
            <a:ext cx="893135" cy="751522"/>
          </a:xfrm>
          <a:prstGeom prst="star5">
            <a:avLst/>
          </a:prstGeom>
          <a:solidFill>
            <a:srgbClr val="76C14C"/>
          </a:solidFill>
          <a:ln>
            <a:solidFill>
              <a:srgbClr val="76C14C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704851" y="522057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sz="5400"/>
              <a:t>Carve Out </a:t>
            </a:r>
            <a:br>
              <a:rPr lang="en-US" sz="5400"/>
            </a:br>
            <a:r>
              <a:rPr lang="en-US" sz="5400"/>
              <a:t>Time to </a:t>
            </a:r>
            <a:br>
              <a:rPr lang="en-US" sz="5400"/>
            </a:br>
            <a:r>
              <a:rPr lang="en-US" sz="5400"/>
              <a:t>Execute</a:t>
            </a:r>
          </a:p>
        </p:txBody>
      </p:sp>
    </p:spTree>
    <p:extLst>
      <p:ext uri="{BB962C8B-B14F-4D97-AF65-F5344CB8AC3E}">
        <p14:creationId xmlns:p14="http://schemas.microsoft.com/office/powerpoint/2010/main" val="20597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ADE4-F7B8-3AC3-2B49-B5F285BB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Pre-Bootcamp Survey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6AAE5F-E94B-1CDA-1886-A5EFC32B7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Top Challenges Faced by Leaders: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Time Management: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Many respondents mentioned difficulty managing their time, balancing responsibilities, and finding time to focus on strategic goals.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"Time to evaluate the Service Line and stay ahead of client needs."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"Hours in a day / 'getting it all done' / Sustainable workload."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"Switching between tasks and maintaining focus.“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Delegation and Team Management: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Leaders struggle with effectively delegating tasks and managing team performance.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"Showing up as a leader while being present for the team."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"Managing people with different personalities and skill sets."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"Driving firm growth while handling team dynamics.“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Strategic Planning and Goal Execution: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Participants face challenges in setting clear goals and executing them effectively.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"Time to execute goals and visions."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"Balancing long-term strategy with day-to-day operations."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"Maintaining focus on strategic initiatives."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9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E9666-076A-FBDB-27A0-074F729F3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038" y="1338114"/>
            <a:ext cx="5279923" cy="2893531"/>
          </a:xfrm>
          <a:prstGeom prst="rect">
            <a:avLst/>
          </a:prstGeom>
        </p:spPr>
      </p:pic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289584"/>
            <a:ext cx="9144000" cy="81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" sz="3600"/>
              <a:t>Charge Hours: Less is More</a:t>
            </a:r>
            <a:endParaRPr sz="3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8B2AF1-69F3-6E94-34A2-D617198F5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369" y="1683327"/>
            <a:ext cx="4468429" cy="2465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A32B7E-B5C5-4B1F-9AE0-F429907CB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063" y="1401764"/>
            <a:ext cx="4266280" cy="23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91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784767" y="685870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Strategic Initatives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353587" y="1498436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41350" indent="-215900">
              <a:spcBef>
                <a:spcPts val="0"/>
              </a:spcBef>
              <a:buFont typeface="Arial"/>
              <a:buChar char="•"/>
            </a:pPr>
            <a:r>
              <a:rPr lang="en-US"/>
              <a:t>Those responsible</a:t>
            </a:r>
          </a:p>
          <a:p>
            <a:pPr marL="641350" indent="-215900">
              <a:spcBef>
                <a:spcPts val="0"/>
              </a:spcBef>
              <a:buFont typeface="Arial"/>
              <a:buChar char="•"/>
            </a:pPr>
            <a:endParaRPr lang="en-US"/>
          </a:p>
          <a:p>
            <a:pPr marL="641350" indent="-215900">
              <a:spcBef>
                <a:spcPts val="0"/>
              </a:spcBef>
              <a:buFont typeface="Arial"/>
              <a:buChar char="•"/>
            </a:pPr>
            <a:r>
              <a:rPr lang="en-US"/>
              <a:t>Accountability</a:t>
            </a:r>
          </a:p>
          <a:p>
            <a:pPr marL="641350" indent="-215900">
              <a:spcBef>
                <a:spcPts val="0"/>
              </a:spcBef>
              <a:buFont typeface="Arial"/>
              <a:buChar char="•"/>
            </a:pPr>
            <a:endParaRPr lang="en-US"/>
          </a:p>
          <a:p>
            <a:pPr marL="641350" indent="-215900">
              <a:spcBef>
                <a:spcPts val="0"/>
              </a:spcBef>
              <a:buFont typeface="Arial"/>
              <a:buChar char="•"/>
            </a:pPr>
            <a:r>
              <a:rPr lang="en-US"/>
              <a:t>Manageable </a:t>
            </a:r>
          </a:p>
          <a:p>
            <a:pPr marL="641350" indent="-215900">
              <a:spcBef>
                <a:spcPts val="0"/>
              </a:spcBef>
              <a:buFont typeface="Arial"/>
              <a:buChar char="•"/>
            </a:pPr>
            <a:endParaRPr lang="en-US"/>
          </a:p>
          <a:p>
            <a:pPr marL="641350" lvl="0" indent="-215900" defTabSz="1828434" eaLnBrk="1" fontAlgn="auto" latinLnBrk="0" hangingPunct="1">
              <a:spcBef>
                <a:spcPts val="0"/>
              </a:spcBef>
              <a:buFont typeface="Arial"/>
              <a:buChar char="•"/>
              <a:tabLst/>
              <a:defRPr/>
            </a:pPr>
            <a:r>
              <a:rPr lang="en-US"/>
              <a:t>e.g., Develop a plan to lower the firm’s turnover rate? </a:t>
            </a:r>
          </a:p>
          <a:p>
            <a:pPr marL="641350" lvl="0" indent="-215900" defTabSz="1828434" eaLnBrk="1" fontAlgn="auto" latinLnBrk="0" hangingPunct="1">
              <a:spcBef>
                <a:spcPts val="0"/>
              </a:spcBef>
              <a:buFont typeface="Arial"/>
              <a:buChar char="•"/>
              <a:tabLst/>
              <a:defRPr/>
            </a:pPr>
            <a:endParaRPr lang="en-US"/>
          </a:p>
          <a:p>
            <a:pPr marL="641350" indent="-215900" defTabSz="1828434">
              <a:spcBef>
                <a:spcPts val="0"/>
              </a:spcBef>
              <a:buFont typeface="Arial"/>
              <a:buChar char="•"/>
              <a:defRPr/>
            </a:pPr>
            <a:r>
              <a:rPr lang="en-US"/>
              <a:t>Add in business development professional to the sales business development, and marketing efforts?</a:t>
            </a:r>
          </a:p>
          <a:p>
            <a:pPr marL="641350" indent="-215900" defTabSz="1828434">
              <a:spcBef>
                <a:spcPts val="0"/>
              </a:spcBef>
              <a:buFont typeface="Arial"/>
              <a:buChar char="•"/>
              <a:defRPr/>
            </a:pPr>
            <a:endParaRPr lang="en-US"/>
          </a:p>
          <a:p>
            <a:pPr marL="425450" indent="0">
              <a:spcBef>
                <a:spcPts val="0"/>
              </a:spcBef>
            </a:pPr>
            <a:endParaRPr lang="en-US"/>
          </a:p>
          <a:p>
            <a:pPr marL="457200" lvl="1" indent="0">
              <a:spcBef>
                <a:spcPts val="0"/>
              </a:spcBef>
              <a:buSzPts val="1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77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0" y="426723"/>
            <a:ext cx="9144000" cy="81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"/>
              <a:t>Strategic Initatives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C26E2-324C-8568-C6FB-1016B0F9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423" y="1658510"/>
            <a:ext cx="4165153" cy="23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05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28650" y="2038350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sz="5400"/>
              <a:t>Regular Updates</a:t>
            </a:r>
          </a:p>
        </p:txBody>
      </p:sp>
    </p:spTree>
    <p:extLst>
      <p:ext uri="{BB962C8B-B14F-4D97-AF65-F5344CB8AC3E}">
        <p14:creationId xmlns:p14="http://schemas.microsoft.com/office/powerpoint/2010/main" val="496029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59219" y="1009183"/>
            <a:ext cx="747114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</a:pPr>
            <a:r>
              <a:rPr lang="en-US" sz="5400"/>
              <a:t>Continuum</a:t>
            </a:r>
            <a:br>
              <a:rPr lang="en-US" sz="5400"/>
            </a:br>
            <a:br>
              <a:rPr lang="en-US" sz="5400"/>
            </a:br>
            <a:br>
              <a:rPr lang="en-US" sz="3200"/>
            </a:br>
            <a:br>
              <a:rPr lang="en-US" sz="3200"/>
            </a:br>
            <a:endParaRPr lang="en-US" sz="3200"/>
          </a:p>
        </p:txBody>
      </p:sp>
      <p:sp>
        <p:nvSpPr>
          <p:cNvPr id="2" name="Google Shape;208;p33">
            <a:extLst>
              <a:ext uri="{FF2B5EF4-FFF2-40B4-BE49-F238E27FC236}">
                <a16:creationId xmlns:a16="http://schemas.microsoft.com/office/drawing/2014/main" id="{E1798419-26B9-DD2C-3B5C-0B2949F071EF}"/>
              </a:ext>
            </a:extLst>
          </p:cNvPr>
          <p:cNvSpPr txBox="1">
            <a:spLocks/>
          </p:cNvSpPr>
          <p:nvPr/>
        </p:nvSpPr>
        <p:spPr>
          <a:xfrm>
            <a:off x="836428" y="807165"/>
            <a:ext cx="747114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US" sz="5400"/>
            </a:br>
            <a:br>
              <a:rPr lang="en-US" sz="5400"/>
            </a:br>
            <a:r>
              <a:rPr lang="en-US" sz="3200"/>
              <a:t>Semi-annual</a:t>
            </a:r>
            <a:br>
              <a:rPr lang="en-US" sz="3200"/>
            </a:br>
            <a:br>
              <a:rPr lang="en-US" sz="3200"/>
            </a:br>
            <a:r>
              <a:rPr lang="en-US" sz="3200"/>
              <a:t>Quarterly</a:t>
            </a:r>
          </a:p>
        </p:txBody>
      </p:sp>
    </p:spTree>
    <p:extLst>
      <p:ext uri="{BB962C8B-B14F-4D97-AF65-F5344CB8AC3E}">
        <p14:creationId xmlns:p14="http://schemas.microsoft.com/office/powerpoint/2010/main" val="112125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/>
          <p:nvPr/>
        </p:nvSpPr>
        <p:spPr>
          <a:xfrm>
            <a:off x="5429940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1084254" y="1335403"/>
            <a:ext cx="4782312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GShamis@WindingRiverConsulting.com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Leader, Speaker, Author, Change Agent</a:t>
            </a:r>
            <a:endParaRPr/>
          </a:p>
        </p:txBody>
      </p:sp>
      <p:sp>
        <p:nvSpPr>
          <p:cNvPr id="367" name="Google Shape;367;p47"/>
          <p:cNvSpPr/>
          <p:nvPr/>
        </p:nvSpPr>
        <p:spPr>
          <a:xfrm>
            <a:off x="707969" y="1362685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p47"/>
          <p:cNvSpPr/>
          <p:nvPr/>
        </p:nvSpPr>
        <p:spPr>
          <a:xfrm>
            <a:off x="707970" y="3068506"/>
            <a:ext cx="279582" cy="279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9" name="Google Shape;369;p47" descr="_MG_4974-Edit-web.jpg"/>
          <p:cNvPicPr preferRelativeResize="0"/>
          <p:nvPr/>
        </p:nvPicPr>
        <p:blipFill rotWithShape="1">
          <a:blip r:embed="rId3">
            <a:alphaModFix/>
          </a:blip>
          <a:srcRect l="442" t="4105" r="5800" b="10529"/>
          <a:stretch/>
        </p:blipFill>
        <p:spPr>
          <a:xfrm>
            <a:off x="5625846" y="138224"/>
            <a:ext cx="6071616" cy="4421396"/>
          </a:xfrm>
          <a:prstGeom prst="parallelogram">
            <a:avLst>
              <a:gd name="adj" fmla="val 4365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9E8AD-3609-27BA-BCCD-FB019D536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70CA-53AE-ED9A-836F-86A902BC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Pre-Bootcamp Survey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12B23B1-DCBF-E119-65E5-F2B94A9B5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93293"/>
            <a:ext cx="762221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Top Goals for the MPB Program: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Leadership Skill Enhancement: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Participants are looking to refine their leadership abilities, including decision-making and communication.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"Tools to help me manage this role more effectively."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"Better understanding of what it takes to be a successful leader."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"Strategies to improve leadership impact.“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Networking and Peer Learning: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Many are seeking to connect with other leaders and learn from their experiences.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"Learn from other leaders who might have more experience."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"Networking and strategies to improve my approach."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"Gaining perspectives from peers.“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Strategic Decision-Making: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Gaining clarity and confidence in making leadership decisions.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"Understanding how to set and achieve strategic goals."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"Making better, faster decisions."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"Getting new approaches for problem-solving."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8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06C6B-3FAE-6E01-F88C-23BB4E3E6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D4E5-97DD-854A-10FE-899FDD90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Pre-Bootcamp Survey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D69C239-2FA8-F549-20B7-96CE96590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254378"/>
            <a:ext cx="7572597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Most Desired Leadership Skills: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Effective Communication: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Respondents emphasized the importance of giving feedback, managing difficult conversations, and presenting ideas clearly.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"How to give feedback effectively and impactfully."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"Setting and holding clear expectations with the team."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"Communicating decisions and direction clearly.“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Emotional Intelligence and Self-Management: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Balancing personal well-being with leadership responsibilities was frequently mentioned.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"Ability to balance self-care/health with life and work."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"Understanding how to manage stress and maintain motivation."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"Managing emotions and avoiding burnout.“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Strategic Thinking and Financial Knowledge: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A few respondents highlighted the need for better strategic planning and financial acumen.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"Financial/accounting knowledge."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"Understanding the big picture while handling details."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"Balancing long-term strategy with immediate priorities."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1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BE6C3DF4-4857-A1A0-820B-E5749E92F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36CB683C-5EAD-A8C9-4862-0772314587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8906" b="289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>
            <a:extLst>
              <a:ext uri="{FF2B5EF4-FFF2-40B4-BE49-F238E27FC236}">
                <a16:creationId xmlns:a16="http://schemas.microsoft.com/office/drawing/2014/main" id="{AE807DA1-F787-767F-AB15-FFC6D59EF08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>
            <a:extLst>
              <a:ext uri="{FF2B5EF4-FFF2-40B4-BE49-F238E27FC236}">
                <a16:creationId xmlns:a16="http://schemas.microsoft.com/office/drawing/2014/main" id="{1AC7253D-6EA8-D556-EB47-5C52A4A8234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846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</a:pPr>
            <a:r>
              <a:rPr lang="en">
                <a:solidFill>
                  <a:schemeClr val="lt1"/>
                </a:solidFill>
              </a:rPr>
              <a:t>Strategy &amp; Execution</a:t>
            </a:r>
            <a:endParaRPr/>
          </a:p>
        </p:txBody>
      </p:sp>
      <p:sp>
        <p:nvSpPr>
          <p:cNvPr id="170" name="Google Shape;170;p29">
            <a:extLst>
              <a:ext uri="{FF2B5EF4-FFF2-40B4-BE49-F238E27FC236}">
                <a16:creationId xmlns:a16="http://schemas.microsoft.com/office/drawing/2014/main" id="{A6279442-34A6-7A03-13BD-8C18CD0CFFB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1954412"/>
            <a:ext cx="6858000" cy="25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MPB | 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">
                <a:solidFill>
                  <a:schemeClr val="lt1"/>
                </a:solidFill>
              </a:rPr>
              <a:t> Accelerated </a:t>
            </a:r>
            <a:endParaRPr/>
          </a:p>
        </p:txBody>
      </p:sp>
      <p:grpSp>
        <p:nvGrpSpPr>
          <p:cNvPr id="171" name="Google Shape;171;p29">
            <a:extLst>
              <a:ext uri="{FF2B5EF4-FFF2-40B4-BE49-F238E27FC236}">
                <a16:creationId xmlns:a16="http://schemas.microsoft.com/office/drawing/2014/main" id="{F1ED504F-810F-1E46-2E9F-DD84DB19CE85}"/>
              </a:ext>
            </a:extLst>
          </p:cNvPr>
          <p:cNvGrpSpPr/>
          <p:nvPr/>
        </p:nvGrpSpPr>
        <p:grpSpPr>
          <a:xfrm>
            <a:off x="1952625" y="3549254"/>
            <a:ext cx="5238750" cy="535781"/>
            <a:chOff x="3035300" y="4275139"/>
            <a:chExt cx="6985000" cy="714374"/>
          </a:xfrm>
        </p:grpSpPr>
        <p:grpSp>
          <p:nvGrpSpPr>
            <p:cNvPr id="172" name="Google Shape;172;p29">
              <a:extLst>
                <a:ext uri="{FF2B5EF4-FFF2-40B4-BE49-F238E27FC236}">
                  <a16:creationId xmlns:a16="http://schemas.microsoft.com/office/drawing/2014/main" id="{58E3839A-7B32-1012-4EC2-B0AEF25E2FE3}"/>
                </a:ext>
              </a:extLst>
            </p:cNvPr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73" name="Google Shape;173;p29">
                <a:extLst>
                  <a:ext uri="{FF2B5EF4-FFF2-40B4-BE49-F238E27FC236}">
                    <a16:creationId xmlns:a16="http://schemas.microsoft.com/office/drawing/2014/main" id="{9F65B2FE-0C0F-BC03-C4C4-7EBB0F522FA2}"/>
                  </a:ext>
                </a:extLst>
              </p:cNvPr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9">
                <a:extLst>
                  <a:ext uri="{FF2B5EF4-FFF2-40B4-BE49-F238E27FC236}">
                    <a16:creationId xmlns:a16="http://schemas.microsoft.com/office/drawing/2014/main" id="{19A8A9EA-7E7B-D5A8-9E03-9D65FB637620}"/>
                  </a:ext>
                </a:extLst>
              </p:cNvPr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8FC"/>
                    </a:solidFill>
                    <a:effectLst/>
                    <a:uLnTx/>
                    <a:uFillTx/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 2025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p29">
              <a:extLst>
                <a:ext uri="{FF2B5EF4-FFF2-40B4-BE49-F238E27FC236}">
                  <a16:creationId xmlns:a16="http://schemas.microsoft.com/office/drawing/2014/main" id="{1E566D46-1EC4-C861-3CCD-68565D372595}"/>
                </a:ext>
              </a:extLst>
            </p:cNvPr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76" name="Google Shape;176;p29">
                <a:extLst>
                  <a:ext uri="{FF2B5EF4-FFF2-40B4-BE49-F238E27FC236}">
                    <a16:creationId xmlns:a16="http://schemas.microsoft.com/office/drawing/2014/main" id="{3953D71A-0634-1486-A868-57A299156CFB}"/>
                  </a:ext>
                </a:extLst>
              </p:cNvPr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9">
                <a:extLst>
                  <a:ext uri="{FF2B5EF4-FFF2-40B4-BE49-F238E27FC236}">
                    <a16:creationId xmlns:a16="http://schemas.microsoft.com/office/drawing/2014/main" id="{A8777701-49D0-56AF-02B4-75E6017C5CF1}"/>
                  </a:ext>
                </a:extLst>
              </p:cNvPr>
              <p:cNvSpPr txBox="1"/>
              <p:nvPr/>
            </p:nvSpPr>
            <p:spPr>
              <a:xfrm>
                <a:off x="6554099" y="4447667"/>
                <a:ext cx="30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AF8FC"/>
                    </a:solidFill>
                    <a:effectLst/>
                    <a:uLnTx/>
                    <a:uFillTx/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Gary S. Shamis, M. Acc</a:t>
                </a: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8" name="Google Shape;178;p29" descr="A logo with white text&#10;&#10;Description automatically generated">
            <a:extLst>
              <a:ext uri="{FF2B5EF4-FFF2-40B4-BE49-F238E27FC236}">
                <a16:creationId xmlns:a16="http://schemas.microsoft.com/office/drawing/2014/main" id="{4AA33E48-A6B9-1281-CD5F-1CF8BCFD75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178" y="1055282"/>
            <a:ext cx="1589645" cy="65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>
            <a:extLst>
              <a:ext uri="{FF2B5EF4-FFF2-40B4-BE49-F238E27FC236}">
                <a16:creationId xmlns:a16="http://schemas.microsoft.com/office/drawing/2014/main" id="{C5E4D91C-9FE9-6685-9D7D-3DB67D8148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6232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ng shot of a road&#10;&#10;Description automatically generated">
            <a:extLst>
              <a:ext uri="{FF2B5EF4-FFF2-40B4-BE49-F238E27FC236}">
                <a16:creationId xmlns:a16="http://schemas.microsoft.com/office/drawing/2014/main" id="{317078A9-7BB7-6A4E-4403-2535BB5018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03909"/>
            <a:ext cx="9144000" cy="4438994"/>
          </a:xfrm>
          <a:prstGeom prst="rect">
            <a:avLst/>
          </a:prstGeom>
        </p:spPr>
      </p:pic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37705" y="66403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sz="4000"/>
              <a:t>Strategy without Execution is a waste of time.</a:t>
            </a:r>
            <a:endParaRPr sz="4000"/>
          </a:p>
        </p:txBody>
      </p:sp>
      <p:sp>
        <p:nvSpPr>
          <p:cNvPr id="4" name="Google Shape;184;p30">
            <a:extLst>
              <a:ext uri="{FF2B5EF4-FFF2-40B4-BE49-F238E27FC236}">
                <a16:creationId xmlns:a16="http://schemas.microsoft.com/office/drawing/2014/main" id="{0111DF5F-7788-3ED3-5FA5-D6128E1D795A}"/>
              </a:ext>
            </a:extLst>
          </p:cNvPr>
          <p:cNvSpPr txBox="1">
            <a:spLocks/>
          </p:cNvSpPr>
          <p:nvPr/>
        </p:nvSpPr>
        <p:spPr>
          <a:xfrm>
            <a:off x="393123" y="2111751"/>
            <a:ext cx="835602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Execution without strategy is </a:t>
            </a:r>
            <a:br>
              <a:rPr lang="en-US" sz="2400"/>
            </a:br>
            <a:r>
              <a:rPr lang="en-US" sz="2400"/>
              <a:t>a road to nowhere.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/>
              <a:t>Strategy &amp; Execution</a:t>
            </a: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>
                <a:latin typeface="Montserrat SemiBold"/>
                <a:ea typeface="Montserrat SemiBold"/>
                <a:cs typeface="Montserrat SemiBold"/>
                <a:sym typeface="Montserrat SemiBold"/>
              </a:rPr>
              <a:t>Bread &amp; Butter</a:t>
            </a:r>
            <a:endParaRPr/>
          </a:p>
          <a:p>
            <a:pPr marL="0" indent="0">
              <a:spcBef>
                <a:spcPts val="0"/>
              </a:spcBef>
            </a:pPr>
            <a:endParaRPr lang="en">
              <a:latin typeface="Montserrat SemiBold"/>
            </a:endParaRPr>
          </a:p>
          <a:p>
            <a:pPr marL="0" indent="0">
              <a:spcBef>
                <a:spcPts val="0"/>
              </a:spcBef>
            </a:pPr>
            <a:r>
              <a:rPr lang="en">
                <a:latin typeface="Montserrat SemiBold"/>
              </a:rPr>
              <a:t>        Peanut Butter &amp; Jelly</a:t>
            </a:r>
          </a:p>
          <a:p>
            <a:pPr marL="0" indent="0">
              <a:spcBef>
                <a:spcPts val="0"/>
              </a:spcBef>
            </a:pPr>
            <a:endParaRPr lang="en">
              <a:latin typeface="Montserrat SemiBold"/>
            </a:endParaRPr>
          </a:p>
          <a:p>
            <a:pPr marL="0" indent="0">
              <a:spcBef>
                <a:spcPts val="0"/>
              </a:spcBef>
            </a:pPr>
            <a:r>
              <a:rPr lang="en">
                <a:latin typeface="Montserrat SemiBold"/>
              </a:rPr>
              <a:t>	                Salt &amp; Pepper</a:t>
            </a:r>
          </a:p>
          <a:p>
            <a:pPr marL="0" indent="0">
              <a:spcBef>
                <a:spcPts val="0"/>
              </a:spcBef>
            </a:pPr>
            <a:endParaRPr lang="en">
              <a:latin typeface="Montserrat SemiBold"/>
            </a:endParaRPr>
          </a:p>
          <a:p>
            <a:pPr marL="0" indent="0">
              <a:spcBef>
                <a:spcPts val="0"/>
              </a:spcBef>
            </a:pPr>
            <a:r>
              <a:rPr lang="en" sz="2800">
                <a:latin typeface="Montserrat SemiBold"/>
              </a:rPr>
              <a:t>		</a:t>
            </a:r>
          </a:p>
          <a:p>
            <a:pPr marL="0" indent="0">
              <a:spcBef>
                <a:spcPts val="0"/>
              </a:spcBef>
            </a:pPr>
            <a:r>
              <a:rPr lang="en" sz="2800">
                <a:latin typeface="Montserrat SemiBold"/>
              </a:rPr>
              <a:t>		Strategy &amp; </a:t>
            </a:r>
          </a:p>
          <a:p>
            <a:pPr marL="0" indent="0">
              <a:spcBef>
                <a:spcPts val="0"/>
              </a:spcBef>
            </a:pPr>
            <a:r>
              <a:rPr lang="en" sz="2800">
                <a:latin typeface="Montserrat SemiBold"/>
              </a:rPr>
              <a:t>		Execution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4861213" y="1255971"/>
            <a:ext cx="3882737" cy="3181646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 l="-28448" r="-28396"/>
            </a:stretch>
          </a:blip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06977" y="512443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/>
              <a:t>“Good enough” isn’t good enough anymore. </a:t>
            </a: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344632" y="1925782"/>
            <a:ext cx="4933950" cy="258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>
                <a:latin typeface="Montserrat SemiBold"/>
                <a:ea typeface="Montserrat SemiBold"/>
                <a:cs typeface="Montserrat SemiBold"/>
                <a:sym typeface="Montserrat SemiBold"/>
              </a:rPr>
              <a:t>“…everyone needs to find their extra – their unique value contribution that makes them stand out in whatever is their field of employment. Average is over.”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en-US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900">
                <a:latin typeface="Montserrat SemiBold"/>
                <a:ea typeface="Montserrat SemiBold"/>
                <a:cs typeface="Montserrat SemiBold"/>
                <a:sym typeface="Montserrat SemiBold"/>
              </a:rPr>
              <a:t>Friedman, Thomas L. (2012, January 24). Average Is Over. The New York Times. 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877D21-2CF1-72D8-5232-214FF300F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197" y="1354078"/>
            <a:ext cx="5633605" cy="3206568"/>
          </a:xfrm>
          <a:prstGeom prst="rect">
            <a:avLst/>
          </a:prstGeom>
        </p:spPr>
      </p:pic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28650" y="395547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/>
              <a:t>How do you develop    strategy?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B">
      <a:dk1>
        <a:srgbClr val="000000"/>
      </a:dk1>
      <a:lt1>
        <a:srgbClr val="FFFFFF"/>
      </a:lt1>
      <a:dk2>
        <a:srgbClr val="05293E"/>
      </a:dk2>
      <a:lt2>
        <a:srgbClr val="EBF6FC"/>
      </a:lt2>
      <a:accent1>
        <a:srgbClr val="FFDD4E"/>
      </a:accent1>
      <a:accent2>
        <a:srgbClr val="69AB42"/>
      </a:accent2>
      <a:accent3>
        <a:srgbClr val="48B0E2"/>
      </a:accent3>
      <a:accent4>
        <a:srgbClr val="A4B961"/>
      </a:accent4>
      <a:accent5>
        <a:srgbClr val="3B96B0"/>
      </a:accent5>
      <a:accent6>
        <a:srgbClr val="304C74"/>
      </a:accent6>
      <a:hlink>
        <a:srgbClr val="3B96B0"/>
      </a:hlink>
      <a:folHlink>
        <a:srgbClr val="052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14bf96-fa2b-4e78-b27a-33bb0c5475f1">
      <Terms xmlns="http://schemas.microsoft.com/office/infopath/2007/PartnerControls"/>
    </lcf76f155ced4ddcb4097134ff3c332f>
    <TaxCatchAll xmlns="5b7f2bb1-7f58-4bdb-85e5-e23b5270616d" xsi:nil="true"/>
    <SharedWithUsers xmlns="5b7f2bb1-7f58-4bdb-85e5-e23b5270616d">
      <UserInfo>
        <DisplayName>Stephanie Schneider</DisplayName>
        <AccountId>192</AccountId>
        <AccountType/>
      </UserInfo>
      <UserInfo>
        <DisplayName>Gary Shamis</DisplayName>
        <AccountId>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C96FC93A0F04FA2BBC6C341D236ED" ma:contentTypeVersion="19" ma:contentTypeDescription="Create a new document." ma:contentTypeScope="" ma:versionID="8f83054c667a3ad10a03384320754b70">
  <xsd:schema xmlns:xsd="http://www.w3.org/2001/XMLSchema" xmlns:xs="http://www.w3.org/2001/XMLSchema" xmlns:p="http://schemas.microsoft.com/office/2006/metadata/properties" xmlns:ns2="dd14bf96-fa2b-4e78-b27a-33bb0c5475f1" xmlns:ns3="5b7f2bb1-7f58-4bdb-85e5-e23b5270616d" targetNamespace="http://schemas.microsoft.com/office/2006/metadata/properties" ma:root="true" ma:fieldsID="9b76a4bc40bee55e939c745d41fc4a89" ns2:_="" ns3:_="">
    <xsd:import namespace="dd14bf96-fa2b-4e78-b27a-33bb0c5475f1"/>
    <xsd:import namespace="5b7f2bb1-7f58-4bdb-85e5-e23b527061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4bf96-fa2b-4e78-b27a-33bb0c547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f2bb1-7f58-4bdb-85e5-e23b527061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6cf7bd-33b9-45b0-90a9-57f797b9506c}" ma:internalName="TaxCatchAll" ma:showField="CatchAllData" ma:web="5b7f2bb1-7f58-4bdb-85e5-e23b52706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F36DCF-5711-4AF0-8315-3E45BFD94FB3}">
  <ds:schemaRefs>
    <ds:schemaRef ds:uri="5b7f2bb1-7f58-4bdb-85e5-e23b5270616d"/>
    <ds:schemaRef ds:uri="dd14bf96-fa2b-4e78-b27a-33bb0c5475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E99CDF-955D-4CC2-8DC9-F367A6DBE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4bf96-fa2b-4e78-b27a-33bb0c5475f1"/>
    <ds:schemaRef ds:uri="5b7f2bb1-7f58-4bdb-85e5-e23b52706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CD599C-D3BB-4F4F-84D9-7A80CCFAF4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728</Words>
  <Application>Microsoft Office PowerPoint</Application>
  <PresentationFormat>On-screen Show (16:9)</PresentationFormat>
  <Paragraphs>123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Montserrat SemiBold</vt:lpstr>
      <vt:lpstr>Montserrat Light</vt:lpstr>
      <vt:lpstr>Gill Sans</vt:lpstr>
      <vt:lpstr>Montserrat</vt:lpstr>
      <vt:lpstr>Montserrat ExtraBold</vt:lpstr>
      <vt:lpstr>Office Theme</vt:lpstr>
      <vt:lpstr>WELCOME!</vt:lpstr>
      <vt:lpstr>Pre-Bootcamp Survey </vt:lpstr>
      <vt:lpstr>Pre-Bootcamp Survey </vt:lpstr>
      <vt:lpstr>Pre-Bootcamp Survey </vt:lpstr>
      <vt:lpstr>Strategy &amp; Execution</vt:lpstr>
      <vt:lpstr>Strategy without Execution is a waste of time.</vt:lpstr>
      <vt:lpstr>Strategy &amp; Execution</vt:lpstr>
      <vt:lpstr>“Good enough” isn’t good enough anymore. </vt:lpstr>
      <vt:lpstr>How do you develop    strategy?</vt:lpstr>
      <vt:lpstr>Who Develops Strategy?</vt:lpstr>
      <vt:lpstr>Where/why  do you  develop  strategy?</vt:lpstr>
      <vt:lpstr>Strategy Tied to  Values</vt:lpstr>
      <vt:lpstr>Overarching  Strategy</vt:lpstr>
      <vt:lpstr>S.W.O.T. Analysis</vt:lpstr>
      <vt:lpstr>Firm/Partner Goals</vt:lpstr>
      <vt:lpstr>You Can’t Do Everything.</vt:lpstr>
      <vt:lpstr>Careful,  very careful  selection.</vt:lpstr>
      <vt:lpstr>Execution</vt:lpstr>
      <vt:lpstr>Carve Out  Time to  Execute</vt:lpstr>
      <vt:lpstr>Charge Hours: Less is More</vt:lpstr>
      <vt:lpstr>Strategic Initatives</vt:lpstr>
      <vt:lpstr>Strategic Initatives</vt:lpstr>
      <vt:lpstr>Regular Updates</vt:lpstr>
      <vt:lpstr>Continuum 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Independent</dc:title>
  <dc:creator>Stephanie Schneider</dc:creator>
  <cp:lastModifiedBy>Taylor King</cp:lastModifiedBy>
  <cp:revision>1</cp:revision>
  <cp:lastPrinted>2024-10-07T18:21:06Z</cp:lastPrinted>
  <dcterms:modified xsi:type="dcterms:W3CDTF">2025-05-15T15:31:26Z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0x010100885C96FC93A0F04FA2BBC6C341D236ED</vt:lpwstr>
  </property>
</Properties>
</file>