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3" r:id="rId5"/>
    <p:sldMasterId id="2147483670" r:id="rId6"/>
    <p:sldMasterId id="2147483712" r:id="rId7"/>
  </p:sldMasterIdLst>
  <p:notesMasterIdLst>
    <p:notesMasterId r:id="rId48"/>
  </p:notesMasterIdLst>
  <p:sldIdLst>
    <p:sldId id="320" r:id="rId8"/>
    <p:sldId id="281" r:id="rId9"/>
    <p:sldId id="321" r:id="rId10"/>
    <p:sldId id="322" r:id="rId11"/>
    <p:sldId id="271" r:id="rId12"/>
    <p:sldId id="285" r:id="rId13"/>
    <p:sldId id="286" r:id="rId14"/>
    <p:sldId id="287" r:id="rId15"/>
    <p:sldId id="31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284" r:id="rId46"/>
    <p:sldId id="31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DE75C-286B-4143-88CD-362363085F84}" v="299" dt="2026-05-18T16:50:07.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 Evans-Roskos" userId="S::revans@windingriverconsulting.com::7f08c416-167d-47cb-b9c8-e1810c07650a" providerId="AD" clId="Web-{57947455-A3DE-F984-8FE5-CDDA0157E043}"/>
    <pc:docChg chg="addSld modSld sldOrd">
      <pc:chgData name="Reine Evans-Roskos" userId="S::revans@windingriverconsulting.com::7f08c416-167d-47cb-b9c8-e1810c07650a" providerId="AD" clId="Web-{57947455-A3DE-F984-8FE5-CDDA0157E043}" dt="2026-05-14T17:05:17.674" v="5"/>
      <pc:docMkLst>
        <pc:docMk/>
      </pc:docMkLst>
      <pc:sldChg chg="addSp modSp add ord">
        <pc:chgData name="Reine Evans-Roskos" userId="S::revans@windingriverconsulting.com::7f08c416-167d-47cb-b9c8-e1810c07650a" providerId="AD" clId="Web-{57947455-A3DE-F984-8FE5-CDDA0157E043}" dt="2026-05-14T17:05:17.674" v="5"/>
        <pc:sldMkLst>
          <pc:docMk/>
          <pc:sldMk cId="2148767839" sldId="319"/>
        </pc:sldMkLst>
        <pc:picChg chg="add mod">
          <ac:chgData name="Reine Evans-Roskos" userId="S::revans@windingriverconsulting.com::7f08c416-167d-47cb-b9c8-e1810c07650a" providerId="AD" clId="Web-{57947455-A3DE-F984-8FE5-CDDA0157E043}" dt="2026-05-14T17:05:13.611" v="4" actId="1076"/>
          <ac:picMkLst>
            <pc:docMk/>
            <pc:sldMk cId="2148767839" sldId="319"/>
            <ac:picMk id="2" creationId="{9A6F4BA3-4291-6D18-F9BB-6D7CEEBF6F80}"/>
          </ac:picMkLst>
        </pc:picChg>
      </pc:sldChg>
    </pc:docChg>
  </pc:docChgLst>
  <pc:docChgLst>
    <pc:chgData name="Nicole Shirey" userId="88a6a3a0-5260-4021-80e0-206c585665b5" providerId="ADAL" clId="{178BECE2-F4E9-410E-BF6E-EADFC95ADB29}"/>
    <pc:docChg chg="undo custSel addSld delSld modSld sldOrd">
      <pc:chgData name="Nicole Shirey" userId="88a6a3a0-5260-4021-80e0-206c585665b5" providerId="ADAL" clId="{178BECE2-F4E9-410E-BF6E-EADFC95ADB29}" dt="2026-05-06T17:08:35.099" v="599" actId="1076"/>
      <pc:docMkLst>
        <pc:docMk/>
      </pc:docMkLst>
      <pc:sldChg chg="modSp mod">
        <pc:chgData name="Nicole Shirey" userId="88a6a3a0-5260-4021-80e0-206c585665b5" providerId="ADAL" clId="{178BECE2-F4E9-410E-BF6E-EADFC95ADB29}" dt="2026-05-05T19:36:29.863" v="594" actId="1076"/>
        <pc:sldMkLst>
          <pc:docMk/>
          <pc:sldMk cId="234380211" sldId="271"/>
        </pc:sldMkLst>
        <pc:spChg chg="mod">
          <ac:chgData name="Nicole Shirey" userId="88a6a3a0-5260-4021-80e0-206c585665b5" providerId="ADAL" clId="{178BECE2-F4E9-410E-BF6E-EADFC95ADB29}" dt="2026-05-05T17:06:44.570" v="34" actId="20577"/>
          <ac:spMkLst>
            <pc:docMk/>
            <pc:sldMk cId="234380211" sldId="271"/>
            <ac:spMk id="14" creationId="{5506FD72-53E1-841E-42BC-94609E193769}"/>
          </ac:spMkLst>
        </pc:spChg>
        <pc:picChg chg="mod">
          <ac:chgData name="Nicole Shirey" userId="88a6a3a0-5260-4021-80e0-206c585665b5" providerId="ADAL" clId="{178BECE2-F4E9-410E-BF6E-EADFC95ADB29}" dt="2026-05-05T19:36:29.863" v="594" actId="1076"/>
          <ac:picMkLst>
            <pc:docMk/>
            <pc:sldMk cId="234380211" sldId="271"/>
            <ac:picMk id="8" creationId="{6B675552-F44F-2A49-AEEF-B24A02D2B6BF}"/>
          </ac:picMkLst>
        </pc:picChg>
        <pc:picChg chg="mod">
          <ac:chgData name="Nicole Shirey" userId="88a6a3a0-5260-4021-80e0-206c585665b5" providerId="ADAL" clId="{178BECE2-F4E9-410E-BF6E-EADFC95ADB29}" dt="2026-05-05T19:33:21.200" v="570" actId="1076"/>
          <ac:picMkLst>
            <pc:docMk/>
            <pc:sldMk cId="234380211" sldId="271"/>
            <ac:picMk id="16" creationId="{F976F3A6-57CC-1C46-98F1-0D53A6091A06}"/>
          </ac:picMkLst>
        </pc:picChg>
      </pc:sldChg>
      <pc:sldChg chg="addSp delSp modSp mod">
        <pc:chgData name="Nicole Shirey" userId="88a6a3a0-5260-4021-80e0-206c585665b5" providerId="ADAL" clId="{178BECE2-F4E9-410E-BF6E-EADFC95ADB29}" dt="2026-05-05T19:32:12.376" v="565" actId="1076"/>
        <pc:sldMkLst>
          <pc:docMk/>
          <pc:sldMk cId="0" sldId="284"/>
        </pc:sldMkLst>
        <pc:spChg chg="add mod">
          <ac:chgData name="Nicole Shirey" userId="88a6a3a0-5260-4021-80e0-206c585665b5" providerId="ADAL" clId="{178BECE2-F4E9-410E-BF6E-EADFC95ADB29}" dt="2026-05-05T19:30:49.499" v="552" actId="1076"/>
          <ac:spMkLst>
            <pc:docMk/>
            <pc:sldMk cId="0" sldId="284"/>
            <ac:spMk id="4" creationId="{ACEFADFC-8BB2-0AB3-11E7-0AB3453213BE}"/>
          </ac:spMkLst>
        </pc:spChg>
        <pc:spChg chg="add mod">
          <ac:chgData name="Nicole Shirey" userId="88a6a3a0-5260-4021-80e0-206c585665b5" providerId="ADAL" clId="{178BECE2-F4E9-410E-BF6E-EADFC95ADB29}" dt="2026-05-05T19:30:36.388" v="549" actId="1076"/>
          <ac:spMkLst>
            <pc:docMk/>
            <pc:sldMk cId="0" sldId="284"/>
            <ac:spMk id="5" creationId="{BDF58DF5-D1F3-E1F1-4BF9-E10FD21E7382}"/>
          </ac:spMkLst>
        </pc:spChg>
        <pc:spChg chg="add mod">
          <ac:chgData name="Nicole Shirey" userId="88a6a3a0-5260-4021-80e0-206c585665b5" providerId="ADAL" clId="{178BECE2-F4E9-410E-BF6E-EADFC95ADB29}" dt="2026-05-05T19:32:03.391" v="564" actId="20577"/>
          <ac:spMkLst>
            <pc:docMk/>
            <pc:sldMk cId="0" sldId="284"/>
            <ac:spMk id="6" creationId="{616C4714-C8C3-4080-14D6-06D26F5F6985}"/>
          </ac:spMkLst>
        </pc:spChg>
        <pc:spChg chg="add mod">
          <ac:chgData name="Nicole Shirey" userId="88a6a3a0-5260-4021-80e0-206c585665b5" providerId="ADAL" clId="{178BECE2-F4E9-410E-BF6E-EADFC95ADB29}" dt="2026-05-05T19:31:25.931" v="558" actId="1076"/>
          <ac:spMkLst>
            <pc:docMk/>
            <pc:sldMk cId="0" sldId="284"/>
            <ac:spMk id="7" creationId="{1DDB9534-EDCE-C71B-087F-A2395AB08CE0}"/>
          </ac:spMkLst>
        </pc:spChg>
        <pc:spChg chg="add mod">
          <ac:chgData name="Nicole Shirey" userId="88a6a3a0-5260-4021-80e0-206c585665b5" providerId="ADAL" clId="{178BECE2-F4E9-410E-BF6E-EADFC95ADB29}" dt="2026-05-05T19:32:12.376" v="565" actId="1076"/>
          <ac:spMkLst>
            <pc:docMk/>
            <pc:sldMk cId="0" sldId="284"/>
            <ac:spMk id="8" creationId="{0BB20023-2A4B-5C83-5B71-6FD8D578BAF4}"/>
          </ac:spMkLst>
        </pc:spChg>
        <pc:picChg chg="add mod">
          <ac:chgData name="Nicole Shirey" userId="88a6a3a0-5260-4021-80e0-206c585665b5" providerId="ADAL" clId="{178BECE2-F4E9-410E-BF6E-EADFC95ADB29}" dt="2026-05-05T19:30:22.485" v="546" actId="1076"/>
          <ac:picMkLst>
            <pc:docMk/>
            <pc:sldMk cId="0" sldId="284"/>
            <ac:picMk id="9" creationId="{CDCFCDCD-84B1-CE78-6296-43C039AC8835}"/>
          </ac:picMkLst>
        </pc:picChg>
      </pc:sldChg>
      <pc:sldChg chg="addSp delSp modSp mod">
        <pc:chgData name="Nicole Shirey" userId="88a6a3a0-5260-4021-80e0-206c585665b5" providerId="ADAL" clId="{178BECE2-F4E9-410E-BF6E-EADFC95ADB29}" dt="2026-05-05T17:06:00.878" v="29" actId="1076"/>
        <pc:sldMkLst>
          <pc:docMk/>
          <pc:sldMk cId="0" sldId="285"/>
        </pc:sldMkLst>
        <pc:spChg chg="mod">
          <ac:chgData name="Nicole Shirey" userId="88a6a3a0-5260-4021-80e0-206c585665b5" providerId="ADAL" clId="{178BECE2-F4E9-410E-BF6E-EADFC95ADB29}" dt="2026-05-05T17:05:55.474" v="28" actId="1076"/>
          <ac:spMkLst>
            <pc:docMk/>
            <pc:sldMk cId="0" sldId="285"/>
            <ac:spMk id="2" creationId="{E8B50A2A-B3E5-D685-A645-F482EE9DE3CA}"/>
          </ac:spMkLst>
        </pc:spChg>
        <pc:spChg chg="mod">
          <ac:chgData name="Nicole Shirey" userId="88a6a3a0-5260-4021-80e0-206c585665b5" providerId="ADAL" clId="{178BECE2-F4E9-410E-BF6E-EADFC95ADB29}" dt="2026-05-05T17:06:00.878" v="29" actId="1076"/>
          <ac:spMkLst>
            <pc:docMk/>
            <pc:sldMk cId="0" sldId="285"/>
            <ac:spMk id="4" creationId="{00000000-0000-0000-0000-000000000000}"/>
          </ac:spMkLst>
        </pc:spChg>
        <pc:spChg chg="add mod">
          <ac:chgData name="Nicole Shirey" userId="88a6a3a0-5260-4021-80e0-206c585665b5" providerId="ADAL" clId="{178BECE2-F4E9-410E-BF6E-EADFC95ADB29}" dt="2026-05-05T17:05:30.230" v="20" actId="2085"/>
          <ac:spMkLst>
            <pc:docMk/>
            <pc:sldMk cId="0" sldId="285"/>
            <ac:spMk id="7" creationId="{E843C5B2-32D7-D13C-DD95-B2A364BD6416}"/>
          </ac:spMkLst>
        </pc:spChg>
        <pc:picChg chg="add mod ord">
          <ac:chgData name="Nicole Shirey" userId="88a6a3a0-5260-4021-80e0-206c585665b5" providerId="ADAL" clId="{178BECE2-F4E9-410E-BF6E-EADFC95ADB29}" dt="2026-05-05T17:05:46.369" v="26" actId="166"/>
          <ac:picMkLst>
            <pc:docMk/>
            <pc:sldMk cId="0" sldId="285"/>
            <ac:picMk id="6" creationId="{6DBE2B4B-2B47-3296-5F53-189139034E5D}"/>
          </ac:picMkLst>
        </pc:picChg>
      </pc:sldChg>
      <pc:sldChg chg="addSp delSp modSp mod">
        <pc:chgData name="Nicole Shirey" userId="88a6a3a0-5260-4021-80e0-206c585665b5" providerId="ADAL" clId="{178BECE2-F4E9-410E-BF6E-EADFC95ADB29}" dt="2026-05-05T19:35:01.243" v="582" actId="1076"/>
        <pc:sldMkLst>
          <pc:docMk/>
          <pc:sldMk cId="0" sldId="286"/>
        </pc:sldMkLst>
        <pc:spChg chg="mod">
          <ac:chgData name="Nicole Shirey" userId="88a6a3a0-5260-4021-80e0-206c585665b5" providerId="ADAL" clId="{178BECE2-F4E9-410E-BF6E-EADFC95ADB29}" dt="2026-05-05T19:34:45.504" v="580" actId="1076"/>
          <ac:spMkLst>
            <pc:docMk/>
            <pc:sldMk cId="0" sldId="286"/>
            <ac:spMk id="2" creationId="{818A96F8-3E04-5F56-D8CA-9358B0AF0BED}"/>
          </ac:spMkLst>
        </pc:spChg>
        <pc:spChg chg="mod">
          <ac:chgData name="Nicole Shirey" userId="88a6a3a0-5260-4021-80e0-206c585665b5" providerId="ADAL" clId="{178BECE2-F4E9-410E-BF6E-EADFC95ADB29}" dt="2026-05-05T19:34:51.998" v="581" actId="1076"/>
          <ac:spMkLst>
            <pc:docMk/>
            <pc:sldMk cId="0" sldId="286"/>
            <ac:spMk id="4" creationId="{00000000-0000-0000-0000-000000000000}"/>
          </ac:spMkLst>
        </pc:spChg>
        <pc:spChg chg="mod">
          <ac:chgData name="Nicole Shirey" userId="88a6a3a0-5260-4021-80e0-206c585665b5" providerId="ADAL" clId="{178BECE2-F4E9-410E-BF6E-EADFC95ADB29}" dt="2026-05-05T19:34:45.504" v="580" actId="1076"/>
          <ac:spMkLst>
            <pc:docMk/>
            <pc:sldMk cId="0" sldId="286"/>
            <ac:spMk id="5" creationId="{00000000-0000-0000-0000-000000000000}"/>
          </ac:spMkLst>
        </pc:spChg>
        <pc:picChg chg="mod">
          <ac:chgData name="Nicole Shirey" userId="88a6a3a0-5260-4021-80e0-206c585665b5" providerId="ADAL" clId="{178BECE2-F4E9-410E-BF6E-EADFC95ADB29}" dt="2026-05-05T19:35:01.243" v="582" actId="1076"/>
          <ac:picMkLst>
            <pc:docMk/>
            <pc:sldMk cId="0" sldId="286"/>
            <ac:picMk id="6" creationId="{00000000-0000-0000-0000-000000000000}"/>
          </ac:picMkLst>
        </pc:picChg>
      </pc:sldChg>
      <pc:sldChg chg="addSp delSp modSp mod">
        <pc:chgData name="Nicole Shirey" userId="88a6a3a0-5260-4021-80e0-206c585665b5" providerId="ADAL" clId="{178BECE2-F4E9-410E-BF6E-EADFC95ADB29}" dt="2026-05-05T17:11:25.929" v="67" actId="1076"/>
        <pc:sldMkLst>
          <pc:docMk/>
          <pc:sldMk cId="0" sldId="287"/>
        </pc:sldMkLst>
        <pc:spChg chg="mod">
          <ac:chgData name="Nicole Shirey" userId="88a6a3a0-5260-4021-80e0-206c585665b5" providerId="ADAL" clId="{178BECE2-F4E9-410E-BF6E-EADFC95ADB29}" dt="2026-05-05T17:11:25.929" v="67" actId="1076"/>
          <ac:spMkLst>
            <pc:docMk/>
            <pc:sldMk cId="0" sldId="287"/>
            <ac:spMk id="4" creationId="{00000000-0000-0000-0000-000000000000}"/>
          </ac:spMkLst>
        </pc:spChg>
        <pc:picChg chg="mod">
          <ac:chgData name="Nicole Shirey" userId="88a6a3a0-5260-4021-80e0-206c585665b5" providerId="ADAL" clId="{178BECE2-F4E9-410E-BF6E-EADFC95ADB29}" dt="2026-05-05T17:11:07.919" v="64" actId="14100"/>
          <ac:picMkLst>
            <pc:docMk/>
            <pc:sldMk cId="0" sldId="287"/>
            <ac:picMk id="5" creationId="{00000000-0000-0000-0000-000000000000}"/>
          </ac:picMkLst>
        </pc:picChg>
      </pc:sldChg>
      <pc:sldChg chg="addSp delSp modSp mod">
        <pc:chgData name="Nicole Shirey" userId="88a6a3a0-5260-4021-80e0-206c585665b5" providerId="ADAL" clId="{178BECE2-F4E9-410E-BF6E-EADFC95ADB29}" dt="2026-05-05T19:35:14.075" v="584" actId="478"/>
        <pc:sldMkLst>
          <pc:docMk/>
          <pc:sldMk cId="0" sldId="289"/>
        </pc:sldMkLst>
        <pc:spChg chg="mod">
          <ac:chgData name="Nicole Shirey" userId="88a6a3a0-5260-4021-80e0-206c585665b5" providerId="ADAL" clId="{178BECE2-F4E9-410E-BF6E-EADFC95ADB29}" dt="2026-05-05T17:20:18.146" v="98" actId="1076"/>
          <ac:spMkLst>
            <pc:docMk/>
            <pc:sldMk cId="0" sldId="289"/>
            <ac:spMk id="4" creationId="{00000000-0000-0000-0000-000000000000}"/>
          </ac:spMkLst>
        </pc:spChg>
        <pc:picChg chg="mod">
          <ac:chgData name="Nicole Shirey" userId="88a6a3a0-5260-4021-80e0-206c585665b5" providerId="ADAL" clId="{178BECE2-F4E9-410E-BF6E-EADFC95ADB29}" dt="2026-05-05T17:20:13.836" v="97" actId="1076"/>
          <ac:picMkLst>
            <pc:docMk/>
            <pc:sldMk cId="0" sldId="289"/>
            <ac:picMk id="5" creationId="{00000000-0000-0000-0000-000000000000}"/>
          </ac:picMkLst>
        </pc:picChg>
      </pc:sldChg>
      <pc:sldChg chg="addSp delSp modSp mod">
        <pc:chgData name="Nicole Shirey" userId="88a6a3a0-5260-4021-80e0-206c585665b5" providerId="ADAL" clId="{178BECE2-F4E9-410E-BF6E-EADFC95ADB29}" dt="2026-05-05T17:21:21.070" v="110" actId="1076"/>
        <pc:sldMkLst>
          <pc:docMk/>
          <pc:sldMk cId="0" sldId="290"/>
        </pc:sldMkLst>
        <pc:spChg chg="mod">
          <ac:chgData name="Nicole Shirey" userId="88a6a3a0-5260-4021-80e0-206c585665b5" providerId="ADAL" clId="{178BECE2-F4E9-410E-BF6E-EADFC95ADB29}" dt="2026-05-05T17:21:21.070" v="110" actId="1076"/>
          <ac:spMkLst>
            <pc:docMk/>
            <pc:sldMk cId="0" sldId="290"/>
            <ac:spMk id="4" creationId="{00000000-0000-0000-0000-000000000000}"/>
          </ac:spMkLst>
        </pc:spChg>
        <pc:picChg chg="mod">
          <ac:chgData name="Nicole Shirey" userId="88a6a3a0-5260-4021-80e0-206c585665b5" providerId="ADAL" clId="{178BECE2-F4E9-410E-BF6E-EADFC95ADB29}" dt="2026-05-05T17:21:05.605" v="107" actId="1076"/>
          <ac:picMkLst>
            <pc:docMk/>
            <pc:sldMk cId="0" sldId="290"/>
            <ac:picMk id="5" creationId="{00000000-0000-0000-0000-000000000000}"/>
          </ac:picMkLst>
        </pc:picChg>
      </pc:sldChg>
      <pc:sldChg chg="addSp delSp modSp mod">
        <pc:chgData name="Nicole Shirey" userId="88a6a3a0-5260-4021-80e0-206c585665b5" providerId="ADAL" clId="{178BECE2-F4E9-410E-BF6E-EADFC95ADB29}" dt="2026-05-05T19:35:42.803" v="588" actId="1076"/>
        <pc:sldMkLst>
          <pc:docMk/>
          <pc:sldMk cId="0" sldId="291"/>
        </pc:sldMkLst>
        <pc:spChg chg="mod">
          <ac:chgData name="Nicole Shirey" userId="88a6a3a0-5260-4021-80e0-206c585665b5" providerId="ADAL" clId="{178BECE2-F4E9-410E-BF6E-EADFC95ADB29}" dt="2026-05-05T19:35:38.079" v="587" actId="1076"/>
          <ac:spMkLst>
            <pc:docMk/>
            <pc:sldMk cId="0" sldId="291"/>
            <ac:spMk id="4" creationId="{00000000-0000-0000-0000-000000000000}"/>
          </ac:spMkLst>
        </pc:spChg>
        <pc:spChg chg="mod">
          <ac:chgData name="Nicole Shirey" userId="88a6a3a0-5260-4021-80e0-206c585665b5" providerId="ADAL" clId="{178BECE2-F4E9-410E-BF6E-EADFC95ADB29}" dt="2026-05-05T19:35:42.803" v="588" actId="1076"/>
          <ac:spMkLst>
            <pc:docMk/>
            <pc:sldMk cId="0" sldId="291"/>
            <ac:spMk id="6" creationId="{00000000-0000-0000-0000-000000000000}"/>
          </ac:spMkLst>
        </pc:spChg>
        <pc:picChg chg="mod">
          <ac:chgData name="Nicole Shirey" userId="88a6a3a0-5260-4021-80e0-206c585665b5" providerId="ADAL" clId="{178BECE2-F4E9-410E-BF6E-EADFC95ADB29}" dt="2026-05-05T17:21:50.881" v="115" actId="1076"/>
          <ac:picMkLst>
            <pc:docMk/>
            <pc:sldMk cId="0" sldId="291"/>
            <ac:picMk id="5" creationId="{00000000-0000-0000-0000-000000000000}"/>
          </ac:picMkLst>
        </pc:picChg>
      </pc:sldChg>
      <pc:sldChg chg="addSp delSp modSp mod">
        <pc:chgData name="Nicole Shirey" userId="88a6a3a0-5260-4021-80e0-206c585665b5" providerId="ADAL" clId="{178BECE2-F4E9-410E-BF6E-EADFC95ADB29}" dt="2026-05-05T19:36:15.150" v="593" actId="1076"/>
        <pc:sldMkLst>
          <pc:docMk/>
          <pc:sldMk cId="0" sldId="292"/>
        </pc:sldMkLst>
        <pc:spChg chg="mod">
          <ac:chgData name="Nicole Shirey" userId="88a6a3a0-5260-4021-80e0-206c585665b5" providerId="ADAL" clId="{178BECE2-F4E9-410E-BF6E-EADFC95ADB29}" dt="2026-05-05T19:36:08.100" v="592" actId="1076"/>
          <ac:spMkLst>
            <pc:docMk/>
            <pc:sldMk cId="0" sldId="292"/>
            <ac:spMk id="4" creationId="{00000000-0000-0000-0000-000000000000}"/>
          </ac:spMkLst>
        </pc:spChg>
        <pc:picChg chg="mod">
          <ac:chgData name="Nicole Shirey" userId="88a6a3a0-5260-4021-80e0-206c585665b5" providerId="ADAL" clId="{178BECE2-F4E9-410E-BF6E-EADFC95ADB29}" dt="2026-05-05T19:36:15.150" v="593" actId="1076"/>
          <ac:picMkLst>
            <pc:docMk/>
            <pc:sldMk cId="0" sldId="292"/>
            <ac:picMk id="5" creationId="{00000000-0000-0000-0000-000000000000}"/>
          </ac:picMkLst>
        </pc:picChg>
      </pc:sldChg>
      <pc:sldChg chg="addSp delSp modSp mod">
        <pc:chgData name="Nicole Shirey" userId="88a6a3a0-5260-4021-80e0-206c585665b5" providerId="ADAL" clId="{178BECE2-F4E9-410E-BF6E-EADFC95ADB29}" dt="2026-05-05T17:26:00.275" v="159" actId="1076"/>
        <pc:sldMkLst>
          <pc:docMk/>
          <pc:sldMk cId="0" sldId="293"/>
        </pc:sldMkLst>
        <pc:spChg chg="mod">
          <ac:chgData name="Nicole Shirey" userId="88a6a3a0-5260-4021-80e0-206c585665b5" providerId="ADAL" clId="{178BECE2-F4E9-410E-BF6E-EADFC95ADB29}" dt="2026-05-05T17:25:59.140" v="158" actId="1076"/>
          <ac:spMkLst>
            <pc:docMk/>
            <pc:sldMk cId="0" sldId="293"/>
            <ac:spMk id="4" creationId="{00000000-0000-0000-0000-000000000000}"/>
          </ac:spMkLst>
        </pc:spChg>
        <pc:picChg chg="mod">
          <ac:chgData name="Nicole Shirey" userId="88a6a3a0-5260-4021-80e0-206c585665b5" providerId="ADAL" clId="{178BECE2-F4E9-410E-BF6E-EADFC95ADB29}" dt="2026-05-05T17:26:00.275" v="159" actId="1076"/>
          <ac:picMkLst>
            <pc:docMk/>
            <pc:sldMk cId="0" sldId="293"/>
            <ac:picMk id="5" creationId="{00000000-0000-0000-0000-000000000000}"/>
          </ac:picMkLst>
        </pc:picChg>
      </pc:sldChg>
      <pc:sldChg chg="addSp delSp modSp mod">
        <pc:chgData name="Nicole Shirey" userId="88a6a3a0-5260-4021-80e0-206c585665b5" providerId="ADAL" clId="{178BECE2-F4E9-410E-BF6E-EADFC95ADB29}" dt="2026-05-05T17:25:18.010" v="150" actId="20577"/>
        <pc:sldMkLst>
          <pc:docMk/>
          <pc:sldMk cId="0" sldId="294"/>
        </pc:sldMkLst>
        <pc:spChg chg="mod">
          <ac:chgData name="Nicole Shirey" userId="88a6a3a0-5260-4021-80e0-206c585665b5" providerId="ADAL" clId="{178BECE2-F4E9-410E-BF6E-EADFC95ADB29}" dt="2026-05-05T17:25:18.010" v="150" actId="20577"/>
          <ac:spMkLst>
            <pc:docMk/>
            <pc:sldMk cId="0" sldId="294"/>
            <ac:spMk id="5" creationId="{00000000-0000-0000-0000-000000000000}"/>
          </ac:spMkLst>
        </pc:spChg>
        <pc:picChg chg="mod">
          <ac:chgData name="Nicole Shirey" userId="88a6a3a0-5260-4021-80e0-206c585665b5" providerId="ADAL" clId="{178BECE2-F4E9-410E-BF6E-EADFC95ADB29}" dt="2026-05-05T17:22:45.844" v="133" actId="1076"/>
          <ac:picMkLst>
            <pc:docMk/>
            <pc:sldMk cId="0" sldId="294"/>
            <ac:picMk id="4" creationId="{00000000-0000-0000-0000-000000000000}"/>
          </ac:picMkLst>
        </pc:picChg>
      </pc:sldChg>
      <pc:sldChg chg="addSp delSp modSp mod">
        <pc:chgData name="Nicole Shirey" userId="88a6a3a0-5260-4021-80e0-206c585665b5" providerId="ADAL" clId="{178BECE2-F4E9-410E-BF6E-EADFC95ADB29}" dt="2026-05-05T17:26:07.208" v="160" actId="113"/>
        <pc:sldMkLst>
          <pc:docMk/>
          <pc:sldMk cId="0" sldId="295"/>
        </pc:sldMkLst>
        <pc:spChg chg="mod">
          <ac:chgData name="Nicole Shirey" userId="88a6a3a0-5260-4021-80e0-206c585665b5" providerId="ADAL" clId="{178BECE2-F4E9-410E-BF6E-EADFC95ADB29}" dt="2026-05-05T17:26:07.208" v="160" actId="113"/>
          <ac:spMkLst>
            <pc:docMk/>
            <pc:sldMk cId="0" sldId="295"/>
            <ac:spMk id="4" creationId="{00000000-0000-0000-0000-000000000000}"/>
          </ac:spMkLst>
        </pc:spChg>
        <pc:picChg chg="mod">
          <ac:chgData name="Nicole Shirey" userId="88a6a3a0-5260-4021-80e0-206c585665b5" providerId="ADAL" clId="{178BECE2-F4E9-410E-BF6E-EADFC95ADB29}" dt="2026-05-05T17:24:46.225" v="142" actId="1076"/>
          <ac:picMkLst>
            <pc:docMk/>
            <pc:sldMk cId="0" sldId="295"/>
            <ac:picMk id="5" creationId="{00000000-0000-0000-0000-000000000000}"/>
          </ac:picMkLst>
        </pc:picChg>
      </pc:sldChg>
      <pc:sldChg chg="addSp delSp modSp mod">
        <pc:chgData name="Nicole Shirey" userId="88a6a3a0-5260-4021-80e0-206c585665b5" providerId="ADAL" clId="{178BECE2-F4E9-410E-BF6E-EADFC95ADB29}" dt="2026-05-05T17:27:05.436" v="171" actId="1076"/>
        <pc:sldMkLst>
          <pc:docMk/>
          <pc:sldMk cId="0" sldId="296"/>
        </pc:sldMkLst>
        <pc:spChg chg="mod">
          <ac:chgData name="Nicole Shirey" userId="88a6a3a0-5260-4021-80e0-206c585665b5" providerId="ADAL" clId="{178BECE2-F4E9-410E-BF6E-EADFC95ADB29}" dt="2026-05-05T17:27:05.436" v="171" actId="1076"/>
          <ac:spMkLst>
            <pc:docMk/>
            <pc:sldMk cId="0" sldId="296"/>
            <ac:spMk id="4" creationId="{00000000-0000-0000-0000-000000000000}"/>
          </ac:spMkLst>
        </pc:spChg>
        <pc:picChg chg="mod">
          <ac:chgData name="Nicole Shirey" userId="88a6a3a0-5260-4021-80e0-206c585665b5" providerId="ADAL" clId="{178BECE2-F4E9-410E-BF6E-EADFC95ADB29}" dt="2026-05-05T17:26:57.847" v="170" actId="1076"/>
          <ac:picMkLst>
            <pc:docMk/>
            <pc:sldMk cId="0" sldId="296"/>
            <ac:picMk id="5" creationId="{00000000-0000-0000-0000-000000000000}"/>
          </ac:picMkLst>
        </pc:picChg>
      </pc:sldChg>
      <pc:sldChg chg="addSp delSp modSp mod">
        <pc:chgData name="Nicole Shirey" userId="88a6a3a0-5260-4021-80e0-206c585665b5" providerId="ADAL" clId="{178BECE2-F4E9-410E-BF6E-EADFC95ADB29}" dt="2026-05-05T17:39:07.992" v="210" actId="255"/>
        <pc:sldMkLst>
          <pc:docMk/>
          <pc:sldMk cId="0" sldId="297"/>
        </pc:sldMkLst>
        <pc:spChg chg="mod">
          <ac:chgData name="Nicole Shirey" userId="88a6a3a0-5260-4021-80e0-206c585665b5" providerId="ADAL" clId="{178BECE2-F4E9-410E-BF6E-EADFC95ADB29}" dt="2026-05-05T17:39:07.992" v="210" actId="255"/>
          <ac:spMkLst>
            <pc:docMk/>
            <pc:sldMk cId="0" sldId="297"/>
            <ac:spMk id="4" creationId="{00000000-0000-0000-0000-000000000000}"/>
          </ac:spMkLst>
        </pc:spChg>
        <pc:picChg chg="mod">
          <ac:chgData name="Nicole Shirey" userId="88a6a3a0-5260-4021-80e0-206c585665b5" providerId="ADAL" clId="{178BECE2-F4E9-410E-BF6E-EADFC95ADB29}" dt="2026-05-05T17:37:57.952" v="194" actId="1076"/>
          <ac:picMkLst>
            <pc:docMk/>
            <pc:sldMk cId="0" sldId="297"/>
            <ac:picMk id="5" creationId="{00000000-0000-0000-0000-000000000000}"/>
          </ac:picMkLst>
        </pc:picChg>
      </pc:sldChg>
      <pc:sldChg chg="addSp delSp modSp mod">
        <pc:chgData name="Nicole Shirey" userId="88a6a3a0-5260-4021-80e0-206c585665b5" providerId="ADAL" clId="{178BECE2-F4E9-410E-BF6E-EADFC95ADB29}" dt="2026-05-05T17:39:13.190" v="211" actId="255"/>
        <pc:sldMkLst>
          <pc:docMk/>
          <pc:sldMk cId="0" sldId="298"/>
        </pc:sldMkLst>
        <pc:spChg chg="mod">
          <ac:chgData name="Nicole Shirey" userId="88a6a3a0-5260-4021-80e0-206c585665b5" providerId="ADAL" clId="{178BECE2-F4E9-410E-BF6E-EADFC95ADB29}" dt="2026-05-05T17:39:13.190" v="211" actId="255"/>
          <ac:spMkLst>
            <pc:docMk/>
            <pc:sldMk cId="0" sldId="298"/>
            <ac:spMk id="4" creationId="{00000000-0000-0000-0000-000000000000}"/>
          </ac:spMkLst>
        </pc:spChg>
        <pc:picChg chg="mod">
          <ac:chgData name="Nicole Shirey" userId="88a6a3a0-5260-4021-80e0-206c585665b5" providerId="ADAL" clId="{178BECE2-F4E9-410E-BF6E-EADFC95ADB29}" dt="2026-05-05T17:38:52.689" v="207" actId="1076"/>
          <ac:picMkLst>
            <pc:docMk/>
            <pc:sldMk cId="0" sldId="298"/>
            <ac:picMk id="5" creationId="{00000000-0000-0000-0000-000000000000}"/>
          </ac:picMkLst>
        </pc:picChg>
      </pc:sldChg>
      <pc:sldChg chg="addSp delSp modSp mod">
        <pc:chgData name="Nicole Shirey" userId="88a6a3a0-5260-4021-80e0-206c585665b5" providerId="ADAL" clId="{178BECE2-F4E9-410E-BF6E-EADFC95ADB29}" dt="2026-05-05T18:27:40.753" v="219" actId="1076"/>
        <pc:sldMkLst>
          <pc:docMk/>
          <pc:sldMk cId="0" sldId="299"/>
        </pc:sldMkLst>
        <pc:spChg chg="mod">
          <ac:chgData name="Nicole Shirey" userId="88a6a3a0-5260-4021-80e0-206c585665b5" providerId="ADAL" clId="{178BECE2-F4E9-410E-BF6E-EADFC95ADB29}" dt="2026-05-05T17:39:27.445" v="214" actId="1076"/>
          <ac:spMkLst>
            <pc:docMk/>
            <pc:sldMk cId="0" sldId="299"/>
            <ac:spMk id="4" creationId="{00000000-0000-0000-0000-000000000000}"/>
          </ac:spMkLst>
        </pc:spChg>
        <pc:picChg chg="mod">
          <ac:chgData name="Nicole Shirey" userId="88a6a3a0-5260-4021-80e0-206c585665b5" providerId="ADAL" clId="{178BECE2-F4E9-410E-BF6E-EADFC95ADB29}" dt="2026-05-05T18:27:40.753" v="219" actId="1076"/>
          <ac:picMkLst>
            <pc:docMk/>
            <pc:sldMk cId="0" sldId="299"/>
            <ac:picMk id="5" creationId="{00000000-0000-0000-0000-000000000000}"/>
          </ac:picMkLst>
        </pc:picChg>
      </pc:sldChg>
      <pc:sldChg chg="addSp delSp modSp mod">
        <pc:chgData name="Nicole Shirey" userId="88a6a3a0-5260-4021-80e0-206c585665b5" providerId="ADAL" clId="{178BECE2-F4E9-410E-BF6E-EADFC95ADB29}" dt="2026-05-05T18:28:45.636" v="234" actId="1076"/>
        <pc:sldMkLst>
          <pc:docMk/>
          <pc:sldMk cId="0" sldId="300"/>
        </pc:sldMkLst>
        <pc:spChg chg="mod">
          <ac:chgData name="Nicole Shirey" userId="88a6a3a0-5260-4021-80e0-206c585665b5" providerId="ADAL" clId="{178BECE2-F4E9-410E-BF6E-EADFC95ADB29}" dt="2026-05-05T18:28:42.805" v="233" actId="1076"/>
          <ac:spMkLst>
            <pc:docMk/>
            <pc:sldMk cId="0" sldId="300"/>
            <ac:spMk id="4" creationId="{00000000-0000-0000-0000-000000000000}"/>
          </ac:spMkLst>
        </pc:spChg>
        <pc:spChg chg="mod">
          <ac:chgData name="Nicole Shirey" userId="88a6a3a0-5260-4021-80e0-206c585665b5" providerId="ADAL" clId="{178BECE2-F4E9-410E-BF6E-EADFC95ADB29}" dt="2026-05-05T18:28:45.636" v="234" actId="1076"/>
          <ac:spMkLst>
            <pc:docMk/>
            <pc:sldMk cId="0" sldId="300"/>
            <ac:spMk id="5" creationId="{00000000-0000-0000-0000-000000000000}"/>
          </ac:spMkLst>
        </pc:spChg>
        <pc:picChg chg="mod">
          <ac:chgData name="Nicole Shirey" userId="88a6a3a0-5260-4021-80e0-206c585665b5" providerId="ADAL" clId="{178BECE2-F4E9-410E-BF6E-EADFC95ADB29}" dt="2026-05-05T18:28:40.936" v="232" actId="1076"/>
          <ac:picMkLst>
            <pc:docMk/>
            <pc:sldMk cId="0" sldId="300"/>
            <ac:picMk id="6" creationId="{00000000-0000-0000-0000-000000000000}"/>
          </ac:picMkLst>
        </pc:picChg>
      </pc:sldChg>
      <pc:sldChg chg="addSp delSp modSp mod">
        <pc:chgData name="Nicole Shirey" userId="88a6a3a0-5260-4021-80e0-206c585665b5" providerId="ADAL" clId="{178BECE2-F4E9-410E-BF6E-EADFC95ADB29}" dt="2026-05-05T18:33:33.889" v="256" actId="1076"/>
        <pc:sldMkLst>
          <pc:docMk/>
          <pc:sldMk cId="0" sldId="301"/>
        </pc:sldMkLst>
        <pc:spChg chg="mod">
          <ac:chgData name="Nicole Shirey" userId="88a6a3a0-5260-4021-80e0-206c585665b5" providerId="ADAL" clId="{178BECE2-F4E9-410E-BF6E-EADFC95ADB29}" dt="2026-05-05T18:33:33.889" v="256" actId="1076"/>
          <ac:spMkLst>
            <pc:docMk/>
            <pc:sldMk cId="0" sldId="301"/>
            <ac:spMk id="4" creationId="{00000000-0000-0000-0000-000000000000}"/>
          </ac:spMkLst>
        </pc:spChg>
        <pc:spChg chg="add mod ord">
          <ac:chgData name="Nicole Shirey" userId="88a6a3a0-5260-4021-80e0-206c585665b5" providerId="ADAL" clId="{178BECE2-F4E9-410E-BF6E-EADFC95ADB29}" dt="2026-05-05T18:33:26.380" v="255" actId="1076"/>
          <ac:spMkLst>
            <pc:docMk/>
            <pc:sldMk cId="0" sldId="301"/>
            <ac:spMk id="6" creationId="{E8A1474F-260E-BD37-85E9-F60ABE6C7F41}"/>
          </ac:spMkLst>
        </pc:spChg>
      </pc:sldChg>
      <pc:sldChg chg="addSp delSp modSp mod">
        <pc:chgData name="Nicole Shirey" userId="88a6a3a0-5260-4021-80e0-206c585665b5" providerId="ADAL" clId="{178BECE2-F4E9-410E-BF6E-EADFC95ADB29}" dt="2026-05-05T18:41:30.082" v="267" actId="1076"/>
        <pc:sldMkLst>
          <pc:docMk/>
          <pc:sldMk cId="0" sldId="302"/>
        </pc:sldMkLst>
        <pc:spChg chg="mod">
          <ac:chgData name="Nicole Shirey" userId="88a6a3a0-5260-4021-80e0-206c585665b5" providerId="ADAL" clId="{178BECE2-F4E9-410E-BF6E-EADFC95ADB29}" dt="2026-05-05T18:41:30.082" v="267" actId="1076"/>
          <ac:spMkLst>
            <pc:docMk/>
            <pc:sldMk cId="0" sldId="302"/>
            <ac:spMk id="4" creationId="{00000000-0000-0000-0000-000000000000}"/>
          </ac:spMkLst>
        </pc:spChg>
        <pc:picChg chg="mod">
          <ac:chgData name="Nicole Shirey" userId="88a6a3a0-5260-4021-80e0-206c585665b5" providerId="ADAL" clId="{178BECE2-F4E9-410E-BF6E-EADFC95ADB29}" dt="2026-05-05T18:41:16.571" v="264" actId="1076"/>
          <ac:picMkLst>
            <pc:docMk/>
            <pc:sldMk cId="0" sldId="302"/>
            <ac:picMk id="5" creationId="{00000000-0000-0000-0000-000000000000}"/>
          </ac:picMkLst>
        </pc:picChg>
      </pc:sldChg>
      <pc:sldChg chg="addSp delSp modSp mod">
        <pc:chgData name="Nicole Shirey" userId="88a6a3a0-5260-4021-80e0-206c585665b5" providerId="ADAL" clId="{178BECE2-F4E9-410E-BF6E-EADFC95ADB29}" dt="2026-05-05T18:51:02.532" v="283" actId="1076"/>
        <pc:sldMkLst>
          <pc:docMk/>
          <pc:sldMk cId="0" sldId="303"/>
        </pc:sldMkLst>
        <pc:spChg chg="mod">
          <ac:chgData name="Nicole Shirey" userId="88a6a3a0-5260-4021-80e0-206c585665b5" providerId="ADAL" clId="{178BECE2-F4E9-410E-BF6E-EADFC95ADB29}" dt="2026-05-05T18:50:42.704" v="279" actId="1076"/>
          <ac:spMkLst>
            <pc:docMk/>
            <pc:sldMk cId="0" sldId="303"/>
            <ac:spMk id="4" creationId="{00000000-0000-0000-0000-000000000000}"/>
          </ac:spMkLst>
        </pc:spChg>
        <pc:spChg chg="mod">
          <ac:chgData name="Nicole Shirey" userId="88a6a3a0-5260-4021-80e0-206c585665b5" providerId="ADAL" clId="{178BECE2-F4E9-410E-BF6E-EADFC95ADB29}" dt="2026-05-05T18:50:45.097" v="281" actId="1076"/>
          <ac:spMkLst>
            <pc:docMk/>
            <pc:sldMk cId="0" sldId="303"/>
            <ac:spMk id="5" creationId="{00000000-0000-0000-0000-000000000000}"/>
          </ac:spMkLst>
        </pc:spChg>
        <pc:picChg chg="mod">
          <ac:chgData name="Nicole Shirey" userId="88a6a3a0-5260-4021-80e0-206c585665b5" providerId="ADAL" clId="{178BECE2-F4E9-410E-BF6E-EADFC95ADB29}" dt="2026-05-05T18:51:02.532" v="283" actId="1076"/>
          <ac:picMkLst>
            <pc:docMk/>
            <pc:sldMk cId="0" sldId="303"/>
            <ac:picMk id="6" creationId="{00000000-0000-0000-0000-000000000000}"/>
          </ac:picMkLst>
        </pc:picChg>
      </pc:sldChg>
      <pc:sldChg chg="addSp delSp modSp mod">
        <pc:chgData name="Nicole Shirey" userId="88a6a3a0-5260-4021-80e0-206c585665b5" providerId="ADAL" clId="{178BECE2-F4E9-410E-BF6E-EADFC95ADB29}" dt="2026-05-05T18:52:27.318" v="299" actId="1076"/>
        <pc:sldMkLst>
          <pc:docMk/>
          <pc:sldMk cId="0" sldId="304"/>
        </pc:sldMkLst>
        <pc:spChg chg="mod">
          <ac:chgData name="Nicole Shirey" userId="88a6a3a0-5260-4021-80e0-206c585665b5" providerId="ADAL" clId="{178BECE2-F4E9-410E-BF6E-EADFC95ADB29}" dt="2026-05-05T18:52:27.318" v="299" actId="1076"/>
          <ac:spMkLst>
            <pc:docMk/>
            <pc:sldMk cId="0" sldId="304"/>
            <ac:spMk id="4" creationId="{00000000-0000-0000-0000-000000000000}"/>
          </ac:spMkLst>
        </pc:spChg>
        <pc:picChg chg="mod">
          <ac:chgData name="Nicole Shirey" userId="88a6a3a0-5260-4021-80e0-206c585665b5" providerId="ADAL" clId="{178BECE2-F4E9-410E-BF6E-EADFC95ADB29}" dt="2026-05-05T18:51:58.814" v="295" actId="1076"/>
          <ac:picMkLst>
            <pc:docMk/>
            <pc:sldMk cId="0" sldId="304"/>
            <ac:picMk id="5" creationId="{00000000-0000-0000-0000-000000000000}"/>
          </ac:picMkLst>
        </pc:picChg>
      </pc:sldChg>
      <pc:sldChg chg="addSp delSp modSp mod">
        <pc:chgData name="Nicole Shirey" userId="88a6a3a0-5260-4021-80e0-206c585665b5" providerId="ADAL" clId="{178BECE2-F4E9-410E-BF6E-EADFC95ADB29}" dt="2026-05-05T19:00:18.888" v="315" actId="1076"/>
        <pc:sldMkLst>
          <pc:docMk/>
          <pc:sldMk cId="0" sldId="305"/>
        </pc:sldMkLst>
        <pc:spChg chg="mod">
          <ac:chgData name="Nicole Shirey" userId="88a6a3a0-5260-4021-80e0-206c585665b5" providerId="ADAL" clId="{178BECE2-F4E9-410E-BF6E-EADFC95ADB29}" dt="2026-05-05T19:00:18.888" v="315" actId="1076"/>
          <ac:spMkLst>
            <pc:docMk/>
            <pc:sldMk cId="0" sldId="305"/>
            <ac:spMk id="4" creationId="{00000000-0000-0000-0000-000000000000}"/>
          </ac:spMkLst>
        </pc:spChg>
        <pc:picChg chg="mod">
          <ac:chgData name="Nicole Shirey" userId="88a6a3a0-5260-4021-80e0-206c585665b5" providerId="ADAL" clId="{178BECE2-F4E9-410E-BF6E-EADFC95ADB29}" dt="2026-05-05T19:00:16.035" v="314" actId="1076"/>
          <ac:picMkLst>
            <pc:docMk/>
            <pc:sldMk cId="0" sldId="305"/>
            <ac:picMk id="5" creationId="{00000000-0000-0000-0000-000000000000}"/>
          </ac:picMkLst>
        </pc:picChg>
      </pc:sldChg>
      <pc:sldChg chg="addSp delSp modSp mod">
        <pc:chgData name="Nicole Shirey" userId="88a6a3a0-5260-4021-80e0-206c585665b5" providerId="ADAL" clId="{178BECE2-F4E9-410E-BF6E-EADFC95ADB29}" dt="2026-05-05T19:02:23.754" v="351" actId="1076"/>
        <pc:sldMkLst>
          <pc:docMk/>
          <pc:sldMk cId="0" sldId="306"/>
        </pc:sldMkLst>
        <pc:spChg chg="add del mod">
          <ac:chgData name="Nicole Shirey" userId="88a6a3a0-5260-4021-80e0-206c585665b5" providerId="ADAL" clId="{178BECE2-F4E9-410E-BF6E-EADFC95ADB29}" dt="2026-05-05T19:02:20.220" v="350" actId="1076"/>
          <ac:spMkLst>
            <pc:docMk/>
            <pc:sldMk cId="0" sldId="306"/>
            <ac:spMk id="4" creationId="{00000000-0000-0000-0000-000000000000}"/>
          </ac:spMkLst>
        </pc:spChg>
        <pc:picChg chg="mod">
          <ac:chgData name="Nicole Shirey" userId="88a6a3a0-5260-4021-80e0-206c585665b5" providerId="ADAL" clId="{178BECE2-F4E9-410E-BF6E-EADFC95ADB29}" dt="2026-05-05T19:02:23.754" v="351" actId="1076"/>
          <ac:picMkLst>
            <pc:docMk/>
            <pc:sldMk cId="0" sldId="306"/>
            <ac:picMk id="5" creationId="{00000000-0000-0000-0000-000000000000}"/>
          </ac:picMkLst>
        </pc:picChg>
      </pc:sldChg>
      <pc:sldChg chg="addSp delSp modSp mod">
        <pc:chgData name="Nicole Shirey" userId="88a6a3a0-5260-4021-80e0-206c585665b5" providerId="ADAL" clId="{178BECE2-F4E9-410E-BF6E-EADFC95ADB29}" dt="2026-05-05T19:03:42.316" v="369" actId="1076"/>
        <pc:sldMkLst>
          <pc:docMk/>
          <pc:sldMk cId="0" sldId="307"/>
        </pc:sldMkLst>
        <pc:spChg chg="mod">
          <ac:chgData name="Nicole Shirey" userId="88a6a3a0-5260-4021-80e0-206c585665b5" providerId="ADAL" clId="{178BECE2-F4E9-410E-BF6E-EADFC95ADB29}" dt="2026-05-05T19:03:31.557" v="366" actId="1076"/>
          <ac:spMkLst>
            <pc:docMk/>
            <pc:sldMk cId="0" sldId="307"/>
            <ac:spMk id="4" creationId="{00000000-0000-0000-0000-000000000000}"/>
          </ac:spMkLst>
        </pc:spChg>
        <pc:picChg chg="mod modCrop">
          <ac:chgData name="Nicole Shirey" userId="88a6a3a0-5260-4021-80e0-206c585665b5" providerId="ADAL" clId="{178BECE2-F4E9-410E-BF6E-EADFC95ADB29}" dt="2026-05-05T19:03:42.316" v="369" actId="1076"/>
          <ac:picMkLst>
            <pc:docMk/>
            <pc:sldMk cId="0" sldId="307"/>
            <ac:picMk id="5" creationId="{00000000-0000-0000-0000-000000000000}"/>
          </ac:picMkLst>
        </pc:picChg>
      </pc:sldChg>
      <pc:sldChg chg="delSp modSp mod">
        <pc:chgData name="Nicole Shirey" userId="88a6a3a0-5260-4021-80e0-206c585665b5" providerId="ADAL" clId="{178BECE2-F4E9-410E-BF6E-EADFC95ADB29}" dt="2026-05-05T19:05:28.778" v="388" actId="1076"/>
        <pc:sldMkLst>
          <pc:docMk/>
          <pc:sldMk cId="0" sldId="308"/>
        </pc:sldMkLst>
        <pc:spChg chg="mod">
          <ac:chgData name="Nicole Shirey" userId="88a6a3a0-5260-4021-80e0-206c585665b5" providerId="ADAL" clId="{178BECE2-F4E9-410E-BF6E-EADFC95ADB29}" dt="2026-05-05T19:05:09.040" v="386" actId="1076"/>
          <ac:spMkLst>
            <pc:docMk/>
            <pc:sldMk cId="0" sldId="308"/>
            <ac:spMk id="4" creationId="{00000000-0000-0000-0000-000000000000}"/>
          </ac:spMkLst>
        </pc:spChg>
        <pc:picChg chg="mod">
          <ac:chgData name="Nicole Shirey" userId="88a6a3a0-5260-4021-80e0-206c585665b5" providerId="ADAL" clId="{178BECE2-F4E9-410E-BF6E-EADFC95ADB29}" dt="2026-05-05T19:05:28.778" v="388" actId="1076"/>
          <ac:picMkLst>
            <pc:docMk/>
            <pc:sldMk cId="0" sldId="308"/>
            <ac:picMk id="5" creationId="{00000000-0000-0000-0000-000000000000}"/>
          </ac:picMkLst>
        </pc:picChg>
      </pc:sldChg>
      <pc:sldChg chg="addSp delSp modSp mod">
        <pc:chgData name="Nicole Shirey" userId="88a6a3a0-5260-4021-80e0-206c585665b5" providerId="ADAL" clId="{178BECE2-F4E9-410E-BF6E-EADFC95ADB29}" dt="2026-05-05T19:06:35.974" v="406" actId="1076"/>
        <pc:sldMkLst>
          <pc:docMk/>
          <pc:sldMk cId="0" sldId="309"/>
        </pc:sldMkLst>
        <pc:spChg chg="mod">
          <ac:chgData name="Nicole Shirey" userId="88a6a3a0-5260-4021-80e0-206c585665b5" providerId="ADAL" clId="{178BECE2-F4E9-410E-BF6E-EADFC95ADB29}" dt="2026-05-05T19:06:23.935" v="405" actId="1076"/>
          <ac:spMkLst>
            <pc:docMk/>
            <pc:sldMk cId="0" sldId="309"/>
            <ac:spMk id="4" creationId="{00000000-0000-0000-0000-000000000000}"/>
          </ac:spMkLst>
        </pc:spChg>
        <pc:picChg chg="mod">
          <ac:chgData name="Nicole Shirey" userId="88a6a3a0-5260-4021-80e0-206c585665b5" providerId="ADAL" clId="{178BECE2-F4E9-410E-BF6E-EADFC95ADB29}" dt="2026-05-05T19:06:35.974" v="406" actId="1076"/>
          <ac:picMkLst>
            <pc:docMk/>
            <pc:sldMk cId="0" sldId="309"/>
            <ac:picMk id="5" creationId="{00000000-0000-0000-0000-000000000000}"/>
          </ac:picMkLst>
        </pc:picChg>
      </pc:sldChg>
      <pc:sldChg chg="addSp delSp modSp mod">
        <pc:chgData name="Nicole Shirey" userId="88a6a3a0-5260-4021-80e0-206c585665b5" providerId="ADAL" clId="{178BECE2-F4E9-410E-BF6E-EADFC95ADB29}" dt="2026-05-05T19:07:34.944" v="419" actId="1076"/>
        <pc:sldMkLst>
          <pc:docMk/>
          <pc:sldMk cId="0" sldId="310"/>
        </pc:sldMkLst>
        <pc:spChg chg="mod">
          <ac:chgData name="Nicole Shirey" userId="88a6a3a0-5260-4021-80e0-206c585665b5" providerId="ADAL" clId="{178BECE2-F4E9-410E-BF6E-EADFC95ADB29}" dt="2026-05-05T19:07:34.944" v="419" actId="1076"/>
          <ac:spMkLst>
            <pc:docMk/>
            <pc:sldMk cId="0" sldId="310"/>
            <ac:spMk id="4" creationId="{00000000-0000-0000-0000-000000000000}"/>
          </ac:spMkLst>
        </pc:spChg>
        <pc:picChg chg="mod">
          <ac:chgData name="Nicole Shirey" userId="88a6a3a0-5260-4021-80e0-206c585665b5" providerId="ADAL" clId="{178BECE2-F4E9-410E-BF6E-EADFC95ADB29}" dt="2026-05-05T19:07:24.719" v="418" actId="1076"/>
          <ac:picMkLst>
            <pc:docMk/>
            <pc:sldMk cId="0" sldId="310"/>
            <ac:picMk id="5" creationId="{00000000-0000-0000-0000-000000000000}"/>
          </ac:picMkLst>
        </pc:picChg>
      </pc:sldChg>
      <pc:sldChg chg="addSp delSp modSp mod">
        <pc:chgData name="Nicole Shirey" userId="88a6a3a0-5260-4021-80e0-206c585665b5" providerId="ADAL" clId="{178BECE2-F4E9-410E-BF6E-EADFC95ADB29}" dt="2026-05-05T19:08:08.752" v="429" actId="1076"/>
        <pc:sldMkLst>
          <pc:docMk/>
          <pc:sldMk cId="0" sldId="311"/>
        </pc:sldMkLst>
        <pc:spChg chg="mod">
          <ac:chgData name="Nicole Shirey" userId="88a6a3a0-5260-4021-80e0-206c585665b5" providerId="ADAL" clId="{178BECE2-F4E9-410E-BF6E-EADFC95ADB29}" dt="2026-05-05T19:08:08.752" v="429" actId="1076"/>
          <ac:spMkLst>
            <pc:docMk/>
            <pc:sldMk cId="0" sldId="311"/>
            <ac:spMk id="4" creationId="{00000000-0000-0000-0000-000000000000}"/>
          </ac:spMkLst>
        </pc:spChg>
        <pc:picChg chg="mod">
          <ac:chgData name="Nicole Shirey" userId="88a6a3a0-5260-4021-80e0-206c585665b5" providerId="ADAL" clId="{178BECE2-F4E9-410E-BF6E-EADFC95ADB29}" dt="2026-05-05T19:07:58.728" v="428" actId="14100"/>
          <ac:picMkLst>
            <pc:docMk/>
            <pc:sldMk cId="0" sldId="311"/>
            <ac:picMk id="5" creationId="{00000000-0000-0000-0000-000000000000}"/>
          </ac:picMkLst>
        </pc:picChg>
      </pc:sldChg>
      <pc:sldChg chg="addSp delSp modSp mod">
        <pc:chgData name="Nicole Shirey" userId="88a6a3a0-5260-4021-80e0-206c585665b5" providerId="ADAL" clId="{178BECE2-F4E9-410E-BF6E-EADFC95ADB29}" dt="2026-05-05T19:08:40.949" v="435" actId="1076"/>
        <pc:sldMkLst>
          <pc:docMk/>
          <pc:sldMk cId="0" sldId="312"/>
        </pc:sldMkLst>
        <pc:spChg chg="mod">
          <ac:chgData name="Nicole Shirey" userId="88a6a3a0-5260-4021-80e0-206c585665b5" providerId="ADAL" clId="{178BECE2-F4E9-410E-BF6E-EADFC95ADB29}" dt="2026-05-05T19:08:40.949" v="435" actId="1076"/>
          <ac:spMkLst>
            <pc:docMk/>
            <pc:sldMk cId="0" sldId="312"/>
            <ac:spMk id="4" creationId="{00000000-0000-0000-0000-000000000000}"/>
          </ac:spMkLst>
        </pc:spChg>
      </pc:sldChg>
      <pc:sldChg chg="addSp delSp modSp mod">
        <pc:chgData name="Nicole Shirey" userId="88a6a3a0-5260-4021-80e0-206c585665b5" providerId="ADAL" clId="{178BECE2-F4E9-410E-BF6E-EADFC95ADB29}" dt="2026-05-06T17:08:35.099" v="599" actId="1076"/>
        <pc:sldMkLst>
          <pc:docMk/>
          <pc:sldMk cId="0" sldId="313"/>
        </pc:sldMkLst>
        <pc:spChg chg="mod">
          <ac:chgData name="Nicole Shirey" userId="88a6a3a0-5260-4021-80e0-206c585665b5" providerId="ADAL" clId="{178BECE2-F4E9-410E-BF6E-EADFC95ADB29}" dt="2026-05-06T17:08:35.099" v="599" actId="1076"/>
          <ac:spMkLst>
            <pc:docMk/>
            <pc:sldMk cId="0" sldId="313"/>
            <ac:spMk id="4" creationId="{00000000-0000-0000-0000-000000000000}"/>
          </ac:spMkLst>
        </pc:spChg>
        <pc:spChg chg="mod">
          <ac:chgData name="Nicole Shirey" userId="88a6a3a0-5260-4021-80e0-206c585665b5" providerId="ADAL" clId="{178BECE2-F4E9-410E-BF6E-EADFC95ADB29}" dt="2026-05-05T19:09:09.115" v="438" actId="1076"/>
          <ac:spMkLst>
            <pc:docMk/>
            <pc:sldMk cId="0" sldId="313"/>
            <ac:spMk id="28" creationId="{C4E0AC97-7F44-6729-B479-88E8CCA3F529}"/>
          </ac:spMkLst>
        </pc:spChg>
        <pc:spChg chg="mod">
          <ac:chgData name="Nicole Shirey" userId="88a6a3a0-5260-4021-80e0-206c585665b5" providerId="ADAL" clId="{178BECE2-F4E9-410E-BF6E-EADFC95ADB29}" dt="2026-05-05T19:09:09.115" v="438" actId="1076"/>
          <ac:spMkLst>
            <pc:docMk/>
            <pc:sldMk cId="0" sldId="313"/>
            <ac:spMk id="29" creationId="{7A8DA292-0A20-C62B-D073-59D4FCD7B6F3}"/>
          </ac:spMkLst>
        </pc:spChg>
        <pc:spChg chg="mod">
          <ac:chgData name="Nicole Shirey" userId="88a6a3a0-5260-4021-80e0-206c585665b5" providerId="ADAL" clId="{178BECE2-F4E9-410E-BF6E-EADFC95ADB29}" dt="2026-05-05T19:09:09.115" v="438" actId="1076"/>
          <ac:spMkLst>
            <pc:docMk/>
            <pc:sldMk cId="0" sldId="313"/>
            <ac:spMk id="30" creationId="{1D8C4DBE-32C7-8144-D503-41F1ABB93F9F}"/>
          </ac:spMkLst>
        </pc:spChg>
        <pc:spChg chg="mod">
          <ac:chgData name="Nicole Shirey" userId="88a6a3a0-5260-4021-80e0-206c585665b5" providerId="ADAL" clId="{178BECE2-F4E9-410E-BF6E-EADFC95ADB29}" dt="2026-05-05T19:10:36.974" v="455" actId="255"/>
          <ac:spMkLst>
            <pc:docMk/>
            <pc:sldMk cId="0" sldId="313"/>
            <ac:spMk id="31" creationId="{00000000-0000-0000-0000-000000000000}"/>
          </ac:spMkLst>
        </pc:spChg>
        <pc:spChg chg="mod">
          <ac:chgData name="Nicole Shirey" userId="88a6a3a0-5260-4021-80e0-206c585665b5" providerId="ADAL" clId="{178BECE2-F4E9-410E-BF6E-EADFC95ADB29}" dt="2026-05-05T19:10:54.636" v="458" actId="1076"/>
          <ac:spMkLst>
            <pc:docMk/>
            <pc:sldMk cId="0" sldId="313"/>
            <ac:spMk id="32" creationId="{00000000-0000-0000-0000-000000000000}"/>
          </ac:spMkLst>
        </pc:spChg>
        <pc:spChg chg="mod">
          <ac:chgData name="Nicole Shirey" userId="88a6a3a0-5260-4021-80e0-206c585665b5" providerId="ADAL" clId="{178BECE2-F4E9-410E-BF6E-EADFC95ADB29}" dt="2026-05-05T19:10:26.364" v="453" actId="1076"/>
          <ac:spMkLst>
            <pc:docMk/>
            <pc:sldMk cId="0" sldId="313"/>
            <ac:spMk id="33" creationId="{00000000-0000-0000-0000-000000000000}"/>
          </ac:spMkLst>
        </pc:spChg>
        <pc:spChg chg="mod">
          <ac:chgData name="Nicole Shirey" userId="88a6a3a0-5260-4021-80e0-206c585665b5" providerId="ADAL" clId="{178BECE2-F4E9-410E-BF6E-EADFC95ADB29}" dt="2026-05-05T19:10:13.657" v="451" actId="1076"/>
          <ac:spMkLst>
            <pc:docMk/>
            <pc:sldMk cId="0" sldId="313"/>
            <ac:spMk id="34" creationId="{00000000-0000-0000-0000-000000000000}"/>
          </ac:spMkLst>
        </pc:spChg>
        <pc:picChg chg="mod">
          <ac:chgData name="Nicole Shirey" userId="88a6a3a0-5260-4021-80e0-206c585665b5" providerId="ADAL" clId="{178BECE2-F4E9-410E-BF6E-EADFC95ADB29}" dt="2026-05-05T19:09:14.204" v="439" actId="1076"/>
          <ac:picMkLst>
            <pc:docMk/>
            <pc:sldMk cId="0" sldId="313"/>
            <ac:picMk id="5" creationId="{00000000-0000-0000-0000-000000000000}"/>
          </ac:picMkLst>
        </pc:picChg>
      </pc:sldChg>
      <pc:sldChg chg="addSp delSp modSp mod">
        <pc:chgData name="Nicole Shirey" userId="88a6a3a0-5260-4021-80e0-206c585665b5" providerId="ADAL" clId="{178BECE2-F4E9-410E-BF6E-EADFC95ADB29}" dt="2026-05-05T19:17:24.952" v="473" actId="1076"/>
        <pc:sldMkLst>
          <pc:docMk/>
          <pc:sldMk cId="0" sldId="314"/>
        </pc:sldMkLst>
        <pc:spChg chg="mod">
          <ac:chgData name="Nicole Shirey" userId="88a6a3a0-5260-4021-80e0-206c585665b5" providerId="ADAL" clId="{178BECE2-F4E9-410E-BF6E-EADFC95ADB29}" dt="2026-05-05T19:17:24.952" v="473" actId="1076"/>
          <ac:spMkLst>
            <pc:docMk/>
            <pc:sldMk cId="0" sldId="314"/>
            <ac:spMk id="4" creationId="{00000000-0000-0000-0000-000000000000}"/>
          </ac:spMkLst>
        </pc:spChg>
        <pc:spChg chg="mod">
          <ac:chgData name="Nicole Shirey" userId="88a6a3a0-5260-4021-80e0-206c585665b5" providerId="ADAL" clId="{178BECE2-F4E9-410E-BF6E-EADFC95ADB29}" dt="2026-05-05T19:17:20.016" v="471" actId="1076"/>
          <ac:spMkLst>
            <pc:docMk/>
            <pc:sldMk cId="0" sldId="314"/>
            <ac:spMk id="6" creationId="{00000000-0000-0000-0000-000000000000}"/>
          </ac:spMkLst>
        </pc:spChg>
        <pc:picChg chg="mod">
          <ac:chgData name="Nicole Shirey" userId="88a6a3a0-5260-4021-80e0-206c585665b5" providerId="ADAL" clId="{178BECE2-F4E9-410E-BF6E-EADFC95ADB29}" dt="2026-05-05T19:17:22.659" v="472" actId="1076"/>
          <ac:picMkLst>
            <pc:docMk/>
            <pc:sldMk cId="0" sldId="314"/>
            <ac:picMk id="5" creationId="{00000000-0000-0000-0000-000000000000}"/>
          </ac:picMkLst>
        </pc:picChg>
      </pc:sldChg>
      <pc:sldChg chg="modSp mod">
        <pc:chgData name="Nicole Shirey" userId="88a6a3a0-5260-4021-80e0-206c585665b5" providerId="ADAL" clId="{178BECE2-F4E9-410E-BF6E-EADFC95ADB29}" dt="2026-05-05T19:19:44.005" v="493" actId="1076"/>
        <pc:sldMkLst>
          <pc:docMk/>
          <pc:sldMk cId="0" sldId="315"/>
        </pc:sldMkLst>
        <pc:spChg chg="mod">
          <ac:chgData name="Nicole Shirey" userId="88a6a3a0-5260-4021-80e0-206c585665b5" providerId="ADAL" clId="{178BECE2-F4E9-410E-BF6E-EADFC95ADB29}" dt="2026-05-05T19:18:02.722" v="476" actId="1076"/>
          <ac:spMkLst>
            <pc:docMk/>
            <pc:sldMk cId="0" sldId="315"/>
            <ac:spMk id="2" creationId="{48F6AF7D-0B48-DA59-7B85-152F33CED5F2}"/>
          </ac:spMkLst>
        </pc:spChg>
        <pc:spChg chg="mod">
          <ac:chgData name="Nicole Shirey" userId="88a6a3a0-5260-4021-80e0-206c585665b5" providerId="ADAL" clId="{178BECE2-F4E9-410E-BF6E-EADFC95ADB29}" dt="2026-05-05T19:18:02.722" v="476" actId="1076"/>
          <ac:spMkLst>
            <pc:docMk/>
            <pc:sldMk cId="0" sldId="315"/>
            <ac:spMk id="3" creationId="{00000000-0000-0000-0000-000000000000}"/>
          </ac:spMkLst>
        </pc:spChg>
        <pc:spChg chg="mod">
          <ac:chgData name="Nicole Shirey" userId="88a6a3a0-5260-4021-80e0-206c585665b5" providerId="ADAL" clId="{178BECE2-F4E9-410E-BF6E-EADFC95ADB29}" dt="2026-05-05T19:19:44.005" v="493" actId="1076"/>
          <ac:spMkLst>
            <pc:docMk/>
            <pc:sldMk cId="0" sldId="315"/>
            <ac:spMk id="4" creationId="{00000000-0000-0000-0000-000000000000}"/>
          </ac:spMkLst>
        </pc:spChg>
        <pc:spChg chg="mod">
          <ac:chgData name="Nicole Shirey" userId="88a6a3a0-5260-4021-80e0-206c585665b5" providerId="ADAL" clId="{178BECE2-F4E9-410E-BF6E-EADFC95ADB29}" dt="2026-05-05T19:19:14.032" v="486" actId="1076"/>
          <ac:spMkLst>
            <pc:docMk/>
            <pc:sldMk cId="0" sldId="315"/>
            <ac:spMk id="6" creationId="{00000000-0000-0000-0000-000000000000}"/>
          </ac:spMkLst>
        </pc:spChg>
        <pc:spChg chg="mod">
          <ac:chgData name="Nicole Shirey" userId="88a6a3a0-5260-4021-80e0-206c585665b5" providerId="ADAL" clId="{178BECE2-F4E9-410E-BF6E-EADFC95ADB29}" dt="2026-05-05T19:19:19.507" v="487" actId="255"/>
          <ac:spMkLst>
            <pc:docMk/>
            <pc:sldMk cId="0" sldId="315"/>
            <ac:spMk id="7" creationId="{00000000-0000-0000-0000-000000000000}"/>
          </ac:spMkLst>
        </pc:spChg>
        <pc:picChg chg="mod">
          <ac:chgData name="Nicole Shirey" userId="88a6a3a0-5260-4021-80e0-206c585665b5" providerId="ADAL" clId="{178BECE2-F4E9-410E-BF6E-EADFC95ADB29}" dt="2026-05-05T19:18:02.722" v="476" actId="1076"/>
          <ac:picMkLst>
            <pc:docMk/>
            <pc:sldMk cId="0" sldId="315"/>
            <ac:picMk id="5" creationId="{00000000-0000-0000-0000-000000000000}"/>
          </ac:picMkLst>
        </pc:picChg>
      </pc:sldChg>
      <pc:sldChg chg="modSp mod">
        <pc:chgData name="Nicole Shirey" userId="88a6a3a0-5260-4021-80e0-206c585665b5" providerId="ADAL" clId="{178BECE2-F4E9-410E-BF6E-EADFC95ADB29}" dt="2026-05-05T19:26:53.590" v="519" actId="1076"/>
        <pc:sldMkLst>
          <pc:docMk/>
          <pc:sldMk cId="0" sldId="316"/>
        </pc:sldMkLst>
        <pc:spChg chg="mod">
          <ac:chgData name="Nicole Shirey" userId="88a6a3a0-5260-4021-80e0-206c585665b5" providerId="ADAL" clId="{178BECE2-F4E9-410E-BF6E-EADFC95ADB29}" dt="2026-05-05T19:26:53.590" v="519" actId="1076"/>
          <ac:spMkLst>
            <pc:docMk/>
            <pc:sldMk cId="0" sldId="316"/>
            <ac:spMk id="2" creationId="{48F6AF7D-0B48-DA59-7B85-152F33CED5F2}"/>
          </ac:spMkLst>
        </pc:spChg>
        <pc:spChg chg="mod">
          <ac:chgData name="Nicole Shirey" userId="88a6a3a0-5260-4021-80e0-206c585665b5" providerId="ADAL" clId="{178BECE2-F4E9-410E-BF6E-EADFC95ADB29}" dt="2026-05-05T19:22:20.115" v="500" actId="207"/>
          <ac:spMkLst>
            <pc:docMk/>
            <pc:sldMk cId="0" sldId="316"/>
            <ac:spMk id="5" creationId="{00000000-0000-0000-0000-000000000000}"/>
          </ac:spMkLst>
        </pc:spChg>
        <pc:spChg chg="mod">
          <ac:chgData name="Nicole Shirey" userId="88a6a3a0-5260-4021-80e0-206c585665b5" providerId="ADAL" clId="{178BECE2-F4E9-410E-BF6E-EADFC95ADB29}" dt="2026-05-05T19:26:53.590" v="519" actId="1076"/>
          <ac:spMkLst>
            <pc:docMk/>
            <pc:sldMk cId="0" sldId="316"/>
            <ac:spMk id="7" creationId="{00000000-0000-0000-0000-000000000000}"/>
          </ac:spMkLst>
        </pc:spChg>
        <pc:spChg chg="mod">
          <ac:chgData name="Nicole Shirey" userId="88a6a3a0-5260-4021-80e0-206c585665b5" providerId="ADAL" clId="{178BECE2-F4E9-410E-BF6E-EADFC95ADB29}" dt="2026-05-05T19:24:46.173" v="517" actId="14100"/>
          <ac:spMkLst>
            <pc:docMk/>
            <pc:sldMk cId="0" sldId="316"/>
            <ac:spMk id="8" creationId="{00000000-0000-0000-0000-000000000000}"/>
          </ac:spMkLst>
        </pc:spChg>
        <pc:spChg chg="mod">
          <ac:chgData name="Nicole Shirey" userId="88a6a3a0-5260-4021-80e0-206c585665b5" providerId="ADAL" clId="{178BECE2-F4E9-410E-BF6E-EADFC95ADB29}" dt="2026-05-05T19:24:41.039" v="515" actId="14100"/>
          <ac:spMkLst>
            <pc:docMk/>
            <pc:sldMk cId="0" sldId="316"/>
            <ac:spMk id="9" creationId="{00000000-0000-0000-0000-000000000000}"/>
          </ac:spMkLst>
        </pc:spChg>
        <pc:picChg chg="mod">
          <ac:chgData name="Nicole Shirey" userId="88a6a3a0-5260-4021-80e0-206c585665b5" providerId="ADAL" clId="{178BECE2-F4E9-410E-BF6E-EADFC95ADB29}" dt="2026-05-05T19:24:31.042" v="513" actId="1076"/>
          <ac:picMkLst>
            <pc:docMk/>
            <pc:sldMk cId="0" sldId="316"/>
            <ac:picMk id="4" creationId="{00000000-0000-0000-0000-000000000000}"/>
          </ac:picMkLst>
        </pc:picChg>
        <pc:picChg chg="mod">
          <ac:chgData name="Nicole Shirey" userId="88a6a3a0-5260-4021-80e0-206c585665b5" providerId="ADAL" clId="{178BECE2-F4E9-410E-BF6E-EADFC95ADB29}" dt="2026-05-05T19:24:31.042" v="513" actId="1076"/>
          <ac:picMkLst>
            <pc:docMk/>
            <pc:sldMk cId="0" sldId="316"/>
            <ac:picMk id="6" creationId="{00000000-0000-0000-0000-000000000000}"/>
          </ac:picMkLst>
        </pc:picChg>
      </pc:sldChg>
      <pc:sldChg chg="addSp delSp modSp mod">
        <pc:chgData name="Nicole Shirey" userId="88a6a3a0-5260-4021-80e0-206c585665b5" providerId="ADAL" clId="{178BECE2-F4E9-410E-BF6E-EADFC95ADB29}" dt="2026-05-05T19:28:04.566" v="527" actId="1076"/>
        <pc:sldMkLst>
          <pc:docMk/>
          <pc:sldMk cId="0" sldId="317"/>
        </pc:sldMkLst>
        <pc:spChg chg="mod">
          <ac:chgData name="Nicole Shirey" userId="88a6a3a0-5260-4021-80e0-206c585665b5" providerId="ADAL" clId="{178BECE2-F4E9-410E-BF6E-EADFC95ADB29}" dt="2026-05-05T19:28:04.566" v="527" actId="1076"/>
          <ac:spMkLst>
            <pc:docMk/>
            <pc:sldMk cId="0" sldId="317"/>
            <ac:spMk id="4" creationId="{00000000-0000-0000-0000-000000000000}"/>
          </ac:spMkLst>
        </pc:spChg>
      </pc:sldChg>
      <pc:sldChg chg="addSp delSp modSp add mod">
        <pc:chgData name="Nicole Shirey" userId="88a6a3a0-5260-4021-80e0-206c585665b5" providerId="ADAL" clId="{178BECE2-F4E9-410E-BF6E-EADFC95ADB29}" dt="2026-05-05T19:34:05.166" v="574" actId="1076"/>
        <pc:sldMkLst>
          <pc:docMk/>
          <pc:sldMk cId="2104844570" sldId="318"/>
        </pc:sldMkLst>
        <pc:spChg chg="mod">
          <ac:chgData name="Nicole Shirey" userId="88a6a3a0-5260-4021-80e0-206c585665b5" providerId="ADAL" clId="{178BECE2-F4E9-410E-BF6E-EADFC95ADB29}" dt="2026-05-05T17:29:01.890" v="183" actId="122"/>
          <ac:spMkLst>
            <pc:docMk/>
            <pc:sldMk cId="2104844570" sldId="318"/>
            <ac:spMk id="4" creationId="{D05C71D2-1B0F-0766-EE5A-1A78B0AAC77A}"/>
          </ac:spMkLst>
        </pc:spChg>
        <pc:picChg chg="add mod">
          <ac:chgData name="Nicole Shirey" userId="88a6a3a0-5260-4021-80e0-206c585665b5" providerId="ADAL" clId="{178BECE2-F4E9-410E-BF6E-EADFC95ADB29}" dt="2026-05-05T19:34:05.166" v="574" actId="1076"/>
          <ac:picMkLst>
            <pc:docMk/>
            <pc:sldMk cId="2104844570" sldId="318"/>
            <ac:picMk id="7" creationId="{AD8EB426-EAE4-758D-321C-041DD3F95D80}"/>
          </ac:picMkLst>
        </pc:picChg>
        <pc:picChg chg="add mod">
          <ac:chgData name="Nicole Shirey" userId="88a6a3a0-5260-4021-80e0-206c585665b5" providerId="ADAL" clId="{178BECE2-F4E9-410E-BF6E-EADFC95ADB29}" dt="2026-05-05T19:34:05.166" v="574" actId="1076"/>
          <ac:picMkLst>
            <pc:docMk/>
            <pc:sldMk cId="2104844570" sldId="318"/>
            <ac:picMk id="8" creationId="{55267D9F-1671-D8A7-5075-6023D5D49FCA}"/>
          </ac:picMkLst>
        </pc:picChg>
        <pc:picChg chg="add mod">
          <ac:chgData name="Nicole Shirey" userId="88a6a3a0-5260-4021-80e0-206c585665b5" providerId="ADAL" clId="{178BECE2-F4E9-410E-BF6E-EADFC95ADB29}" dt="2026-05-05T19:34:05.166" v="574" actId="1076"/>
          <ac:picMkLst>
            <pc:docMk/>
            <pc:sldMk cId="2104844570" sldId="318"/>
            <ac:picMk id="9" creationId="{5C73A995-9CCC-B620-2666-11AD370C0623}"/>
          </ac:picMkLst>
        </pc:picChg>
      </pc:sldChg>
    </pc:docChg>
  </pc:docChgLst>
  <pc:docChgLst>
    <pc:chgData name="David Toth" userId="0f8e5dbd-ed9c-4fa4-bbd2-0df9c91c098f" providerId="ADAL" clId="{CA4DE75C-286B-4143-88CD-362363085F84}"/>
    <pc:docChg chg="custSel addSld modSld sldOrd">
      <pc:chgData name="David Toth" userId="0f8e5dbd-ed9c-4fa4-bbd2-0df9c91c098f" providerId="ADAL" clId="{CA4DE75C-286B-4143-88CD-362363085F84}" dt="2026-05-18T16:50:07.119" v="300"/>
      <pc:docMkLst>
        <pc:docMk/>
      </pc:docMkLst>
      <pc:sldChg chg="ord">
        <pc:chgData name="David Toth" userId="0f8e5dbd-ed9c-4fa4-bbd2-0df9c91c098f" providerId="ADAL" clId="{CA4DE75C-286B-4143-88CD-362363085F84}" dt="2026-05-18T13:44:32.419" v="2"/>
        <pc:sldMkLst>
          <pc:docMk/>
          <pc:sldMk cId="234380211" sldId="271"/>
        </pc:sldMkLst>
      </pc:sldChg>
      <pc:sldChg chg="modSp add mod">
        <pc:chgData name="David Toth" userId="0f8e5dbd-ed9c-4fa4-bbd2-0df9c91c098f" providerId="ADAL" clId="{CA4DE75C-286B-4143-88CD-362363085F84}" dt="2026-05-18T16:47:36.618" v="210" actId="6549"/>
        <pc:sldMkLst>
          <pc:docMk/>
          <pc:sldMk cId="2323137079" sldId="281"/>
        </pc:sldMkLst>
        <pc:spChg chg="mod">
          <ac:chgData name="David Toth" userId="0f8e5dbd-ed9c-4fa4-bbd2-0df9c91c098f" providerId="ADAL" clId="{CA4DE75C-286B-4143-88CD-362363085F84}" dt="2026-05-18T16:47:36.618" v="210" actId="6549"/>
          <ac:spMkLst>
            <pc:docMk/>
            <pc:sldMk cId="2323137079" sldId="281"/>
            <ac:spMk id="3" creationId="{DCE47E25-5233-A143-938D-136799ED3963}"/>
          </ac:spMkLst>
        </pc:spChg>
      </pc:sldChg>
      <pc:sldChg chg="add">
        <pc:chgData name="David Toth" userId="0f8e5dbd-ed9c-4fa4-bbd2-0df9c91c098f" providerId="ADAL" clId="{CA4DE75C-286B-4143-88CD-362363085F84}" dt="2026-05-18T13:44:28.341" v="0"/>
        <pc:sldMkLst>
          <pc:docMk/>
          <pc:sldMk cId="4058411998" sldId="320"/>
        </pc:sldMkLst>
      </pc:sldChg>
      <pc:sldChg chg="modSp add mod">
        <pc:chgData name="David Toth" userId="0f8e5dbd-ed9c-4fa4-bbd2-0df9c91c098f" providerId="ADAL" clId="{CA4DE75C-286B-4143-88CD-362363085F84}" dt="2026-05-18T16:49:19.939" v="297" actId="20577"/>
        <pc:sldMkLst>
          <pc:docMk/>
          <pc:sldMk cId="3962052454" sldId="321"/>
        </pc:sldMkLst>
        <pc:spChg chg="mod">
          <ac:chgData name="David Toth" userId="0f8e5dbd-ed9c-4fa4-bbd2-0df9c91c098f" providerId="ADAL" clId="{CA4DE75C-286B-4143-88CD-362363085F84}" dt="2026-05-18T16:49:19.939" v="297" actId="20577"/>
          <ac:spMkLst>
            <pc:docMk/>
            <pc:sldMk cId="3962052454" sldId="321"/>
            <ac:spMk id="3" creationId="{2926D6D8-5AE9-F517-134D-A3DF27E4514B}"/>
          </ac:spMkLst>
        </pc:spChg>
      </pc:sldChg>
      <pc:sldChg chg="addSp delSp modSp add mod">
        <pc:chgData name="David Toth" userId="0f8e5dbd-ed9c-4fa4-bbd2-0df9c91c098f" providerId="ADAL" clId="{CA4DE75C-286B-4143-88CD-362363085F84}" dt="2026-05-18T16:50:07.119" v="300"/>
        <pc:sldMkLst>
          <pc:docMk/>
          <pc:sldMk cId="4187981946" sldId="322"/>
        </pc:sldMkLst>
        <pc:spChg chg="del">
          <ac:chgData name="David Toth" userId="0f8e5dbd-ed9c-4fa4-bbd2-0df9c91c098f" providerId="ADAL" clId="{CA4DE75C-286B-4143-88CD-362363085F84}" dt="2026-05-18T16:50:06.756" v="299" actId="478"/>
          <ac:spMkLst>
            <pc:docMk/>
            <pc:sldMk cId="4187981946" sldId="322"/>
            <ac:spMk id="3" creationId="{2926D6D8-5AE9-F517-134D-A3DF27E4514B}"/>
          </ac:spMkLst>
        </pc:spChg>
        <pc:spChg chg="add mod">
          <ac:chgData name="David Toth" userId="0f8e5dbd-ed9c-4fa4-bbd2-0df9c91c098f" providerId="ADAL" clId="{CA4DE75C-286B-4143-88CD-362363085F84}" dt="2026-05-18T16:50:06.756" v="299" actId="478"/>
          <ac:spMkLst>
            <pc:docMk/>
            <pc:sldMk cId="4187981946" sldId="322"/>
            <ac:spMk id="6" creationId="{3FFFC69D-570D-F280-32FE-56224D769232}"/>
          </ac:spMkLst>
        </pc:spChg>
        <pc:picChg chg="add mod">
          <ac:chgData name="David Toth" userId="0f8e5dbd-ed9c-4fa4-bbd2-0df9c91c098f" providerId="ADAL" clId="{CA4DE75C-286B-4143-88CD-362363085F84}" dt="2026-05-18T16:50:07.119" v="300"/>
          <ac:picMkLst>
            <pc:docMk/>
            <pc:sldMk cId="4187981946" sldId="322"/>
            <ac:picMk id="7" creationId="{C944F869-5A4B-B631-B047-E26628D3867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58B6E-8D25-AD4C-AE9B-2FF658843AEF}" type="datetimeFigureOut">
              <a:rPr lang="en-US" smtClean="0"/>
              <a:t>5/18/2026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5031D-96EE-9B47-A4A2-D8D70E83D98A}" type="slidenum">
              <a:rPr lang="en-US" smtClean="0"/>
              <a:t>‹#›</a:t>
            </a:fld>
            <a:endParaRPr lang="en-US"/>
          </a:p>
        </p:txBody>
      </p:sp>
    </p:spTree>
    <p:extLst>
      <p:ext uri="{BB962C8B-B14F-4D97-AF65-F5344CB8AC3E}">
        <p14:creationId xmlns:p14="http://schemas.microsoft.com/office/powerpoint/2010/main" val="1797863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tel:+14407233653" TargetMode="External"/><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9" name="Text Placeholder 10">
            <a:extLst>
              <a:ext uri="{FF2B5EF4-FFF2-40B4-BE49-F238E27FC236}">
                <a16:creationId xmlns:a16="http://schemas.microsoft.com/office/drawing/2014/main" id="{93ABBA60-3F2A-5640-A277-70F2D37DB1AE}"/>
              </a:ext>
            </a:extLst>
          </p:cNvPr>
          <p:cNvSpPr>
            <a:spLocks noGrp="1"/>
          </p:cNvSpPr>
          <p:nvPr>
            <p:ph type="body" sz="quarter" idx="11" hasCustomPrompt="1"/>
          </p:nvPr>
        </p:nvSpPr>
        <p:spPr>
          <a:xfrm>
            <a:off x="542925" y="482600"/>
            <a:ext cx="6823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20" name="Text Placeholder 12">
            <a:extLst>
              <a:ext uri="{FF2B5EF4-FFF2-40B4-BE49-F238E27FC236}">
                <a16:creationId xmlns:a16="http://schemas.microsoft.com/office/drawing/2014/main" id="{6DF1765E-07F1-A74D-93F6-1D0CD1921466}"/>
              </a:ext>
            </a:extLst>
          </p:cNvPr>
          <p:cNvSpPr>
            <a:spLocks noGrp="1"/>
          </p:cNvSpPr>
          <p:nvPr>
            <p:ph type="body" sz="quarter" idx="12"/>
          </p:nvPr>
        </p:nvSpPr>
        <p:spPr>
          <a:xfrm>
            <a:off x="542925" y="1684202"/>
            <a:ext cx="6823075" cy="43101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8" name="Slide Number Placeholder 5">
            <a:extLst>
              <a:ext uri="{FF2B5EF4-FFF2-40B4-BE49-F238E27FC236}">
                <a16:creationId xmlns:a16="http://schemas.microsoft.com/office/drawing/2014/main" id="{B722905E-18D0-9A40-94F0-AFF00C43311C}"/>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2276189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6B418CC-FF67-AF79-6984-5026CC3DE985}"/>
              </a:ext>
            </a:extLst>
          </p:cNvPr>
          <p:cNvSpPr>
            <a:spLocks noGrp="1"/>
          </p:cNvSpPr>
          <p:nvPr>
            <p:ph type="pic" sz="quarter" idx="10"/>
          </p:nvPr>
        </p:nvSpPr>
        <p:spPr>
          <a:xfrm>
            <a:off x="7659863" y="0"/>
            <a:ext cx="5175858" cy="6858000"/>
          </a:xfrm>
          <a:prstGeom prst="rect">
            <a:avLst/>
          </a:prstGeom>
        </p:spPr>
        <p:txBody>
          <a:bodyPr/>
          <a:lstStyle/>
          <a:p>
            <a:endParaRPr lang="en-US"/>
          </a:p>
        </p:txBody>
      </p:sp>
      <p:sp>
        <p:nvSpPr>
          <p:cNvPr id="4" name="Slide Number Placeholder 5">
            <a:extLst>
              <a:ext uri="{FF2B5EF4-FFF2-40B4-BE49-F238E27FC236}">
                <a16:creationId xmlns:a16="http://schemas.microsoft.com/office/drawing/2014/main" id="{2163B1F5-7529-0F4D-8786-8A955902901B}"/>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
        <p:nvSpPr>
          <p:cNvPr id="19" name="Text Placeholder 10">
            <a:extLst>
              <a:ext uri="{FF2B5EF4-FFF2-40B4-BE49-F238E27FC236}">
                <a16:creationId xmlns:a16="http://schemas.microsoft.com/office/drawing/2014/main" id="{93ABBA60-3F2A-5640-A277-70F2D37DB1AE}"/>
              </a:ext>
            </a:extLst>
          </p:cNvPr>
          <p:cNvSpPr>
            <a:spLocks noGrp="1"/>
          </p:cNvSpPr>
          <p:nvPr>
            <p:ph type="body" sz="quarter" idx="11" hasCustomPrompt="1"/>
          </p:nvPr>
        </p:nvSpPr>
        <p:spPr>
          <a:xfrm>
            <a:off x="542925" y="482600"/>
            <a:ext cx="6823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20" name="Text Placeholder 12">
            <a:extLst>
              <a:ext uri="{FF2B5EF4-FFF2-40B4-BE49-F238E27FC236}">
                <a16:creationId xmlns:a16="http://schemas.microsoft.com/office/drawing/2014/main" id="{6DF1765E-07F1-A74D-93F6-1D0CD1921466}"/>
              </a:ext>
            </a:extLst>
          </p:cNvPr>
          <p:cNvSpPr>
            <a:spLocks noGrp="1"/>
          </p:cNvSpPr>
          <p:nvPr>
            <p:ph type="body" sz="quarter" idx="12"/>
          </p:nvPr>
        </p:nvSpPr>
        <p:spPr>
          <a:xfrm>
            <a:off x="542925" y="1684202"/>
            <a:ext cx="6823075" cy="43101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Tree>
    <p:extLst>
      <p:ext uri="{BB962C8B-B14F-4D97-AF65-F5344CB8AC3E}">
        <p14:creationId xmlns:p14="http://schemas.microsoft.com/office/powerpoint/2010/main" val="3474046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89ECA0B-4EA0-2B69-093D-A0C69729162F}"/>
              </a:ext>
            </a:extLst>
          </p:cNvPr>
          <p:cNvSpPr>
            <a:spLocks noGrp="1"/>
          </p:cNvSpPr>
          <p:nvPr>
            <p:ph type="pic" sz="quarter" idx="10"/>
          </p:nvPr>
        </p:nvSpPr>
        <p:spPr>
          <a:xfrm>
            <a:off x="0" y="1422401"/>
            <a:ext cx="12192000" cy="2539999"/>
          </a:xfrm>
          <a:prstGeom prst="rect">
            <a:avLst/>
          </a:prstGeom>
        </p:spPr>
        <p:txBody>
          <a:bodyPr/>
          <a:lstStyle/>
          <a:p>
            <a:endParaRPr lang="en-US"/>
          </a:p>
        </p:txBody>
      </p:sp>
      <p:sp>
        <p:nvSpPr>
          <p:cNvPr id="8" name="Text Placeholder 10">
            <a:extLst>
              <a:ext uri="{FF2B5EF4-FFF2-40B4-BE49-F238E27FC236}">
                <a16:creationId xmlns:a16="http://schemas.microsoft.com/office/drawing/2014/main" id="{BA3099FC-E69E-D240-898E-482ADEEFFF25}"/>
              </a:ext>
            </a:extLst>
          </p:cNvPr>
          <p:cNvSpPr>
            <a:spLocks noGrp="1"/>
          </p:cNvSpPr>
          <p:nvPr>
            <p:ph type="body" sz="quarter" idx="11" hasCustomPrompt="1"/>
          </p:nvPr>
        </p:nvSpPr>
        <p:spPr>
          <a:xfrm>
            <a:off x="708025" y="4251213"/>
            <a:ext cx="2847975" cy="1387698"/>
          </a:xfrm>
          <a:prstGeom prst="rect">
            <a:avLst/>
          </a:prstGeom>
        </p:spPr>
        <p:txBody>
          <a:bodyPr>
            <a:noAutofit/>
          </a:bodyPr>
          <a:lstStyle>
            <a:lvl1pPr marL="0" indent="0">
              <a:buNone/>
              <a:defRPr sz="32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9" name="Text Placeholder 12">
            <a:extLst>
              <a:ext uri="{FF2B5EF4-FFF2-40B4-BE49-F238E27FC236}">
                <a16:creationId xmlns:a16="http://schemas.microsoft.com/office/drawing/2014/main" id="{7166C1FE-FC46-CE47-B6BE-C7486DE4D441}"/>
              </a:ext>
            </a:extLst>
          </p:cNvPr>
          <p:cNvSpPr>
            <a:spLocks noGrp="1"/>
          </p:cNvSpPr>
          <p:nvPr>
            <p:ph type="body" sz="quarter" idx="12"/>
          </p:nvPr>
        </p:nvSpPr>
        <p:spPr>
          <a:xfrm>
            <a:off x="3949700" y="4251213"/>
            <a:ext cx="7797800" cy="20607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0" name="Text Placeholder 10">
            <a:extLst>
              <a:ext uri="{FF2B5EF4-FFF2-40B4-BE49-F238E27FC236}">
                <a16:creationId xmlns:a16="http://schemas.microsoft.com/office/drawing/2014/main" id="{23D47808-EE2D-9B44-9998-19A926737F2F}"/>
              </a:ext>
            </a:extLst>
          </p:cNvPr>
          <p:cNvSpPr>
            <a:spLocks noGrp="1"/>
          </p:cNvSpPr>
          <p:nvPr>
            <p:ph type="body" sz="quarter" idx="13" hasCustomPrompt="1"/>
          </p:nvPr>
        </p:nvSpPr>
        <p:spPr>
          <a:xfrm>
            <a:off x="542925" y="482600"/>
            <a:ext cx="112045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1" name="Slide Number Placeholder 5">
            <a:extLst>
              <a:ext uri="{FF2B5EF4-FFF2-40B4-BE49-F238E27FC236}">
                <a16:creationId xmlns:a16="http://schemas.microsoft.com/office/drawing/2014/main" id="{0948AA2D-9CB7-9348-B6D2-BCDD23190E37}"/>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41190111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429591BA-3DD6-F34F-AF81-DFDF20008F8E}"/>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6" name="Text Placeholder 12">
            <a:extLst>
              <a:ext uri="{FF2B5EF4-FFF2-40B4-BE49-F238E27FC236}">
                <a16:creationId xmlns:a16="http://schemas.microsoft.com/office/drawing/2014/main" id="{0CB94B5F-C2CE-AB41-B4DE-37C2206E9C11}"/>
              </a:ext>
            </a:extLst>
          </p:cNvPr>
          <p:cNvSpPr>
            <a:spLocks noGrp="1"/>
          </p:cNvSpPr>
          <p:nvPr>
            <p:ph type="body" sz="quarter" idx="12"/>
          </p:nvPr>
        </p:nvSpPr>
        <p:spPr>
          <a:xfrm>
            <a:off x="542925" y="2185800"/>
            <a:ext cx="11102975" cy="39356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7" name="Text Placeholder 10">
            <a:extLst>
              <a:ext uri="{FF2B5EF4-FFF2-40B4-BE49-F238E27FC236}">
                <a16:creationId xmlns:a16="http://schemas.microsoft.com/office/drawing/2014/main" id="{BB9CC2F0-03CA-B54B-88D6-A463814F9363}"/>
              </a:ext>
            </a:extLst>
          </p:cNvPr>
          <p:cNvSpPr>
            <a:spLocks noGrp="1"/>
          </p:cNvSpPr>
          <p:nvPr>
            <p:ph type="body" sz="quarter" idx="17" hasCustomPrompt="1"/>
          </p:nvPr>
        </p:nvSpPr>
        <p:spPr>
          <a:xfrm>
            <a:off x="551267" y="1606498"/>
            <a:ext cx="11102975" cy="579302"/>
          </a:xfrm>
          <a:prstGeom prst="rect">
            <a:avLst/>
          </a:prstGeom>
        </p:spPr>
        <p:txBody>
          <a:bodyPr>
            <a:noAutofit/>
          </a:bodyPr>
          <a:lstStyle>
            <a:lvl1pPr marL="0" indent="0">
              <a:buNone/>
              <a:defRPr sz="2200" b="0" i="0">
                <a:solidFill>
                  <a:schemeClr val="accent2"/>
                </a:solidFill>
                <a:latin typeface="Georgia" panose="02040502050405020303" pitchFamily="18" charset="0"/>
                <a:ea typeface="Geneva" panose="020B050303040404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8" name="Slide Number Placeholder 5">
            <a:extLst>
              <a:ext uri="{FF2B5EF4-FFF2-40B4-BE49-F238E27FC236}">
                <a16:creationId xmlns:a16="http://schemas.microsoft.com/office/drawing/2014/main" id="{DF5A79C7-B98D-3246-A0D2-2BB865275D76}"/>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1246092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A3F519F-E280-1A43-AB91-D413287B8CF5}"/>
              </a:ext>
            </a:extLst>
          </p:cNvPr>
          <p:cNvPicPr>
            <a:picLocks noChangeAspect="1"/>
          </p:cNvPicPr>
          <p:nvPr userDrawn="1"/>
        </p:nvPicPr>
        <p:blipFill>
          <a:blip r:embed="rId2"/>
          <a:stretch>
            <a:fillRect/>
          </a:stretch>
        </p:blipFill>
        <p:spPr>
          <a:xfrm>
            <a:off x="2247772" y="0"/>
            <a:ext cx="8875059" cy="6858000"/>
          </a:xfrm>
          <a:prstGeom prst="rect">
            <a:avLst/>
          </a:prstGeom>
        </p:spPr>
      </p:pic>
      <p:sp>
        <p:nvSpPr>
          <p:cNvPr id="5" name="Text Placeholder 10">
            <a:extLst>
              <a:ext uri="{FF2B5EF4-FFF2-40B4-BE49-F238E27FC236}">
                <a16:creationId xmlns:a16="http://schemas.microsoft.com/office/drawing/2014/main" id="{4939661D-F26F-C84B-9549-56E1142ABF4A}"/>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6" name="Text Placeholder 12">
            <a:extLst>
              <a:ext uri="{FF2B5EF4-FFF2-40B4-BE49-F238E27FC236}">
                <a16:creationId xmlns:a16="http://schemas.microsoft.com/office/drawing/2014/main" id="{EF9E25F9-B7ED-444B-AAB6-51274CF6AB87}"/>
              </a:ext>
            </a:extLst>
          </p:cNvPr>
          <p:cNvSpPr>
            <a:spLocks noGrp="1"/>
          </p:cNvSpPr>
          <p:nvPr>
            <p:ph type="body" sz="quarter" idx="12"/>
          </p:nvPr>
        </p:nvSpPr>
        <p:spPr>
          <a:xfrm>
            <a:off x="542925" y="17272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7" name="Slide Number Placeholder 5">
            <a:extLst>
              <a:ext uri="{FF2B5EF4-FFF2-40B4-BE49-F238E27FC236}">
                <a16:creationId xmlns:a16="http://schemas.microsoft.com/office/drawing/2014/main" id="{946A3689-0C2B-CB45-A651-D5362D045787}"/>
              </a:ext>
            </a:extLst>
          </p:cNvPr>
          <p:cNvSpPr txBox="1">
            <a:spLocks/>
          </p:cNvSpPr>
          <p:nvPr userDrawn="1"/>
        </p:nvSpPr>
        <p:spPr>
          <a:xfrm>
            <a:off x="11344412" y="6372224"/>
            <a:ext cx="508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Segoe UI Symbol" panose="020B0502040204020203" pitchFamily="34" charset="0"/>
                <a:ea typeface="Segoe UI Symbol" panose="020B05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mtClean="0"/>
              <a:pPr/>
              <a:t>‹#›</a:t>
            </a:fld>
            <a:endParaRPr lang="en-US"/>
          </a:p>
        </p:txBody>
      </p:sp>
    </p:spTree>
    <p:extLst>
      <p:ext uri="{BB962C8B-B14F-4D97-AF65-F5344CB8AC3E}">
        <p14:creationId xmlns:p14="http://schemas.microsoft.com/office/powerpoint/2010/main" val="569993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815093C-2676-118D-CB05-D93B5C1B822F}"/>
              </a:ext>
            </a:extLst>
          </p:cNvPr>
          <p:cNvSpPr>
            <a:spLocks noGrp="1"/>
          </p:cNvSpPr>
          <p:nvPr>
            <p:ph type="pic" sz="quarter" idx="10"/>
          </p:nvPr>
        </p:nvSpPr>
        <p:spPr>
          <a:xfrm>
            <a:off x="7673401" y="1267399"/>
            <a:ext cx="3811588" cy="2236960"/>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188326F7-9B98-B8A1-0603-2D1E6EEA4323}"/>
              </a:ext>
            </a:extLst>
          </p:cNvPr>
          <p:cNvSpPr>
            <a:spLocks noGrp="1"/>
          </p:cNvSpPr>
          <p:nvPr>
            <p:ph type="pic" sz="quarter" idx="11"/>
          </p:nvPr>
        </p:nvSpPr>
        <p:spPr>
          <a:xfrm>
            <a:off x="7673401" y="3884440"/>
            <a:ext cx="3811588" cy="2236960"/>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9A2B80FA-7454-E144-9450-29E52EBCBADB}"/>
              </a:ext>
            </a:extLst>
          </p:cNvPr>
          <p:cNvSpPr>
            <a:spLocks noGrp="1"/>
          </p:cNvSpPr>
          <p:nvPr>
            <p:ph type="body" sz="quarter" idx="12"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2" name="Text Placeholder 12">
            <a:extLst>
              <a:ext uri="{FF2B5EF4-FFF2-40B4-BE49-F238E27FC236}">
                <a16:creationId xmlns:a16="http://schemas.microsoft.com/office/drawing/2014/main" id="{88D4953C-F73B-4F49-9E7E-0EF57390F5F6}"/>
              </a:ext>
            </a:extLst>
          </p:cNvPr>
          <p:cNvSpPr>
            <a:spLocks noGrp="1"/>
          </p:cNvSpPr>
          <p:nvPr>
            <p:ph type="body" sz="quarter" idx="13"/>
          </p:nvPr>
        </p:nvSpPr>
        <p:spPr>
          <a:xfrm>
            <a:off x="542925" y="1727200"/>
            <a:ext cx="65055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9" name="Slide Number Placeholder 5">
            <a:extLst>
              <a:ext uri="{FF2B5EF4-FFF2-40B4-BE49-F238E27FC236}">
                <a16:creationId xmlns:a16="http://schemas.microsoft.com/office/drawing/2014/main" id="{94ED3F63-8E61-9441-8E48-77F86A06B90E}"/>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10230636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4388A-E007-5744-46FE-3841044D583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3C5B07-4BC3-3A14-6C84-8D464D513EBC}"/>
              </a:ext>
            </a:extLst>
          </p:cNvPr>
          <p:cNvSpPr>
            <a:spLocks noGrp="1"/>
          </p:cNvSpPr>
          <p:nvPr>
            <p:ph type="sldNum" sz="quarter" idx="10"/>
          </p:nvPr>
        </p:nvSpPr>
        <p:spPr/>
        <p:txBody>
          <a:bodyPr/>
          <a:lstStyle/>
          <a:p>
            <a:fld id="{097DE8CD-757F-F942-878A-F947C8B64E25}" type="slidenum">
              <a:rPr lang="en-US" smtClean="0"/>
              <a:pPr/>
              <a:t>‹#›</a:t>
            </a:fld>
            <a:endParaRPr lang="en-US"/>
          </a:p>
        </p:txBody>
      </p:sp>
    </p:spTree>
    <p:extLst>
      <p:ext uri="{BB962C8B-B14F-4D97-AF65-F5344CB8AC3E}">
        <p14:creationId xmlns:p14="http://schemas.microsoft.com/office/powerpoint/2010/main" val="3401778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8C5FD86B-B993-D446-8A56-E4C425EBA5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8" name="Text Placeholder 12">
            <a:extLst>
              <a:ext uri="{FF2B5EF4-FFF2-40B4-BE49-F238E27FC236}">
                <a16:creationId xmlns:a16="http://schemas.microsoft.com/office/drawing/2014/main" id="{3B4FA09D-1C69-9F4F-A587-D61D1457EA77}"/>
              </a:ext>
            </a:extLst>
          </p:cNvPr>
          <p:cNvSpPr>
            <a:spLocks noGrp="1"/>
          </p:cNvSpPr>
          <p:nvPr>
            <p:ph type="body" sz="quarter" idx="12"/>
          </p:nvPr>
        </p:nvSpPr>
        <p:spPr>
          <a:xfrm>
            <a:off x="2940050" y="1816100"/>
            <a:ext cx="2806700" cy="43053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9" name="Text Placeholder 12">
            <a:extLst>
              <a:ext uri="{FF2B5EF4-FFF2-40B4-BE49-F238E27FC236}">
                <a16:creationId xmlns:a16="http://schemas.microsoft.com/office/drawing/2014/main" id="{32641D26-24B7-724A-A09C-DE60005600D3}"/>
              </a:ext>
            </a:extLst>
          </p:cNvPr>
          <p:cNvSpPr>
            <a:spLocks noGrp="1"/>
          </p:cNvSpPr>
          <p:nvPr>
            <p:ph type="body" sz="quarter" idx="13"/>
          </p:nvPr>
        </p:nvSpPr>
        <p:spPr>
          <a:xfrm>
            <a:off x="8623300" y="1816100"/>
            <a:ext cx="2806700" cy="43053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3" name="Picture Placeholder 2">
            <a:extLst>
              <a:ext uri="{FF2B5EF4-FFF2-40B4-BE49-F238E27FC236}">
                <a16:creationId xmlns:a16="http://schemas.microsoft.com/office/drawing/2014/main" id="{CAFCEC77-B12E-0D4E-926B-3E5914C941D9}"/>
              </a:ext>
            </a:extLst>
          </p:cNvPr>
          <p:cNvSpPr>
            <a:spLocks noGrp="1"/>
          </p:cNvSpPr>
          <p:nvPr>
            <p:ph type="pic" sz="quarter" idx="14"/>
          </p:nvPr>
        </p:nvSpPr>
        <p:spPr>
          <a:xfrm>
            <a:off x="1060450" y="1816100"/>
            <a:ext cx="1536700" cy="1435100"/>
          </a:xfrm>
          <a:prstGeom prst="rect">
            <a:avLst/>
          </a:prstGeom>
        </p:spPr>
        <p:txBody>
          <a:bodyPr/>
          <a:lstStyle/>
          <a:p>
            <a:endParaRPr lang="en-US"/>
          </a:p>
        </p:txBody>
      </p:sp>
      <p:sp>
        <p:nvSpPr>
          <p:cNvPr id="10" name="Picture Placeholder 2">
            <a:extLst>
              <a:ext uri="{FF2B5EF4-FFF2-40B4-BE49-F238E27FC236}">
                <a16:creationId xmlns:a16="http://schemas.microsoft.com/office/drawing/2014/main" id="{048F9F32-953F-234B-AB05-3A0588E6B615}"/>
              </a:ext>
            </a:extLst>
          </p:cNvPr>
          <p:cNvSpPr>
            <a:spLocks noGrp="1"/>
          </p:cNvSpPr>
          <p:nvPr>
            <p:ph type="pic" sz="quarter" idx="15"/>
          </p:nvPr>
        </p:nvSpPr>
        <p:spPr>
          <a:xfrm>
            <a:off x="1060450" y="4216400"/>
            <a:ext cx="1536700" cy="1435100"/>
          </a:xfrm>
          <a:prstGeom prst="rect">
            <a:avLst/>
          </a:prstGeom>
        </p:spPr>
        <p:txBody>
          <a:bodyPr/>
          <a:lstStyle/>
          <a:p>
            <a:endParaRPr lang="en-US"/>
          </a:p>
        </p:txBody>
      </p:sp>
      <p:sp>
        <p:nvSpPr>
          <p:cNvPr id="11" name="Picture Placeholder 2">
            <a:extLst>
              <a:ext uri="{FF2B5EF4-FFF2-40B4-BE49-F238E27FC236}">
                <a16:creationId xmlns:a16="http://schemas.microsoft.com/office/drawing/2014/main" id="{6D489ED8-FFEE-7740-B052-2C3461248AB3}"/>
              </a:ext>
            </a:extLst>
          </p:cNvPr>
          <p:cNvSpPr>
            <a:spLocks noGrp="1"/>
          </p:cNvSpPr>
          <p:nvPr>
            <p:ph type="pic" sz="quarter" idx="16"/>
          </p:nvPr>
        </p:nvSpPr>
        <p:spPr>
          <a:xfrm>
            <a:off x="6819900" y="1799363"/>
            <a:ext cx="1536700" cy="1435100"/>
          </a:xfrm>
          <a:prstGeom prst="rect">
            <a:avLst/>
          </a:prstGeom>
        </p:spPr>
        <p:txBody>
          <a:bodyPr/>
          <a:lstStyle/>
          <a:p>
            <a:endParaRPr lang="en-US"/>
          </a:p>
        </p:txBody>
      </p:sp>
      <p:sp>
        <p:nvSpPr>
          <p:cNvPr id="12" name="Picture Placeholder 2">
            <a:extLst>
              <a:ext uri="{FF2B5EF4-FFF2-40B4-BE49-F238E27FC236}">
                <a16:creationId xmlns:a16="http://schemas.microsoft.com/office/drawing/2014/main" id="{A86158EB-4C40-DE45-AF68-F1D0C18336A7}"/>
              </a:ext>
            </a:extLst>
          </p:cNvPr>
          <p:cNvSpPr>
            <a:spLocks noGrp="1"/>
          </p:cNvSpPr>
          <p:nvPr>
            <p:ph type="pic" sz="quarter" idx="17"/>
          </p:nvPr>
        </p:nvSpPr>
        <p:spPr>
          <a:xfrm>
            <a:off x="6819900" y="4199663"/>
            <a:ext cx="1536700" cy="1435100"/>
          </a:xfrm>
          <a:prstGeom prst="rect">
            <a:avLst/>
          </a:prstGeom>
        </p:spPr>
        <p:txBody>
          <a:bodyPr/>
          <a:lstStyle/>
          <a:p>
            <a:endParaRPr lang="en-US"/>
          </a:p>
        </p:txBody>
      </p:sp>
      <p:sp>
        <p:nvSpPr>
          <p:cNvPr id="13" name="Slide Number Placeholder 5">
            <a:extLst>
              <a:ext uri="{FF2B5EF4-FFF2-40B4-BE49-F238E27FC236}">
                <a16:creationId xmlns:a16="http://schemas.microsoft.com/office/drawing/2014/main" id="{6E0F3104-558D-E646-964C-D684CE01B34B}"/>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983571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8C5FD86B-B993-D446-8A56-E4C425EBA5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0" name="Picture Placeholder 2">
            <a:extLst>
              <a:ext uri="{FF2B5EF4-FFF2-40B4-BE49-F238E27FC236}">
                <a16:creationId xmlns:a16="http://schemas.microsoft.com/office/drawing/2014/main" id="{048F9F32-953F-234B-AB05-3A0588E6B615}"/>
              </a:ext>
            </a:extLst>
          </p:cNvPr>
          <p:cNvSpPr>
            <a:spLocks noGrp="1"/>
          </p:cNvSpPr>
          <p:nvPr>
            <p:ph type="pic" sz="quarter" idx="15"/>
          </p:nvPr>
        </p:nvSpPr>
        <p:spPr>
          <a:xfrm>
            <a:off x="542925" y="3627634"/>
            <a:ext cx="2139950" cy="2442966"/>
          </a:xfrm>
          <a:prstGeom prst="rect">
            <a:avLst/>
          </a:prstGeom>
        </p:spPr>
        <p:txBody>
          <a:bodyPr/>
          <a:lstStyle/>
          <a:p>
            <a:endParaRPr lang="en-US"/>
          </a:p>
        </p:txBody>
      </p:sp>
      <p:sp>
        <p:nvSpPr>
          <p:cNvPr id="13" name="Text Placeholder 12">
            <a:extLst>
              <a:ext uri="{FF2B5EF4-FFF2-40B4-BE49-F238E27FC236}">
                <a16:creationId xmlns:a16="http://schemas.microsoft.com/office/drawing/2014/main" id="{F21DBC94-747D-394B-A54C-95308A04140F}"/>
              </a:ext>
            </a:extLst>
          </p:cNvPr>
          <p:cNvSpPr>
            <a:spLocks noGrp="1"/>
          </p:cNvSpPr>
          <p:nvPr>
            <p:ph type="body" sz="quarter" idx="12"/>
          </p:nvPr>
        </p:nvSpPr>
        <p:spPr>
          <a:xfrm>
            <a:off x="542925" y="1727200"/>
            <a:ext cx="11102975" cy="16510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4" name="Text Placeholder 12">
            <a:extLst>
              <a:ext uri="{FF2B5EF4-FFF2-40B4-BE49-F238E27FC236}">
                <a16:creationId xmlns:a16="http://schemas.microsoft.com/office/drawing/2014/main" id="{2E9B9496-0453-154F-925D-72BCA66C557B}"/>
              </a:ext>
            </a:extLst>
          </p:cNvPr>
          <p:cNvSpPr>
            <a:spLocks noGrp="1"/>
          </p:cNvSpPr>
          <p:nvPr>
            <p:ph type="body" sz="quarter" idx="16"/>
          </p:nvPr>
        </p:nvSpPr>
        <p:spPr>
          <a:xfrm>
            <a:off x="2908300" y="3627634"/>
            <a:ext cx="8737600" cy="2442966"/>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8" name="Slide Number Placeholder 5">
            <a:extLst>
              <a:ext uri="{FF2B5EF4-FFF2-40B4-BE49-F238E27FC236}">
                <a16:creationId xmlns:a16="http://schemas.microsoft.com/office/drawing/2014/main" id="{0C4501C6-694F-7742-8BDB-4AF3208FC1AD}"/>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2862771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9C9F-6C63-E2E8-5330-E580D21817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7011C8-B4F3-9755-B39B-11BDCB5F6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9576-3D46-128E-DEB6-834E5E66EDCF}"/>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8403521C-510D-733A-7F9D-143DD60D8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DA5AD-8C50-623C-0920-F7894DD2D8B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08992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68EFA-B8BB-6D70-5A15-73B8E5C1E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E03B43-5865-A7D5-D7AF-BC7C524BD2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A94B00-6F39-320C-5026-D350F90F739C}"/>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8292066B-B2CD-8978-04B7-2DCD7E5E9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7BBC6F-939F-E103-E8C6-9AF222DC871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495669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35C4-1534-A659-B80D-55EE5FE1D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577619-F74E-B9B5-B6E4-6D2DA6B396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543B5E-CC93-329B-4C87-F46D86F736DB}"/>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A4A2DC0D-5564-6EFF-3918-86B4A2744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C85D63-63C8-111D-25F0-47DC8774DD2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555678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0195-12D0-5BD1-9ED5-5E07314FC3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C4AA5B-642B-B7FD-0CC7-043534541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C54FBC-AC4E-B34D-20FD-A411D709A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3A7905-2177-1813-A2E0-46E08ACAEB69}"/>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6" name="Footer Placeholder 5">
            <a:extLst>
              <a:ext uri="{FF2B5EF4-FFF2-40B4-BE49-F238E27FC236}">
                <a16:creationId xmlns:a16="http://schemas.microsoft.com/office/drawing/2014/main" id="{6AE986E6-E73B-A31C-A0F2-4946A62C5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BC40C5-5E60-922D-6160-3393172F712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449237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1093-CE3F-945D-8B19-F8C5CD2ADF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70F790-F4DB-2FBE-EC38-98F3DB43BA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FA6912-C32F-005C-39A0-AF00F60185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1CE8EE-BBD0-8441-F204-E1E407EAF6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32E9E0-03EE-434E-1A99-E7B9C09F98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977F4D-8790-A695-113E-F1A84B53C0DE}"/>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8" name="Footer Placeholder 7">
            <a:extLst>
              <a:ext uri="{FF2B5EF4-FFF2-40B4-BE49-F238E27FC236}">
                <a16:creationId xmlns:a16="http://schemas.microsoft.com/office/drawing/2014/main" id="{93A436BA-47F9-BAC1-3ACB-EAF6465DC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F3EF29-B729-4811-EF28-5958E300B4C8}"/>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697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277D-8223-4C0C-5EE8-D61E74D8E8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20BD33-87A7-785F-5709-A2A191981DA9}"/>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4" name="Footer Placeholder 3">
            <a:extLst>
              <a:ext uri="{FF2B5EF4-FFF2-40B4-BE49-F238E27FC236}">
                <a16:creationId xmlns:a16="http://schemas.microsoft.com/office/drawing/2014/main" id="{00F1F124-96B3-3B54-6FB3-0BC5A4A18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D16E66-B1D9-D761-7E10-A0130CDC632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67623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465C3-A3D2-4D8C-B186-6527AA651439}"/>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3" name="Footer Placeholder 2">
            <a:extLst>
              <a:ext uri="{FF2B5EF4-FFF2-40B4-BE49-F238E27FC236}">
                <a16:creationId xmlns:a16="http://schemas.microsoft.com/office/drawing/2014/main" id="{2EE52084-0BBF-60E5-0805-DEC8488063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EC159E-BF75-03D7-1C62-F6C302202AE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7105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0A7E-CBD6-00DF-D261-EAD45C6E7F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F0697A-0AE6-D2FE-DB9D-8025FE898F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EEFABB-2ACF-A0FF-641E-033CBF09F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909728-C7D4-FA2C-5120-2560FDDE62BB}"/>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6" name="Footer Placeholder 5">
            <a:extLst>
              <a:ext uri="{FF2B5EF4-FFF2-40B4-BE49-F238E27FC236}">
                <a16:creationId xmlns:a16="http://schemas.microsoft.com/office/drawing/2014/main" id="{9523B554-FF0B-66D6-3132-553B29552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8BD4E3-7D1D-9E45-3673-9A599BB94567}"/>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073305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F6187-7D40-435D-2B98-24460C86D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D55E2D-F3E7-1A41-1BEE-67BE0466DC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96B3E6-4597-C92B-3C5A-93AD316CC0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BAC53-55BD-87B3-0185-BC523B12B55A}"/>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6" name="Footer Placeholder 5">
            <a:extLst>
              <a:ext uri="{FF2B5EF4-FFF2-40B4-BE49-F238E27FC236}">
                <a16:creationId xmlns:a16="http://schemas.microsoft.com/office/drawing/2014/main" id="{CBCBBCDB-42C7-F4FD-CB39-EB00DC712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90B7B-5015-3AED-D0F4-755B682BEE06}"/>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2582911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3716B-7C63-587C-0931-10CD3BE0E4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0E64E-DADC-90E0-D533-D61484B4EB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BBB2F-1FD1-00D8-C9EE-F9BE6572B0DD}"/>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CC308D8F-EA0D-E96A-A5C6-7F551AAF3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C06A4-C813-75B4-D72A-C31662C1A24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503405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E9471-81E3-98CA-2BA4-2FE4DC7E73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5361DA-85B5-5C07-BC1D-6B22D8823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B6AA2-B0CB-0257-606C-2F3BCC726329}"/>
              </a:ext>
            </a:extLst>
          </p:cNvPr>
          <p:cNvSpPr>
            <a:spLocks noGrp="1"/>
          </p:cNvSpPr>
          <p:nvPr>
            <p:ph type="dt" sz="half" idx="10"/>
          </p:nvPr>
        </p:nvSpPr>
        <p:spPr/>
        <p:txBody>
          <a:body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9FC9380F-596E-246B-3539-E7A8545A5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7CA8E-169E-7CC4-CC3A-8BE8DC828810}"/>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144703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A830273-8BCE-5E47-B4DC-B004D619CBE3}"/>
              </a:ext>
            </a:extLst>
          </p:cNvPr>
          <p:cNvSpPr>
            <a:spLocks noGrp="1"/>
          </p:cNvSpPr>
          <p:nvPr>
            <p:ph type="pic" sz="quarter" idx="10"/>
          </p:nvPr>
        </p:nvSpPr>
        <p:spPr>
          <a:xfrm>
            <a:off x="1" y="0"/>
            <a:ext cx="5678188" cy="6858000"/>
          </a:xfrm>
          <a:prstGeom prst="rect">
            <a:avLst/>
          </a:prstGeom>
        </p:spPr>
        <p:txBody>
          <a:bodyPr/>
          <a:lstStyle/>
          <a:p>
            <a:endParaRPr lang="en-US"/>
          </a:p>
        </p:txBody>
      </p:sp>
      <p:sp>
        <p:nvSpPr>
          <p:cNvPr id="14" name="Text Placeholder 13">
            <a:extLst>
              <a:ext uri="{FF2B5EF4-FFF2-40B4-BE49-F238E27FC236}">
                <a16:creationId xmlns:a16="http://schemas.microsoft.com/office/drawing/2014/main" id="{48F20A7C-A969-B340-BDA6-EE9140E8DF1A}"/>
              </a:ext>
            </a:extLst>
          </p:cNvPr>
          <p:cNvSpPr>
            <a:spLocks noGrp="1"/>
          </p:cNvSpPr>
          <p:nvPr>
            <p:ph type="body" sz="quarter" idx="11" hasCustomPrompt="1"/>
          </p:nvPr>
        </p:nvSpPr>
        <p:spPr>
          <a:xfrm>
            <a:off x="6428640" y="1906617"/>
            <a:ext cx="5064860" cy="1204884"/>
          </a:xfrm>
          <a:prstGeom prst="rect">
            <a:avLst/>
          </a:prstGeom>
          <a:noFill/>
        </p:spPr>
        <p:style>
          <a:lnRef idx="2">
            <a:schemeClr val="dk1"/>
          </a:lnRef>
          <a:fillRef idx="1">
            <a:schemeClr val="lt1"/>
          </a:fillRef>
          <a:effectRef idx="0">
            <a:schemeClr val="dk1"/>
          </a:effectRef>
          <a:fontRef idx="minor">
            <a:schemeClr val="dk1"/>
          </a:fontRef>
        </p:style>
        <p:txBody>
          <a:bodyPr>
            <a:noAutofit/>
          </a:bodyPr>
          <a:lstStyle>
            <a:lvl1pPr marL="0" indent="0">
              <a:buNone/>
              <a:defRPr sz="3200" b="1" i="0">
                <a:solidFill>
                  <a:schemeClr val="bg1"/>
                </a:solidFill>
                <a:latin typeface="Century Gothic" panose="020B0502020202020204" pitchFamily="34" charset="0"/>
              </a:defRPr>
            </a:lvl1pPr>
          </a:lstStyle>
          <a:p>
            <a:pPr lvl="0"/>
            <a:r>
              <a:rPr lang="en-US"/>
              <a:t>EDIT MASTER TEXT STYLES</a:t>
            </a:r>
          </a:p>
        </p:txBody>
      </p:sp>
      <p:sp>
        <p:nvSpPr>
          <p:cNvPr id="16" name="Text Placeholder 15">
            <a:extLst>
              <a:ext uri="{FF2B5EF4-FFF2-40B4-BE49-F238E27FC236}">
                <a16:creationId xmlns:a16="http://schemas.microsoft.com/office/drawing/2014/main" id="{B509CE86-A910-714F-B854-8A1BA42CF76C}"/>
              </a:ext>
            </a:extLst>
          </p:cNvPr>
          <p:cNvSpPr>
            <a:spLocks noGrp="1"/>
          </p:cNvSpPr>
          <p:nvPr>
            <p:ph type="body" sz="quarter" idx="12" hasCustomPrompt="1"/>
          </p:nvPr>
        </p:nvSpPr>
        <p:spPr>
          <a:xfrm>
            <a:off x="6428640" y="3245002"/>
            <a:ext cx="4899760" cy="2558897"/>
          </a:xfrm>
          <a:prstGeom prst="rect">
            <a:avLst/>
          </a:prstGeom>
        </p:spPr>
        <p:txBody>
          <a:bodyPr>
            <a:normAutofit/>
          </a:bodyPr>
          <a:lstStyle>
            <a:lvl1pPr marL="0" indent="0">
              <a:buNone/>
              <a:defRPr sz="1800"/>
            </a:lvl1pPr>
            <a:lvl2pPr marL="457200" indent="0">
              <a:buNone/>
              <a:defRPr sz="1800"/>
            </a:lvl2pPr>
          </a:lstStyle>
          <a:p>
            <a:pPr lvl="0"/>
            <a:r>
              <a:rPr lang="en-US"/>
              <a:t>Enter text here</a:t>
            </a:r>
          </a:p>
          <a:p>
            <a:pPr lvl="1"/>
            <a:endParaRPr lang="en-US"/>
          </a:p>
        </p:txBody>
      </p:sp>
      <p:sp>
        <p:nvSpPr>
          <p:cNvPr id="7" name="Slide Number Placeholder 5">
            <a:extLst>
              <a:ext uri="{FF2B5EF4-FFF2-40B4-BE49-F238E27FC236}">
                <a16:creationId xmlns:a16="http://schemas.microsoft.com/office/drawing/2014/main" id="{EAE24FBD-908A-D64C-9EB8-0DA4C820F892}"/>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spTree>
    <p:extLst>
      <p:ext uri="{BB962C8B-B14F-4D97-AF65-F5344CB8AC3E}">
        <p14:creationId xmlns:p14="http://schemas.microsoft.com/office/powerpoint/2010/main" val="240652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BAF765-8C18-B24F-BB6B-BC03E486B814}"/>
              </a:ext>
            </a:extLst>
          </p:cNvPr>
          <p:cNvPicPr>
            <a:picLocks noChangeAspect="1"/>
          </p:cNvPicPr>
          <p:nvPr userDrawn="1"/>
        </p:nvPicPr>
        <p:blipFill>
          <a:blip r:embed="rId2"/>
          <a:stretch>
            <a:fillRect/>
          </a:stretch>
        </p:blipFill>
        <p:spPr>
          <a:xfrm>
            <a:off x="154640" y="14963"/>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4" name="Text Placeholder 12">
            <a:extLst>
              <a:ext uri="{FF2B5EF4-FFF2-40B4-BE49-F238E27FC236}">
                <a16:creationId xmlns:a16="http://schemas.microsoft.com/office/drawing/2014/main" id="{43CFAD0E-933D-8345-8BC1-A438279F620C}"/>
              </a:ext>
            </a:extLst>
          </p:cNvPr>
          <p:cNvSpPr>
            <a:spLocks noGrp="1"/>
          </p:cNvSpPr>
          <p:nvPr>
            <p:ph type="body" sz="quarter" idx="12"/>
          </p:nvPr>
        </p:nvSpPr>
        <p:spPr>
          <a:xfrm>
            <a:off x="542925" y="1437362"/>
            <a:ext cx="6175375" cy="4709437"/>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7" name="Text Placeholder 10">
            <a:extLst>
              <a:ext uri="{FF2B5EF4-FFF2-40B4-BE49-F238E27FC236}">
                <a16:creationId xmlns:a16="http://schemas.microsoft.com/office/drawing/2014/main" id="{19251CCF-0C5D-844A-B60D-454B6F4CF424}"/>
              </a:ext>
            </a:extLst>
          </p:cNvPr>
          <p:cNvSpPr>
            <a:spLocks noGrp="1"/>
          </p:cNvSpPr>
          <p:nvPr>
            <p:ph type="body" sz="quarter" idx="13" hasCustomPrompt="1"/>
          </p:nvPr>
        </p:nvSpPr>
        <p:spPr>
          <a:xfrm>
            <a:off x="542925" y="482600"/>
            <a:ext cx="6696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2" name="Slide Number Placeholder 5">
            <a:extLst>
              <a:ext uri="{FF2B5EF4-FFF2-40B4-BE49-F238E27FC236}">
                <a16:creationId xmlns:a16="http://schemas.microsoft.com/office/drawing/2014/main" id="{80641FCC-CF38-4A42-8FB4-64051E912CB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pic>
        <p:nvPicPr>
          <p:cNvPr id="10" name="Picture 9">
            <a:extLst>
              <a:ext uri="{FF2B5EF4-FFF2-40B4-BE49-F238E27FC236}">
                <a16:creationId xmlns:a16="http://schemas.microsoft.com/office/drawing/2014/main" id="{91B270B4-A214-7E45-A890-6BAC4E825129}"/>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1432118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7BF21E8-06FE-ED4C-A7F8-A63567FD3E05}"/>
              </a:ext>
            </a:extLst>
          </p:cNvPr>
          <p:cNvPicPr>
            <a:picLocks noChangeAspect="1"/>
          </p:cNvPicPr>
          <p:nvPr userDrawn="1"/>
        </p:nvPicPr>
        <p:blipFill>
          <a:blip r:embed="rId2"/>
          <a:stretch>
            <a:fillRect/>
          </a:stretch>
        </p:blipFill>
        <p:spPr>
          <a:xfrm flipV="1">
            <a:off x="1283668" y="0"/>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5" name="Text Placeholder 12">
            <a:extLst>
              <a:ext uri="{FF2B5EF4-FFF2-40B4-BE49-F238E27FC236}">
                <a16:creationId xmlns:a16="http://schemas.microsoft.com/office/drawing/2014/main" id="{AD98D667-86D7-B74B-8C9A-71DA2CF56695}"/>
              </a:ext>
            </a:extLst>
          </p:cNvPr>
          <p:cNvSpPr>
            <a:spLocks noGrp="1"/>
          </p:cNvSpPr>
          <p:nvPr>
            <p:ph type="body" sz="quarter" idx="12"/>
          </p:nvPr>
        </p:nvSpPr>
        <p:spPr>
          <a:xfrm>
            <a:off x="542925" y="2260600"/>
            <a:ext cx="6175375" cy="38861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6" name="Text Placeholder 10">
            <a:extLst>
              <a:ext uri="{FF2B5EF4-FFF2-40B4-BE49-F238E27FC236}">
                <a16:creationId xmlns:a16="http://schemas.microsoft.com/office/drawing/2014/main" id="{944D738A-20C0-B748-B327-8E876267ED50}"/>
              </a:ext>
            </a:extLst>
          </p:cNvPr>
          <p:cNvSpPr>
            <a:spLocks noGrp="1"/>
          </p:cNvSpPr>
          <p:nvPr>
            <p:ph type="body" sz="quarter" idx="13" hasCustomPrompt="1"/>
          </p:nvPr>
        </p:nvSpPr>
        <p:spPr>
          <a:xfrm>
            <a:off x="542925" y="482600"/>
            <a:ext cx="6175375" cy="1511300"/>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1" name="Slide Number Placeholder 5">
            <a:extLst>
              <a:ext uri="{FF2B5EF4-FFF2-40B4-BE49-F238E27FC236}">
                <a16:creationId xmlns:a16="http://schemas.microsoft.com/office/drawing/2014/main" id="{217909A9-92A2-0943-9F6E-218DE53ADD0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pic>
        <p:nvPicPr>
          <p:cNvPr id="13" name="Picture 12">
            <a:extLst>
              <a:ext uri="{FF2B5EF4-FFF2-40B4-BE49-F238E27FC236}">
                <a16:creationId xmlns:a16="http://schemas.microsoft.com/office/drawing/2014/main" id="{A9B6A588-9BAB-674F-9518-EC99DE8500F2}"/>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48457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lvl1pPr marL="0" indent="0">
              <a:buNone/>
              <a:defRPr/>
            </a:lvl1pPr>
          </a:lstStyle>
          <a:p>
            <a:endParaRPr lang="en-US"/>
          </a:p>
        </p:txBody>
      </p:sp>
      <p:sp>
        <p:nvSpPr>
          <p:cNvPr id="11" name="Text Placeholder 12">
            <a:extLst>
              <a:ext uri="{FF2B5EF4-FFF2-40B4-BE49-F238E27FC236}">
                <a16:creationId xmlns:a16="http://schemas.microsoft.com/office/drawing/2014/main" id="{61E191F0-BA5B-0A49-BDC1-4DECCDAD2952}"/>
              </a:ext>
            </a:extLst>
          </p:cNvPr>
          <p:cNvSpPr>
            <a:spLocks noGrp="1"/>
          </p:cNvSpPr>
          <p:nvPr>
            <p:ph type="body" sz="quarter" idx="12"/>
          </p:nvPr>
        </p:nvSpPr>
        <p:spPr>
          <a:xfrm>
            <a:off x="542925" y="1473200"/>
            <a:ext cx="6708775" cy="46735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2" name="Text Placeholder 10">
            <a:extLst>
              <a:ext uri="{FF2B5EF4-FFF2-40B4-BE49-F238E27FC236}">
                <a16:creationId xmlns:a16="http://schemas.microsoft.com/office/drawing/2014/main" id="{7B8C35B4-31B4-D048-8B5B-3052C2A7FF0D}"/>
              </a:ext>
            </a:extLst>
          </p:cNvPr>
          <p:cNvSpPr>
            <a:spLocks noGrp="1"/>
          </p:cNvSpPr>
          <p:nvPr>
            <p:ph type="body" sz="quarter" idx="13" hasCustomPrompt="1"/>
          </p:nvPr>
        </p:nvSpPr>
        <p:spPr>
          <a:xfrm>
            <a:off x="542925" y="482600"/>
            <a:ext cx="67087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3" name="Slide Number Placeholder 5">
            <a:extLst>
              <a:ext uri="{FF2B5EF4-FFF2-40B4-BE49-F238E27FC236}">
                <a16:creationId xmlns:a16="http://schemas.microsoft.com/office/drawing/2014/main" id="{CDDEDFBC-2BBC-8044-9013-84D490E56244}"/>
              </a:ext>
            </a:extLst>
          </p:cNvPr>
          <p:cNvSpPr txBox="1">
            <a:spLocks/>
          </p:cNvSpPr>
          <p:nvPr userDrawn="1"/>
        </p:nvSpPr>
        <p:spPr>
          <a:xfrm>
            <a:off x="11344412" y="6372224"/>
            <a:ext cx="508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mtClean="0"/>
              <a:pPr/>
              <a:t>‹#›</a:t>
            </a:fld>
            <a:endParaRPr lang="en-US"/>
          </a:p>
        </p:txBody>
      </p:sp>
      <p:pic>
        <p:nvPicPr>
          <p:cNvPr id="8" name="Picture 7">
            <a:extLst>
              <a:ext uri="{FF2B5EF4-FFF2-40B4-BE49-F238E27FC236}">
                <a16:creationId xmlns:a16="http://schemas.microsoft.com/office/drawing/2014/main" id="{BA941B7F-F83E-4140-8FFA-3D893A8E01B8}"/>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0208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06CE2C6-5BEC-CA4A-8F6C-A915D31FC8CA}"/>
              </a:ext>
            </a:extLst>
          </p:cNvPr>
          <p:cNvSpPr>
            <a:spLocks noGrp="1"/>
          </p:cNvSpPr>
          <p:nvPr>
            <p:ph type="pic" sz="quarter" idx="10"/>
          </p:nvPr>
        </p:nvSpPr>
        <p:spPr>
          <a:xfrm>
            <a:off x="0" y="0"/>
            <a:ext cx="12192000" cy="3357563"/>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C3171AAD-6D30-5A4E-A3D6-5A0DF12BE7C2}"/>
              </a:ext>
            </a:extLst>
          </p:cNvPr>
          <p:cNvSpPr>
            <a:spLocks noGrp="1"/>
          </p:cNvSpPr>
          <p:nvPr>
            <p:ph type="body" sz="quarter" idx="11" hasCustomPrompt="1"/>
          </p:nvPr>
        </p:nvSpPr>
        <p:spPr>
          <a:xfrm>
            <a:off x="695325" y="3857402"/>
            <a:ext cx="3114675" cy="2514822"/>
          </a:xfrm>
          <a:prstGeom prst="rect">
            <a:avLst/>
          </a:prstGeom>
        </p:spPr>
        <p:txBody>
          <a:bodyPr>
            <a:noAutofit/>
          </a:bodyPr>
          <a:lstStyle>
            <a:lvl1pPr marL="0" indent="0">
              <a:buNone/>
              <a:defRPr sz="32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3" name="Text Placeholder 12">
            <a:extLst>
              <a:ext uri="{FF2B5EF4-FFF2-40B4-BE49-F238E27FC236}">
                <a16:creationId xmlns:a16="http://schemas.microsoft.com/office/drawing/2014/main" id="{80DB25A1-DAC9-1E43-BD6B-225FEDAE1C8C}"/>
              </a:ext>
            </a:extLst>
          </p:cNvPr>
          <p:cNvSpPr>
            <a:spLocks noGrp="1"/>
          </p:cNvSpPr>
          <p:nvPr>
            <p:ph type="body" sz="quarter" idx="12"/>
          </p:nvPr>
        </p:nvSpPr>
        <p:spPr>
          <a:xfrm>
            <a:off x="3937000" y="3857402"/>
            <a:ext cx="7785100" cy="23274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10" name="Slide Number Placeholder 5">
            <a:extLst>
              <a:ext uri="{FF2B5EF4-FFF2-40B4-BE49-F238E27FC236}">
                <a16:creationId xmlns:a16="http://schemas.microsoft.com/office/drawing/2014/main" id="{7639072D-8C41-BB47-BB95-5A5B2C6E3B0C}"/>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pic>
        <p:nvPicPr>
          <p:cNvPr id="8" name="Picture 7">
            <a:extLst>
              <a:ext uri="{FF2B5EF4-FFF2-40B4-BE49-F238E27FC236}">
                <a16:creationId xmlns:a16="http://schemas.microsoft.com/office/drawing/2014/main" id="{7D4D8DFD-91F9-6F41-B717-7AE9BCF6CF9B}"/>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6983183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C6EBC4-9D65-0E4C-8831-2DDF084CC2EC}"/>
              </a:ext>
            </a:extLst>
          </p:cNvPr>
          <p:cNvPicPr>
            <a:picLocks noChangeAspect="1"/>
          </p:cNvPicPr>
          <p:nvPr userDrawn="1"/>
        </p:nvPicPr>
        <p:blipFill>
          <a:blip r:embed="rId2"/>
          <a:stretch>
            <a:fillRect/>
          </a:stretch>
        </p:blipFill>
        <p:spPr>
          <a:xfrm>
            <a:off x="-108195" y="0"/>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11" name="Slide Number Placeholder 5">
            <a:extLst>
              <a:ext uri="{FF2B5EF4-FFF2-40B4-BE49-F238E27FC236}">
                <a16:creationId xmlns:a16="http://schemas.microsoft.com/office/drawing/2014/main" id="{E4AE208B-DF49-924C-B420-795C25E8416F}"/>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pic>
        <p:nvPicPr>
          <p:cNvPr id="10" name="Picture 9">
            <a:extLst>
              <a:ext uri="{FF2B5EF4-FFF2-40B4-BE49-F238E27FC236}">
                <a16:creationId xmlns:a16="http://schemas.microsoft.com/office/drawing/2014/main" id="{6817E1C6-8CA4-8E4E-9957-DC6FC17CC863}"/>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729357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7AE6CB-87A1-3D43-9BD4-92C9281F692F}"/>
              </a:ext>
            </a:extLst>
          </p:cNvPr>
          <p:cNvPicPr>
            <a:picLocks noChangeAspect="1"/>
          </p:cNvPicPr>
          <p:nvPr userDrawn="1"/>
        </p:nvPicPr>
        <p:blipFill>
          <a:blip r:embed="rId2"/>
          <a:stretch>
            <a:fillRect/>
          </a:stretch>
        </p:blipFill>
        <p:spPr>
          <a:xfrm flipV="1">
            <a:off x="291777" y="6073"/>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9" name="Slide Number Placeholder 5">
            <a:extLst>
              <a:ext uri="{FF2B5EF4-FFF2-40B4-BE49-F238E27FC236}">
                <a16:creationId xmlns:a16="http://schemas.microsoft.com/office/drawing/2014/main" id="{324BD26C-36B6-FD46-9E18-55319D569909}"/>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pic>
        <p:nvPicPr>
          <p:cNvPr id="11" name="Picture 10">
            <a:extLst>
              <a:ext uri="{FF2B5EF4-FFF2-40B4-BE49-F238E27FC236}">
                <a16:creationId xmlns:a16="http://schemas.microsoft.com/office/drawing/2014/main" id="{DED21210-F709-B74D-945F-2B13F3A03B58}"/>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5222883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4C4DC40-F44D-8942-86BF-4BDE7229F725}"/>
              </a:ext>
            </a:extLst>
          </p:cNvPr>
          <p:cNvSpPr>
            <a:spLocks noGrp="1"/>
          </p:cNvSpPr>
          <p:nvPr>
            <p:ph type="pic" sz="quarter" idx="12"/>
          </p:nvPr>
        </p:nvSpPr>
        <p:spPr>
          <a:xfrm>
            <a:off x="0" y="0"/>
            <a:ext cx="12192000" cy="6858000"/>
          </a:xfrm>
          <a:prstGeom prst="rect">
            <a:avLst/>
          </a:prstGeom>
        </p:spPr>
        <p:txBody>
          <a:bodyPr/>
          <a:lstStyle/>
          <a:p>
            <a:endParaRPr lang="en-US"/>
          </a:p>
        </p:txBody>
      </p:sp>
      <p:sp>
        <p:nvSpPr>
          <p:cNvPr id="26" name="Text Placeholder 12">
            <a:extLst>
              <a:ext uri="{FF2B5EF4-FFF2-40B4-BE49-F238E27FC236}">
                <a16:creationId xmlns:a16="http://schemas.microsoft.com/office/drawing/2014/main" id="{841E3F2B-2A14-7C40-B5E7-D4ADE46D3B31}"/>
              </a:ext>
            </a:extLst>
          </p:cNvPr>
          <p:cNvSpPr>
            <a:spLocks noGrp="1"/>
          </p:cNvSpPr>
          <p:nvPr>
            <p:ph type="body" sz="quarter" idx="13"/>
          </p:nvPr>
        </p:nvSpPr>
        <p:spPr>
          <a:xfrm>
            <a:off x="542924" y="2580299"/>
            <a:ext cx="10899775" cy="831965"/>
          </a:xfrm>
          <a:prstGeom prst="rect">
            <a:avLst/>
          </a:prstGeom>
        </p:spPr>
        <p:txBody>
          <a:bodyPr>
            <a:normAutofit/>
          </a:bodyPr>
          <a:lstStyle>
            <a:lvl1pPr marL="0" indent="0" algn="ctr">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27" name="Text Placeholder 10">
            <a:extLst>
              <a:ext uri="{FF2B5EF4-FFF2-40B4-BE49-F238E27FC236}">
                <a16:creationId xmlns:a16="http://schemas.microsoft.com/office/drawing/2014/main" id="{756BCC41-7EB3-C74B-A59E-54467E16AC8C}"/>
              </a:ext>
            </a:extLst>
          </p:cNvPr>
          <p:cNvSpPr>
            <a:spLocks noGrp="1"/>
          </p:cNvSpPr>
          <p:nvPr>
            <p:ph type="body" sz="quarter" idx="14" hasCustomPrompt="1"/>
          </p:nvPr>
        </p:nvSpPr>
        <p:spPr>
          <a:xfrm>
            <a:off x="1316275" y="1587789"/>
            <a:ext cx="9353072" cy="838851"/>
          </a:xfrm>
          <a:prstGeom prst="rect">
            <a:avLst/>
          </a:prstGeom>
        </p:spPr>
        <p:txBody>
          <a:bodyPr>
            <a:noAutofit/>
          </a:bodyPr>
          <a:lstStyle>
            <a:lvl1pPr marL="0" indent="0" algn="ctr">
              <a:buNone/>
              <a:defRPr sz="5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34" name="Text Placeholder 33">
            <a:extLst>
              <a:ext uri="{FF2B5EF4-FFF2-40B4-BE49-F238E27FC236}">
                <a16:creationId xmlns:a16="http://schemas.microsoft.com/office/drawing/2014/main" id="{8AAD8674-0CFB-4147-B008-DDAF20B38B82}"/>
              </a:ext>
            </a:extLst>
          </p:cNvPr>
          <p:cNvSpPr>
            <a:spLocks noGrp="1"/>
          </p:cNvSpPr>
          <p:nvPr>
            <p:ph type="body" sz="quarter" idx="19"/>
          </p:nvPr>
        </p:nvSpPr>
        <p:spPr>
          <a:xfrm>
            <a:off x="1576388"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a:t>Edit Master text styles</a:t>
            </a:r>
          </a:p>
        </p:txBody>
      </p:sp>
      <p:sp>
        <p:nvSpPr>
          <p:cNvPr id="35" name="Text Placeholder 33">
            <a:extLst>
              <a:ext uri="{FF2B5EF4-FFF2-40B4-BE49-F238E27FC236}">
                <a16:creationId xmlns:a16="http://schemas.microsoft.com/office/drawing/2014/main" id="{B846C891-3786-2C44-BE51-65461C3D1AA7}"/>
              </a:ext>
            </a:extLst>
          </p:cNvPr>
          <p:cNvSpPr>
            <a:spLocks noGrp="1"/>
          </p:cNvSpPr>
          <p:nvPr>
            <p:ph type="body" sz="quarter" idx="20"/>
          </p:nvPr>
        </p:nvSpPr>
        <p:spPr>
          <a:xfrm>
            <a:off x="3953954"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a:t>Edit Master text styles</a:t>
            </a:r>
          </a:p>
        </p:txBody>
      </p:sp>
      <p:sp>
        <p:nvSpPr>
          <p:cNvPr id="36" name="Text Placeholder 33">
            <a:extLst>
              <a:ext uri="{FF2B5EF4-FFF2-40B4-BE49-F238E27FC236}">
                <a16:creationId xmlns:a16="http://schemas.microsoft.com/office/drawing/2014/main" id="{4B9A5009-779C-E543-9A75-EEE8F7FC6DF7}"/>
              </a:ext>
            </a:extLst>
          </p:cNvPr>
          <p:cNvSpPr>
            <a:spLocks noGrp="1"/>
          </p:cNvSpPr>
          <p:nvPr>
            <p:ph type="body" sz="quarter" idx="21"/>
          </p:nvPr>
        </p:nvSpPr>
        <p:spPr>
          <a:xfrm>
            <a:off x="6388887"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a:t>Edit Master text styles</a:t>
            </a:r>
          </a:p>
        </p:txBody>
      </p:sp>
      <p:sp>
        <p:nvSpPr>
          <p:cNvPr id="37" name="Text Placeholder 33">
            <a:extLst>
              <a:ext uri="{FF2B5EF4-FFF2-40B4-BE49-F238E27FC236}">
                <a16:creationId xmlns:a16="http://schemas.microsoft.com/office/drawing/2014/main" id="{60399EF4-7C0F-F344-84E0-C7D09670D803}"/>
              </a:ext>
            </a:extLst>
          </p:cNvPr>
          <p:cNvSpPr>
            <a:spLocks noGrp="1"/>
          </p:cNvSpPr>
          <p:nvPr>
            <p:ph type="body" sz="quarter" idx="22"/>
          </p:nvPr>
        </p:nvSpPr>
        <p:spPr>
          <a:xfrm>
            <a:off x="8775699"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a:t>Edit Master text styles</a:t>
            </a:r>
          </a:p>
        </p:txBody>
      </p:sp>
      <p:sp>
        <p:nvSpPr>
          <p:cNvPr id="38" name="Slide Number Placeholder 5">
            <a:extLst>
              <a:ext uri="{FF2B5EF4-FFF2-40B4-BE49-F238E27FC236}">
                <a16:creationId xmlns:a16="http://schemas.microsoft.com/office/drawing/2014/main" id="{9B910354-0889-CB40-ABB2-B9E1E8B990BF}"/>
              </a:ext>
            </a:extLst>
          </p:cNvPr>
          <p:cNvSpPr>
            <a:spLocks noGrp="1"/>
          </p:cNvSpPr>
          <p:nvPr>
            <p:ph type="sldNum" sz="quarter" idx="4"/>
          </p:nvPr>
        </p:nvSpPr>
        <p:spPr>
          <a:xfrm>
            <a:off x="8521699" y="6372224"/>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a:p>
        </p:txBody>
      </p:sp>
      <p:sp>
        <p:nvSpPr>
          <p:cNvPr id="29" name="Text Placeholder 28">
            <a:extLst>
              <a:ext uri="{FF2B5EF4-FFF2-40B4-BE49-F238E27FC236}">
                <a16:creationId xmlns:a16="http://schemas.microsoft.com/office/drawing/2014/main" id="{4BC163D3-04B3-3948-A626-4D86AA27E58F}"/>
              </a:ext>
            </a:extLst>
          </p:cNvPr>
          <p:cNvSpPr>
            <a:spLocks noGrp="1"/>
          </p:cNvSpPr>
          <p:nvPr>
            <p:ph type="body" sz="quarter" idx="15"/>
          </p:nvPr>
        </p:nvSpPr>
        <p:spPr>
          <a:xfrm>
            <a:off x="157658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a:t>Edit Master text styles</a:t>
            </a:r>
          </a:p>
        </p:txBody>
      </p:sp>
      <p:sp>
        <p:nvSpPr>
          <p:cNvPr id="30" name="Text Placeholder 28">
            <a:extLst>
              <a:ext uri="{FF2B5EF4-FFF2-40B4-BE49-F238E27FC236}">
                <a16:creationId xmlns:a16="http://schemas.microsoft.com/office/drawing/2014/main" id="{64C24395-19CC-DF44-B222-EF45EC319A7C}"/>
              </a:ext>
            </a:extLst>
          </p:cNvPr>
          <p:cNvSpPr>
            <a:spLocks noGrp="1"/>
          </p:cNvSpPr>
          <p:nvPr>
            <p:ph type="body" sz="quarter" idx="16"/>
          </p:nvPr>
        </p:nvSpPr>
        <p:spPr>
          <a:xfrm>
            <a:off x="397012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a:t>Edit Master text styles</a:t>
            </a:r>
          </a:p>
        </p:txBody>
      </p:sp>
      <p:sp>
        <p:nvSpPr>
          <p:cNvPr id="31" name="Text Placeholder 28">
            <a:extLst>
              <a:ext uri="{FF2B5EF4-FFF2-40B4-BE49-F238E27FC236}">
                <a16:creationId xmlns:a16="http://schemas.microsoft.com/office/drawing/2014/main" id="{FA691CF4-6F42-894B-8D5B-3C54E0F17D52}"/>
              </a:ext>
            </a:extLst>
          </p:cNvPr>
          <p:cNvSpPr>
            <a:spLocks noGrp="1"/>
          </p:cNvSpPr>
          <p:nvPr>
            <p:ph type="body" sz="quarter" idx="17"/>
          </p:nvPr>
        </p:nvSpPr>
        <p:spPr>
          <a:xfrm>
            <a:off x="6399895"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a:t>Edit Master text styles</a:t>
            </a:r>
          </a:p>
        </p:txBody>
      </p:sp>
      <p:sp>
        <p:nvSpPr>
          <p:cNvPr id="32" name="Text Placeholder 28">
            <a:extLst>
              <a:ext uri="{FF2B5EF4-FFF2-40B4-BE49-F238E27FC236}">
                <a16:creationId xmlns:a16="http://schemas.microsoft.com/office/drawing/2014/main" id="{3AD2067D-F96D-2140-82C5-83EC1C0B1A36}"/>
              </a:ext>
            </a:extLst>
          </p:cNvPr>
          <p:cNvSpPr>
            <a:spLocks noGrp="1"/>
          </p:cNvSpPr>
          <p:nvPr>
            <p:ph type="body" sz="quarter" idx="18"/>
          </p:nvPr>
        </p:nvSpPr>
        <p:spPr>
          <a:xfrm>
            <a:off x="8799481"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a:t>Edit Master text styles</a:t>
            </a:r>
          </a:p>
        </p:txBody>
      </p:sp>
      <p:pic>
        <p:nvPicPr>
          <p:cNvPr id="15" name="Picture 14">
            <a:extLst>
              <a:ext uri="{FF2B5EF4-FFF2-40B4-BE49-F238E27FC236}">
                <a16:creationId xmlns:a16="http://schemas.microsoft.com/office/drawing/2014/main" id="{BD5519F6-B189-024C-B6ED-8E26415EBF91}"/>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2503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A7CB1E-7CE7-EC43-BBFB-671E78489B55}"/>
              </a:ext>
            </a:extLst>
          </p:cNvPr>
          <p:cNvSpPr>
            <a:spLocks noGrp="1"/>
          </p:cNvSpPr>
          <p:nvPr>
            <p:ph type="sldNum" sz="quarter" idx="4"/>
          </p:nvPr>
        </p:nvSpPr>
        <p:spPr>
          <a:xfrm>
            <a:off x="9126308" y="6289415"/>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a:p>
        </p:txBody>
      </p:sp>
      <p:sp>
        <p:nvSpPr>
          <p:cNvPr id="8" name="Rectangle 7">
            <a:extLst>
              <a:ext uri="{FF2B5EF4-FFF2-40B4-BE49-F238E27FC236}">
                <a16:creationId xmlns:a16="http://schemas.microsoft.com/office/drawing/2014/main" id="{4CE20B2A-CB08-0B49-B395-A410AE83215B}"/>
              </a:ext>
            </a:extLst>
          </p:cNvPr>
          <p:cNvSpPr/>
          <p:nvPr userDrawn="1"/>
        </p:nvSpPr>
        <p:spPr>
          <a:xfrm>
            <a:off x="1222644" y="5314139"/>
            <a:ext cx="3552405" cy="407585"/>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41536AF-8612-DB42-9A92-EF3C4288DC1E}"/>
              </a:ext>
            </a:extLst>
          </p:cNvPr>
          <p:cNvSpPr/>
          <p:nvPr userDrawn="1"/>
        </p:nvSpPr>
        <p:spPr>
          <a:xfrm>
            <a:off x="4933827" y="5314139"/>
            <a:ext cx="2325080" cy="4075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60E78A-FBD3-2842-A1D9-CDD905B80AF0}"/>
              </a:ext>
            </a:extLst>
          </p:cNvPr>
          <p:cNvSpPr/>
          <p:nvPr userDrawn="1"/>
        </p:nvSpPr>
        <p:spPr>
          <a:xfrm>
            <a:off x="7406705" y="5314139"/>
            <a:ext cx="3552405" cy="40758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a:extLst>
              <a:ext uri="{FF2B5EF4-FFF2-40B4-BE49-F238E27FC236}">
                <a16:creationId xmlns:a16="http://schemas.microsoft.com/office/drawing/2014/main" id="{D3228BCE-70EE-F84E-9D25-F5F18E6A901E}"/>
              </a:ext>
            </a:extLst>
          </p:cNvPr>
          <p:cNvSpPr txBox="1"/>
          <p:nvPr userDrawn="1"/>
        </p:nvSpPr>
        <p:spPr>
          <a:xfrm>
            <a:off x="7406705" y="5246567"/>
            <a:ext cx="3552405" cy="359778"/>
          </a:xfrm>
          <a:prstGeom prst="rect">
            <a:avLst/>
          </a:prstGeom>
        </p:spPr>
        <p:txBody>
          <a:bodyPr wrap="square" lIns="0" tIns="0" rIns="0" bIns="0" rtlCol="0" anchor="t">
            <a:spAutoFit/>
          </a:bodyPr>
          <a:lstStyle/>
          <a:p>
            <a:pPr algn="ctr">
              <a:lnSpc>
                <a:spcPts val="3358"/>
              </a:lnSpc>
            </a:pPr>
            <a:r>
              <a:rPr lang="en-US" sz="1200" err="1">
                <a:latin typeface="Lato" panose="020F0502020204030203" pitchFamily="34" charset="77"/>
              </a:rPr>
              <a:t>info@windingriverconsulting.com</a:t>
            </a:r>
            <a:endParaRPr lang="en-US" sz="1200">
              <a:solidFill>
                <a:srgbClr val="000000"/>
              </a:solidFill>
              <a:latin typeface="Lato" panose="020F0502020204030203" pitchFamily="34" charset="77"/>
              <a:ea typeface="Poppins"/>
              <a:cs typeface="Poppins"/>
              <a:sym typeface="Poppins"/>
            </a:endParaRPr>
          </a:p>
        </p:txBody>
      </p:sp>
      <p:sp>
        <p:nvSpPr>
          <p:cNvPr id="16" name="Picture Placeholder 15">
            <a:extLst>
              <a:ext uri="{FF2B5EF4-FFF2-40B4-BE49-F238E27FC236}">
                <a16:creationId xmlns:a16="http://schemas.microsoft.com/office/drawing/2014/main" id="{B6BDD26C-C75F-3E46-83A2-348CACEC6AD7}"/>
              </a:ext>
            </a:extLst>
          </p:cNvPr>
          <p:cNvSpPr>
            <a:spLocks noGrp="1"/>
          </p:cNvSpPr>
          <p:nvPr>
            <p:ph type="pic" sz="quarter" idx="10"/>
          </p:nvPr>
        </p:nvSpPr>
        <p:spPr>
          <a:xfrm>
            <a:off x="0" y="0"/>
            <a:ext cx="12192000" cy="3153749"/>
          </a:xfrm>
          <a:prstGeom prst="rect">
            <a:avLst/>
          </a:prstGeom>
        </p:spPr>
        <p:txBody>
          <a:bodyPr/>
          <a:lstStyle/>
          <a:p>
            <a:endParaRPr lang="en-US"/>
          </a:p>
        </p:txBody>
      </p:sp>
      <p:sp>
        <p:nvSpPr>
          <p:cNvPr id="17" name="TextBox 4">
            <a:extLst>
              <a:ext uri="{FF2B5EF4-FFF2-40B4-BE49-F238E27FC236}">
                <a16:creationId xmlns:a16="http://schemas.microsoft.com/office/drawing/2014/main" id="{961EF129-930B-094A-A0AB-BEA0CDA447AE}"/>
              </a:ext>
            </a:extLst>
          </p:cNvPr>
          <p:cNvSpPr txBox="1"/>
          <p:nvPr userDrawn="1"/>
        </p:nvSpPr>
        <p:spPr>
          <a:xfrm>
            <a:off x="1222644" y="5295995"/>
            <a:ext cx="3552405" cy="319662"/>
          </a:xfrm>
          <a:prstGeom prst="rect">
            <a:avLst/>
          </a:prstGeom>
        </p:spPr>
        <p:txBody>
          <a:bodyPr wrap="square" lIns="0" tIns="0" rIns="0" bIns="0" rtlCol="0" anchor="t">
            <a:spAutoFit/>
          </a:bodyPr>
          <a:lstStyle/>
          <a:p>
            <a:pPr lvl="0" algn="ctr">
              <a:lnSpc>
                <a:spcPts val="2862"/>
              </a:lnSpc>
              <a:spcBef>
                <a:spcPct val="0"/>
              </a:spcBef>
            </a:pPr>
            <a:r>
              <a:rPr lang="en-US" sz="1200" err="1">
                <a:latin typeface="Lato" panose="020F0502020204030203" pitchFamily="34" charset="77"/>
              </a:rPr>
              <a:t>windingriverconsulting.com</a:t>
            </a:r>
            <a:endParaRPr lang="en-US" sz="1200" u="none" strike="noStrike">
              <a:solidFill>
                <a:srgbClr val="000000"/>
              </a:solidFill>
              <a:latin typeface="Lato" panose="020F0502020204030203" pitchFamily="34" charset="77"/>
              <a:ea typeface="Poppins"/>
              <a:cs typeface="Poppins"/>
              <a:sym typeface="Poppins"/>
            </a:endParaRPr>
          </a:p>
        </p:txBody>
      </p:sp>
      <p:sp>
        <p:nvSpPr>
          <p:cNvPr id="18" name="TextBox 2">
            <a:extLst>
              <a:ext uri="{FF2B5EF4-FFF2-40B4-BE49-F238E27FC236}">
                <a16:creationId xmlns:a16="http://schemas.microsoft.com/office/drawing/2014/main" id="{EFA36F9A-6792-8B4B-A70D-791108FBBE4C}"/>
              </a:ext>
            </a:extLst>
          </p:cNvPr>
          <p:cNvSpPr txBox="1"/>
          <p:nvPr userDrawn="1"/>
        </p:nvSpPr>
        <p:spPr>
          <a:xfrm>
            <a:off x="5196988" y="5295995"/>
            <a:ext cx="1798758" cy="317138"/>
          </a:xfrm>
          <a:prstGeom prst="rect">
            <a:avLst/>
          </a:prstGeom>
        </p:spPr>
        <p:txBody>
          <a:bodyPr wrap="square" lIns="0" tIns="0" rIns="0" bIns="0" rtlCol="0" anchor="t">
            <a:spAutoFit/>
          </a:bodyPr>
          <a:lstStyle/>
          <a:p>
            <a:pPr lvl="0" algn="ctr">
              <a:lnSpc>
                <a:spcPts val="2862"/>
              </a:lnSpc>
              <a:spcBef>
                <a:spcPct val="0"/>
              </a:spcBef>
            </a:pPr>
            <a:r>
              <a:rPr lang="en-US" sz="1200">
                <a:latin typeface="Lato" panose="020F0502020204030203" pitchFamily="34" charset="77"/>
                <a:hlinkClick r:id="rId2">
                  <a:extLst>
                    <a:ext uri="{A12FA001-AC4F-418D-AE19-62706E023703}">
                      <ahyp:hlinkClr xmlns:ahyp="http://schemas.microsoft.com/office/drawing/2018/hyperlinkcolor" val="tx"/>
                    </a:ext>
                  </a:extLst>
                </a:hlinkClick>
              </a:rPr>
              <a:t>(440) 723-3653</a:t>
            </a:r>
            <a:endParaRPr lang="en-US" sz="1200" u="none" strike="noStrike">
              <a:latin typeface="Lato" panose="020F0502020204030203" pitchFamily="34" charset="77"/>
              <a:ea typeface="Poppins"/>
              <a:cs typeface="Poppins"/>
              <a:sym typeface="Poppins"/>
            </a:endParaRPr>
          </a:p>
        </p:txBody>
      </p:sp>
      <p:pic>
        <p:nvPicPr>
          <p:cNvPr id="14" name="Picture 13">
            <a:extLst>
              <a:ext uri="{FF2B5EF4-FFF2-40B4-BE49-F238E27FC236}">
                <a16:creationId xmlns:a16="http://schemas.microsoft.com/office/drawing/2014/main" id="{54D47EE2-EE6B-D643-869F-99DACCC8F89A}"/>
              </a:ext>
            </a:extLst>
          </p:cNvPr>
          <p:cNvPicPr>
            <a:picLocks noChangeAspect="1"/>
          </p:cNvPicPr>
          <p:nvPr userDrawn="1"/>
        </p:nvPicPr>
        <p:blipFill>
          <a:blip r:embed="rId3"/>
          <a:stretch>
            <a:fillRect/>
          </a:stretch>
        </p:blipFill>
        <p:spPr>
          <a:xfrm>
            <a:off x="9634308" y="6206608"/>
            <a:ext cx="2319154" cy="530741"/>
          </a:xfrm>
          <a:prstGeom prst="rect">
            <a:avLst/>
          </a:prstGeom>
        </p:spPr>
      </p:pic>
      <p:pic>
        <p:nvPicPr>
          <p:cNvPr id="15" name="Picture 14">
            <a:extLst>
              <a:ext uri="{FF2B5EF4-FFF2-40B4-BE49-F238E27FC236}">
                <a16:creationId xmlns:a16="http://schemas.microsoft.com/office/drawing/2014/main" id="{ABCB3CD9-697B-0B45-91B5-0D7826F192F1}"/>
              </a:ext>
            </a:extLst>
          </p:cNvPr>
          <p:cNvPicPr>
            <a:picLocks noChangeAspect="1"/>
          </p:cNvPicPr>
          <p:nvPr userDrawn="1"/>
        </p:nvPicPr>
        <p:blipFill>
          <a:blip r:embed="rId4"/>
          <a:stretch>
            <a:fillRect/>
          </a:stretch>
        </p:blipFill>
        <p:spPr>
          <a:xfrm>
            <a:off x="4575533" y="3691803"/>
            <a:ext cx="2817920" cy="1173124"/>
          </a:xfrm>
          <a:prstGeom prst="rect">
            <a:avLst/>
          </a:prstGeom>
        </p:spPr>
      </p:pic>
    </p:spTree>
    <p:extLst>
      <p:ext uri="{BB962C8B-B14F-4D97-AF65-F5344CB8AC3E}">
        <p14:creationId xmlns:p14="http://schemas.microsoft.com/office/powerpoint/2010/main" val="38170939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429591BA-3DD6-F34F-AF81-DFDF20008F8E}"/>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6" name="Text Placeholder 12">
            <a:extLst>
              <a:ext uri="{FF2B5EF4-FFF2-40B4-BE49-F238E27FC236}">
                <a16:creationId xmlns:a16="http://schemas.microsoft.com/office/drawing/2014/main" id="{0CB94B5F-C2CE-AB41-B4DE-37C2206E9C11}"/>
              </a:ext>
            </a:extLst>
          </p:cNvPr>
          <p:cNvSpPr>
            <a:spLocks noGrp="1"/>
          </p:cNvSpPr>
          <p:nvPr>
            <p:ph type="body" sz="quarter" idx="12"/>
          </p:nvPr>
        </p:nvSpPr>
        <p:spPr>
          <a:xfrm>
            <a:off x="542925" y="2185800"/>
            <a:ext cx="11102975" cy="39356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Edit Master text styles</a:t>
            </a:r>
          </a:p>
        </p:txBody>
      </p:sp>
      <p:sp>
        <p:nvSpPr>
          <p:cNvPr id="7" name="Text Placeholder 10">
            <a:extLst>
              <a:ext uri="{FF2B5EF4-FFF2-40B4-BE49-F238E27FC236}">
                <a16:creationId xmlns:a16="http://schemas.microsoft.com/office/drawing/2014/main" id="{BB9CC2F0-03CA-B54B-88D6-A463814F9363}"/>
              </a:ext>
            </a:extLst>
          </p:cNvPr>
          <p:cNvSpPr>
            <a:spLocks noGrp="1"/>
          </p:cNvSpPr>
          <p:nvPr>
            <p:ph type="body" sz="quarter" idx="17" hasCustomPrompt="1"/>
          </p:nvPr>
        </p:nvSpPr>
        <p:spPr>
          <a:xfrm>
            <a:off x="551267" y="1606498"/>
            <a:ext cx="11102975" cy="579302"/>
          </a:xfrm>
          <a:prstGeom prst="rect">
            <a:avLst/>
          </a:prstGeom>
        </p:spPr>
        <p:txBody>
          <a:bodyPr>
            <a:noAutofit/>
          </a:bodyPr>
          <a:lstStyle>
            <a:lvl1pPr marL="0" indent="0">
              <a:buNone/>
              <a:defRPr sz="2200" b="0" i="0">
                <a:solidFill>
                  <a:schemeClr val="accent2"/>
                </a:solidFill>
                <a:latin typeface="Georgia" panose="02040502050405020303" pitchFamily="18" charset="0"/>
                <a:ea typeface="Geneva" panose="020B050303040404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a:t>Edit master text styles</a:t>
            </a:r>
          </a:p>
        </p:txBody>
      </p:sp>
      <p:sp>
        <p:nvSpPr>
          <p:cNvPr id="8" name="Slide Number Placeholder 5">
            <a:extLst>
              <a:ext uri="{FF2B5EF4-FFF2-40B4-BE49-F238E27FC236}">
                <a16:creationId xmlns:a16="http://schemas.microsoft.com/office/drawing/2014/main" id="{DF5A79C7-B98D-3246-A0D2-2BB865275D76}"/>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a:p>
        </p:txBody>
      </p:sp>
    </p:spTree>
    <p:extLst>
      <p:ext uri="{BB962C8B-B14F-4D97-AF65-F5344CB8AC3E}">
        <p14:creationId xmlns:p14="http://schemas.microsoft.com/office/powerpoint/2010/main" val="3729624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B9A678-DFF9-DE4E-B319-FB98B625B542}"/>
              </a:ext>
            </a:extLst>
          </p:cNvPr>
          <p:cNvSpPr/>
          <p:nvPr userDrawn="1"/>
        </p:nvSpPr>
        <p:spPr>
          <a:xfrm>
            <a:off x="0" y="1447800"/>
            <a:ext cx="12192000" cy="54102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95DDEAC9-D10E-2B4E-8D31-DADF445F03E7}"/>
              </a:ext>
            </a:extLst>
          </p:cNvPr>
          <p:cNvSpPr>
            <a:spLocks noGrp="1"/>
          </p:cNvSpPr>
          <p:nvPr>
            <p:ph type="sldNum" sz="quarter" idx="4"/>
          </p:nvPr>
        </p:nvSpPr>
        <p:spPr>
          <a:xfrm>
            <a:off x="11410672" y="6372224"/>
            <a:ext cx="508000" cy="365125"/>
          </a:xfrm>
          <a:prstGeom prst="rect">
            <a:avLst/>
          </a:prstGeom>
        </p:spPr>
        <p:txBody>
          <a:bodyPr vert="horz" lIns="91440" tIns="45720" rIns="91440" bIns="45720" rtlCol="0" anchor="ctr"/>
          <a:lstStyle>
            <a:lvl1pPr algn="r">
              <a:defRPr sz="1200">
                <a:solidFill>
                  <a:schemeClr val="tx1">
                    <a:tint val="82000"/>
                  </a:schemeClr>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a:p>
        </p:txBody>
      </p:sp>
      <p:sp>
        <p:nvSpPr>
          <p:cNvPr id="13" name="TextBox 2">
            <a:extLst>
              <a:ext uri="{FF2B5EF4-FFF2-40B4-BE49-F238E27FC236}">
                <a16:creationId xmlns:a16="http://schemas.microsoft.com/office/drawing/2014/main" id="{3A895FD5-5F33-FC44-95F7-927EAEA176B7}"/>
              </a:ext>
            </a:extLst>
          </p:cNvPr>
          <p:cNvSpPr txBox="1"/>
          <p:nvPr userDrawn="1"/>
        </p:nvSpPr>
        <p:spPr>
          <a:xfrm>
            <a:off x="381000" y="6495773"/>
            <a:ext cx="4454528" cy="123111"/>
          </a:xfrm>
          <a:prstGeom prst="rect">
            <a:avLst/>
          </a:prstGeom>
        </p:spPr>
        <p:txBody>
          <a:bodyPr wrap="square" lIns="0" tIns="0" rIns="0" bIns="0" rtlCol="0" anchor="t">
            <a:spAutoFit/>
          </a:bodyPr>
          <a:lstStyle/>
          <a:p>
            <a:r>
              <a:rPr lang="en-US" sz="800" spc="-54">
                <a:solidFill>
                  <a:schemeClr val="tx1"/>
                </a:solidFill>
                <a:latin typeface="Lato" panose="020F0502020204030203" pitchFamily="34" charset="77"/>
                <a:ea typeface="Poppins"/>
                <a:cs typeface="Poppins"/>
                <a:sym typeface="Poppins"/>
              </a:rPr>
              <a:t>© Winding River Consulting  2026</a:t>
            </a:r>
          </a:p>
        </p:txBody>
      </p:sp>
      <p:sp>
        <p:nvSpPr>
          <p:cNvPr id="14" name="Text Placeholder 10">
            <a:extLst>
              <a:ext uri="{FF2B5EF4-FFF2-40B4-BE49-F238E27FC236}">
                <a16:creationId xmlns:a16="http://schemas.microsoft.com/office/drawing/2014/main" id="{94714F3C-FAFF-6E43-BB57-B5E49C335807}"/>
              </a:ext>
            </a:extLst>
          </p:cNvPr>
          <p:cNvSpPr txBox="1">
            <a:spLocks/>
          </p:cNvSpPr>
          <p:nvPr userDrawn="1"/>
        </p:nvSpPr>
        <p:spPr>
          <a:xfrm>
            <a:off x="695325" y="266700"/>
            <a:ext cx="5235575" cy="74440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Century Gothic" panose="020B0502020202020204"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EDIT MASTER TEXT STYLES</a:t>
            </a:r>
          </a:p>
        </p:txBody>
      </p:sp>
      <p:pic>
        <p:nvPicPr>
          <p:cNvPr id="8" name="Picture 7">
            <a:extLst>
              <a:ext uri="{FF2B5EF4-FFF2-40B4-BE49-F238E27FC236}">
                <a16:creationId xmlns:a16="http://schemas.microsoft.com/office/drawing/2014/main" id="{1D6E5A2D-3CCF-5C4F-8D44-9D150CFF2F3C}"/>
              </a:ext>
            </a:extLst>
          </p:cNvPr>
          <p:cNvPicPr>
            <a:picLocks noChangeAspect="1"/>
          </p:cNvPicPr>
          <p:nvPr userDrawn="1"/>
        </p:nvPicPr>
        <p:blipFill>
          <a:blip r:embed="rId11"/>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1458063319"/>
      </p:ext>
    </p:extLst>
  </p:cSld>
  <p:clrMap bg1="lt1" tx1="dk1" bg2="lt2" tx2="dk2" accent1="accent1" accent2="accent2" accent3="accent3" accent4="accent4" accent5="accent5" accent6="accent6" hlink="hlink" folHlink="folHlink"/>
  <p:sldLayoutIdLst>
    <p:sldLayoutId id="2147483660" r:id="rId1"/>
    <p:sldLayoutId id="2147483711" r:id="rId2"/>
    <p:sldLayoutId id="2147483661" r:id="rId3"/>
    <p:sldLayoutId id="2147483662" r:id="rId4"/>
    <p:sldLayoutId id="2147483691" r:id="rId5"/>
    <p:sldLayoutId id="2147483665" r:id="rId6"/>
    <p:sldLayoutId id="2147483725" r:id="rId7"/>
    <p:sldLayoutId id="2147483693" r:id="rId8"/>
    <p:sldLayoutId id="2147483694"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63BBD-699B-115A-89DB-926673B6E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CF7D48-1E33-E5B0-BC9C-D2F6EDB79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E0402-DF52-C371-5976-50778A2B7A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B5EA40-5BCB-4E33-9470-19D6585E76CE}" type="datetimeFigureOut">
              <a:rPr lang="en-US" smtClean="0"/>
              <a:t>5/18/2026</a:t>
            </a:fld>
            <a:endParaRPr lang="en-US"/>
          </a:p>
        </p:txBody>
      </p:sp>
      <p:sp>
        <p:nvSpPr>
          <p:cNvPr id="5" name="Footer Placeholder 4">
            <a:extLst>
              <a:ext uri="{FF2B5EF4-FFF2-40B4-BE49-F238E27FC236}">
                <a16:creationId xmlns:a16="http://schemas.microsoft.com/office/drawing/2014/main" id="{F4A272B4-4D5A-BD42-1A25-40E3E11D9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4382CA-A522-9F93-C85D-C19B90674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BA18B-8AEA-4CED-92EE-369A9CE4EA70}" type="slidenum">
              <a:rPr lang="en-US" smtClean="0"/>
              <a:t>‹#›</a:t>
            </a:fld>
            <a:endParaRPr lang="en-US"/>
          </a:p>
        </p:txBody>
      </p:sp>
    </p:spTree>
    <p:extLst>
      <p:ext uri="{BB962C8B-B14F-4D97-AF65-F5344CB8AC3E}">
        <p14:creationId xmlns:p14="http://schemas.microsoft.com/office/powerpoint/2010/main" val="238251095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11" name="TextBox 2">
            <a:extLst>
              <a:ext uri="{FF2B5EF4-FFF2-40B4-BE49-F238E27FC236}">
                <a16:creationId xmlns:a16="http://schemas.microsoft.com/office/drawing/2014/main" id="{B60DA195-C1EA-D34F-A021-38A9E4085EE7}"/>
              </a:ext>
            </a:extLst>
          </p:cNvPr>
          <p:cNvSpPr txBox="1"/>
          <p:nvPr userDrawn="1"/>
        </p:nvSpPr>
        <p:spPr>
          <a:xfrm>
            <a:off x="392639" y="6516545"/>
            <a:ext cx="4454528" cy="123111"/>
          </a:xfrm>
          <a:prstGeom prst="rect">
            <a:avLst/>
          </a:prstGeom>
        </p:spPr>
        <p:txBody>
          <a:bodyPr wrap="square" lIns="0" tIns="0" rIns="0" bIns="0" rtlCol="0" anchor="t">
            <a:spAutoFit/>
          </a:bodyPr>
          <a:lstStyle/>
          <a:p>
            <a:r>
              <a:rPr lang="en-US" sz="800" spc="-54">
                <a:solidFill>
                  <a:schemeClr val="bg1"/>
                </a:solidFill>
                <a:latin typeface="Lato" panose="020F0502020204030203" pitchFamily="34" charset="77"/>
                <a:ea typeface="Poppins"/>
                <a:cs typeface="Poppins"/>
                <a:sym typeface="Poppins"/>
              </a:rPr>
              <a:t>© Winding River Consulting  2026</a:t>
            </a:r>
          </a:p>
        </p:txBody>
      </p:sp>
      <p:sp>
        <p:nvSpPr>
          <p:cNvPr id="4" name="Slide Number Placeholder 5">
            <a:extLst>
              <a:ext uri="{FF2B5EF4-FFF2-40B4-BE49-F238E27FC236}">
                <a16:creationId xmlns:a16="http://schemas.microsoft.com/office/drawing/2014/main" id="{1D640AB1-C9D5-614F-B64B-34FD548BCC01}"/>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a:p>
        </p:txBody>
      </p:sp>
    </p:spTree>
    <p:extLst>
      <p:ext uri="{BB962C8B-B14F-4D97-AF65-F5344CB8AC3E}">
        <p14:creationId xmlns:p14="http://schemas.microsoft.com/office/powerpoint/2010/main" val="255229172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2" r:id="rId3"/>
    <p:sldLayoutId id="2147483683" r:id="rId4"/>
    <p:sldLayoutId id="2147483679" r:id="rId5"/>
    <p:sldLayoutId id="2147483681" r:id="rId6"/>
    <p:sldLayoutId id="2147483687" r:id="rId7"/>
    <p:sldLayoutId id="2147483672" r:id="rId8"/>
    <p:sldLayoutId id="2147483676" r:id="rId9"/>
    <p:sldLayoutId id="2147483726" r:id="rId10"/>
  </p:sldLayoutIdLst>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63215"/>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endParaRPr lang="en-US" b="0"/>
          </a:p>
          <a:p>
            <a:endParaRPr lang="en-US"/>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5383466" y="0"/>
            <a:ext cx="8875059" cy="68580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287279" y="257884"/>
            <a:ext cx="4320318" cy="1798587"/>
          </a:xfrm>
          <a:prstGeom prst="rect">
            <a:avLst/>
          </a:prstGeom>
        </p:spPr>
      </p:pic>
      <p:sp>
        <p:nvSpPr>
          <p:cNvPr id="4" name="Text Placeholder 6">
            <a:extLst>
              <a:ext uri="{FF2B5EF4-FFF2-40B4-BE49-F238E27FC236}">
                <a16:creationId xmlns:a16="http://schemas.microsoft.com/office/drawing/2014/main" id="{11B84C24-8815-2F72-9593-AED8D1FA76B0}"/>
              </a:ext>
            </a:extLst>
          </p:cNvPr>
          <p:cNvSpPr>
            <a:spLocks noGrp="1"/>
          </p:cNvSpPr>
          <p:nvPr>
            <p:ph type="body" sz="quarter" idx="12"/>
          </p:nvPr>
        </p:nvSpPr>
        <p:spPr>
          <a:xfrm>
            <a:off x="292142" y="2544016"/>
            <a:ext cx="6643063" cy="2838144"/>
          </a:xfrm>
        </p:spPr>
        <p:txBody>
          <a:bodyPr>
            <a:normAutofit/>
          </a:bodyPr>
          <a:lstStyle/>
          <a:p>
            <a:pPr>
              <a:lnSpc>
                <a:spcPct val="150000"/>
              </a:lnSpc>
            </a:pPr>
            <a:r>
              <a:rPr lang="en-US" sz="3200" b="1">
                <a:latin typeface="Century Gothic" panose="020B0502020202020204" pitchFamily="34" charset="0"/>
              </a:rPr>
              <a:t>WELCOME!</a:t>
            </a:r>
            <a:endParaRPr lang="en-US" sz="2400">
              <a:latin typeface="Century Gothic" panose="020B0502020202020204" pitchFamily="34" charset="0"/>
            </a:endParaRPr>
          </a:p>
        </p:txBody>
      </p:sp>
      <p:grpSp>
        <p:nvGrpSpPr>
          <p:cNvPr id="6" name="Google Shape;171;p29">
            <a:extLst>
              <a:ext uri="{FF2B5EF4-FFF2-40B4-BE49-F238E27FC236}">
                <a16:creationId xmlns:a16="http://schemas.microsoft.com/office/drawing/2014/main" id="{33947FDA-61AB-A1D7-BCD5-35B31E489682}"/>
              </a:ext>
            </a:extLst>
          </p:cNvPr>
          <p:cNvGrpSpPr/>
          <p:nvPr/>
        </p:nvGrpSpPr>
        <p:grpSpPr>
          <a:xfrm>
            <a:off x="531708" y="5548421"/>
            <a:ext cx="5238750" cy="535781"/>
            <a:chOff x="3035300" y="4275139"/>
            <a:chExt cx="6985000" cy="714374"/>
          </a:xfrm>
        </p:grpSpPr>
        <p:grpSp>
          <p:nvGrpSpPr>
            <p:cNvPr id="9" name="Google Shape;172;p29">
              <a:extLst>
                <a:ext uri="{FF2B5EF4-FFF2-40B4-BE49-F238E27FC236}">
                  <a16:creationId xmlns:a16="http://schemas.microsoft.com/office/drawing/2014/main" id="{DF26EEFF-9D6D-3D1D-DF4C-C4D44262E00B}"/>
                </a:ext>
              </a:extLst>
            </p:cNvPr>
            <p:cNvGrpSpPr/>
            <p:nvPr/>
          </p:nvGrpSpPr>
          <p:grpSpPr>
            <a:xfrm>
              <a:off x="3035300" y="4275139"/>
              <a:ext cx="3060700" cy="714374"/>
              <a:chOff x="2762250" y="4275139"/>
              <a:chExt cx="3060700" cy="714374"/>
            </a:xfrm>
          </p:grpSpPr>
          <p:sp>
            <p:nvSpPr>
              <p:cNvPr id="13" name="Google Shape;173;p29">
                <a:extLst>
                  <a:ext uri="{FF2B5EF4-FFF2-40B4-BE49-F238E27FC236}">
                    <a16:creationId xmlns:a16="http://schemas.microsoft.com/office/drawing/2014/main" id="{3B463AA3-1FC3-FBEA-3780-BAC09F7801D4}"/>
                  </a:ext>
                </a:extLst>
              </p:cNvPr>
              <p:cNvSpPr/>
              <p:nvPr/>
            </p:nvSpPr>
            <p:spPr>
              <a:xfrm>
                <a:off x="2762250" y="4275139"/>
                <a:ext cx="3060700" cy="714374"/>
              </a:xfrm>
              <a:prstGeom prst="rect">
                <a:avLst/>
              </a:prstGeom>
              <a:solidFill>
                <a:srgbClr val="92D050"/>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4" name="Google Shape;174;p29">
                <a:extLst>
                  <a:ext uri="{FF2B5EF4-FFF2-40B4-BE49-F238E27FC236}">
                    <a16:creationId xmlns:a16="http://schemas.microsoft.com/office/drawing/2014/main" id="{5506FD72-53E1-841E-42BC-94609E193769}"/>
                  </a:ext>
                </a:extLst>
              </p:cNvPr>
              <p:cNvSpPr txBox="1"/>
              <p:nvPr/>
            </p:nvSpPr>
            <p:spPr>
              <a:xfrm>
                <a:off x="3263901" y="4447660"/>
                <a:ext cx="2057400" cy="37955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b="1">
                    <a:solidFill>
                      <a:srgbClr val="FAF8FC"/>
                    </a:solidFill>
                    <a:latin typeface="Montserrat Light"/>
                    <a:ea typeface="Montserrat Light"/>
                    <a:cs typeface="Montserrat Light"/>
                    <a:sym typeface="Montserrat Light"/>
                  </a:rPr>
                  <a:t>May, 2026</a:t>
                </a:r>
                <a:endParaRPr kumimoji="0" sz="1100" b="1"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 name="Google Shape;175;p29">
              <a:extLst>
                <a:ext uri="{FF2B5EF4-FFF2-40B4-BE49-F238E27FC236}">
                  <a16:creationId xmlns:a16="http://schemas.microsoft.com/office/drawing/2014/main" id="{5A0BF8BA-9B71-ABC3-2A5C-C82084858B94}"/>
                </a:ext>
              </a:extLst>
            </p:cNvPr>
            <p:cNvGrpSpPr/>
            <p:nvPr/>
          </p:nvGrpSpPr>
          <p:grpSpPr>
            <a:xfrm>
              <a:off x="6959600" y="4275139"/>
              <a:ext cx="3060700" cy="714374"/>
              <a:chOff x="6527800" y="4275139"/>
              <a:chExt cx="3060700" cy="714374"/>
            </a:xfrm>
          </p:grpSpPr>
          <p:sp>
            <p:nvSpPr>
              <p:cNvPr id="11" name="Google Shape;176;p29">
                <a:extLst>
                  <a:ext uri="{FF2B5EF4-FFF2-40B4-BE49-F238E27FC236}">
                    <a16:creationId xmlns:a16="http://schemas.microsoft.com/office/drawing/2014/main" id="{728C23A2-3D7E-A37C-19E9-4E5C32FB87DD}"/>
                  </a:ext>
                </a:extLst>
              </p:cNvPr>
              <p:cNvSpPr/>
              <p:nvPr/>
            </p:nvSpPr>
            <p:spPr>
              <a:xfrm>
                <a:off x="6527800" y="4275139"/>
                <a:ext cx="3060700" cy="714374"/>
              </a:xfrm>
              <a:prstGeom prst="rect">
                <a:avLst/>
              </a:prstGeom>
              <a:solidFill>
                <a:schemeClr val="tx1">
                  <a:lumMod val="25000"/>
                  <a:lumOff val="75000"/>
                </a:schemeClr>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2" name="Google Shape;177;p29">
                <a:extLst>
                  <a:ext uri="{FF2B5EF4-FFF2-40B4-BE49-F238E27FC236}">
                    <a16:creationId xmlns:a16="http://schemas.microsoft.com/office/drawing/2014/main" id="{EC19124A-280E-F5DD-40F3-2A8E4CA3F74E}"/>
                  </a:ext>
                </a:extLst>
              </p:cNvPr>
              <p:cNvSpPr txBox="1"/>
              <p:nvPr/>
            </p:nvSpPr>
            <p:spPr>
              <a:xfrm>
                <a:off x="6554099" y="4447667"/>
                <a:ext cx="3008100" cy="37950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r>
                  <a:rPr lang="en" b="1">
                    <a:solidFill>
                      <a:srgbClr val="FAF8FC"/>
                    </a:solidFill>
                    <a:latin typeface="Montserrat Light"/>
                    <a:sym typeface="Montserrat Light"/>
                  </a:rPr>
                  <a:t>Cohort 21</a:t>
                </a:r>
                <a:endParaRPr lang="en-US" b="1"/>
              </a:p>
            </p:txBody>
          </p:sp>
        </p:grpSp>
      </p:grpSp>
    </p:spTree>
    <p:extLst>
      <p:ext uri="{BB962C8B-B14F-4D97-AF65-F5344CB8AC3E}">
        <p14:creationId xmlns:p14="http://schemas.microsoft.com/office/powerpoint/2010/main" val="4058411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AC419-8832-AE47-8FE7-267166024001}"/>
              </a:ext>
            </a:extLst>
          </p:cNvPr>
          <p:cNvSpPr>
            <a:spLocks noGrp="1"/>
          </p:cNvSpPr>
          <p:nvPr>
            <p:ph type="body" sz="quarter" idx="11"/>
          </p:nvPr>
        </p:nvSpPr>
        <p:spPr/>
        <p:txBody>
          <a:bodyPr/>
          <a:lstStyle/>
          <a:p>
            <a:r>
              <a:rPr lang="en-US"/>
              <a:t>HOUSEKEEPING</a:t>
            </a:r>
          </a:p>
        </p:txBody>
      </p:sp>
      <p:sp>
        <p:nvSpPr>
          <p:cNvPr id="3" name="Text Placeholder 2">
            <a:extLst>
              <a:ext uri="{FF2B5EF4-FFF2-40B4-BE49-F238E27FC236}">
                <a16:creationId xmlns:a16="http://schemas.microsoft.com/office/drawing/2014/main" id="{DCE47E25-5233-A143-938D-136799ED3963}"/>
              </a:ext>
            </a:extLst>
          </p:cNvPr>
          <p:cNvSpPr>
            <a:spLocks noGrp="1"/>
          </p:cNvSpPr>
          <p:nvPr>
            <p:ph type="body" sz="quarter" idx="12"/>
          </p:nvPr>
        </p:nvSpPr>
        <p:spPr>
          <a:xfrm>
            <a:off x="495437" y="1749263"/>
            <a:ext cx="11102975" cy="3935600"/>
          </a:xfrm>
        </p:spPr>
        <p:txBody>
          <a:bodyPr>
            <a:noAutofit/>
          </a:bodyPr>
          <a:lstStyle/>
          <a:p>
            <a:r>
              <a:rPr lang="en-US" sz="2000" b="1"/>
              <a:t>Meals</a:t>
            </a:r>
          </a:p>
          <a:p>
            <a:pPr marL="285750" indent="-285750">
              <a:buFont typeface="Arial" panose="020B0604020202020204" pitchFamily="34" charset="0"/>
              <a:buChar char="•"/>
            </a:pPr>
            <a:r>
              <a:rPr lang="en-US" sz="2000"/>
              <a:t>Dinners are offsite</a:t>
            </a:r>
          </a:p>
          <a:p>
            <a:pPr marL="742950" lvl="1" indent="-285750">
              <a:buFont typeface="Arial" panose="020B0604020202020204" pitchFamily="34" charset="0"/>
              <a:buChar char="•"/>
            </a:pPr>
            <a:r>
              <a:rPr lang="en-US" sz="2000"/>
              <a:t>Monday (MPB) – McCormick &amp; </a:t>
            </a:r>
            <a:r>
              <a:rPr lang="en-US" sz="2000" err="1"/>
              <a:t>Schmidts</a:t>
            </a:r>
            <a:r>
              <a:rPr lang="en-US" sz="2000"/>
              <a:t> at 6</a:t>
            </a:r>
          </a:p>
          <a:p>
            <a:pPr marL="742950" lvl="1" indent="-285750">
              <a:buFont typeface="Arial" panose="020B0604020202020204" pitchFamily="34" charset="0"/>
              <a:buChar char="•"/>
            </a:pPr>
            <a:r>
              <a:rPr lang="en-US" sz="2000"/>
              <a:t>Tuesday (MPB and BTB) – Shuttle to Crust Brewing, meet in Lobby around 6</a:t>
            </a:r>
          </a:p>
          <a:p>
            <a:pPr marL="285750" indent="-285750">
              <a:buFont typeface="Arial" panose="020B0604020202020204" pitchFamily="34" charset="0"/>
              <a:buChar char="•"/>
            </a:pPr>
            <a:r>
              <a:rPr lang="en-US" sz="2000"/>
              <a:t>Breakfast (8:00 AM – 9:00 AM) / Lunch (12:30) – Upper Ashburn </a:t>
            </a:r>
          </a:p>
          <a:p>
            <a:endParaRPr lang="en-US" sz="2000"/>
          </a:p>
          <a:p>
            <a:r>
              <a:rPr lang="en-US" sz="2000" b="1"/>
              <a:t>Workout</a:t>
            </a:r>
            <a:r>
              <a:rPr lang="en-US" sz="2000"/>
              <a:t> – Each morning at 7:00 AM</a:t>
            </a:r>
          </a:p>
          <a:p>
            <a:pPr marL="285750" indent="-285750">
              <a:buFont typeface="Arial" panose="020B0604020202020204" pitchFamily="34" charset="0"/>
              <a:buChar char="•"/>
            </a:pPr>
            <a:r>
              <a:rPr lang="en-US" sz="2000"/>
              <a:t>Tuesday AM – Guggenheim </a:t>
            </a:r>
          </a:p>
          <a:p>
            <a:pPr marL="285750" indent="-285750">
              <a:buFont typeface="Arial" panose="020B0604020202020204" pitchFamily="34" charset="0"/>
              <a:buChar char="•"/>
            </a:pPr>
            <a:r>
              <a:rPr lang="en-US" sz="2000"/>
              <a:t>Wednesday AM – Hara</a:t>
            </a:r>
          </a:p>
          <a:p>
            <a:endParaRPr lang="en-US" sz="2000"/>
          </a:p>
          <a:p>
            <a:r>
              <a:rPr lang="en-US" sz="2000"/>
              <a:t>Scan the QR code on your folders to access the Resource Center</a:t>
            </a:r>
          </a:p>
          <a:p>
            <a:r>
              <a:rPr lang="en-US" sz="2000"/>
              <a:t>Intersession date – July 8</a:t>
            </a:r>
            <a:r>
              <a:rPr lang="en-US" sz="2000" baseline="30000"/>
              <a:t>th</a:t>
            </a:r>
            <a:r>
              <a:rPr lang="en-US" sz="2000"/>
              <a:t> at 1:00 PM CT</a:t>
            </a:r>
          </a:p>
        </p:txBody>
      </p:sp>
      <p:sp>
        <p:nvSpPr>
          <p:cNvPr id="5" name="Slide Number Placeholder 4">
            <a:extLst>
              <a:ext uri="{FF2B5EF4-FFF2-40B4-BE49-F238E27FC236}">
                <a16:creationId xmlns:a16="http://schemas.microsoft.com/office/drawing/2014/main" id="{A67CC7F1-6DBC-C646-9E1B-FC0F49EB5E2D}"/>
              </a:ext>
            </a:extLst>
          </p:cNvPr>
          <p:cNvSpPr>
            <a:spLocks noGrp="1"/>
          </p:cNvSpPr>
          <p:nvPr>
            <p:ph type="sldNum" sz="quarter" idx="4"/>
          </p:nvPr>
        </p:nvSpPr>
        <p:spPr/>
        <p:txBody>
          <a:bodyPr/>
          <a:lstStyle/>
          <a:p>
            <a:fld id="{097DE8CD-757F-F942-878A-F947C8B64E25}" type="slidenum">
              <a:rPr lang="en-US" smtClean="0"/>
              <a:t>2</a:t>
            </a:fld>
            <a:endParaRPr lang="en-US"/>
          </a:p>
        </p:txBody>
      </p:sp>
    </p:spTree>
    <p:extLst>
      <p:ext uri="{BB962C8B-B14F-4D97-AF65-F5344CB8AC3E}">
        <p14:creationId xmlns:p14="http://schemas.microsoft.com/office/powerpoint/2010/main" val="232313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DFB8E-AE46-8F55-249F-D422421A61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82E1077-2423-1550-DE9B-F4E279AAE532}"/>
              </a:ext>
            </a:extLst>
          </p:cNvPr>
          <p:cNvSpPr>
            <a:spLocks noGrp="1"/>
          </p:cNvSpPr>
          <p:nvPr>
            <p:ph type="body" sz="quarter" idx="11"/>
          </p:nvPr>
        </p:nvSpPr>
        <p:spPr/>
        <p:txBody>
          <a:bodyPr/>
          <a:lstStyle/>
          <a:p>
            <a:r>
              <a:rPr lang="en-US"/>
              <a:t>HOUSEKEEPING</a:t>
            </a:r>
          </a:p>
        </p:txBody>
      </p:sp>
      <p:sp>
        <p:nvSpPr>
          <p:cNvPr id="3" name="Text Placeholder 2">
            <a:extLst>
              <a:ext uri="{FF2B5EF4-FFF2-40B4-BE49-F238E27FC236}">
                <a16:creationId xmlns:a16="http://schemas.microsoft.com/office/drawing/2014/main" id="{2926D6D8-5AE9-F517-134D-A3DF27E4514B}"/>
              </a:ext>
            </a:extLst>
          </p:cNvPr>
          <p:cNvSpPr>
            <a:spLocks noGrp="1"/>
          </p:cNvSpPr>
          <p:nvPr>
            <p:ph type="body" sz="quarter" idx="12"/>
          </p:nvPr>
        </p:nvSpPr>
        <p:spPr>
          <a:xfrm>
            <a:off x="495437" y="1749263"/>
            <a:ext cx="11102975" cy="3935600"/>
          </a:xfrm>
        </p:spPr>
        <p:txBody>
          <a:bodyPr>
            <a:noAutofit/>
          </a:bodyPr>
          <a:lstStyle/>
          <a:p>
            <a:r>
              <a:rPr lang="en-US" sz="2000" b="1" err="1"/>
              <a:t>iLabs</a:t>
            </a:r>
            <a:r>
              <a:rPr lang="en-US" sz="2000" b="1"/>
              <a:t> Presentation – </a:t>
            </a:r>
            <a:r>
              <a:rPr lang="en-US" sz="2000"/>
              <a:t>Wednesday at 10:00 AM</a:t>
            </a:r>
          </a:p>
          <a:p>
            <a:pPr marL="285750" indent="-285750">
              <a:buFont typeface="Arial" panose="020B0604020202020204" pitchFamily="34" charset="0"/>
              <a:buChar char="•"/>
            </a:pPr>
            <a:r>
              <a:rPr lang="en-US" sz="2000"/>
              <a:t>Time each day allocated to work on this</a:t>
            </a:r>
          </a:p>
          <a:p>
            <a:endParaRPr lang="en-US" sz="2000"/>
          </a:p>
          <a:p>
            <a:r>
              <a:rPr lang="en-US" sz="2000" b="1"/>
              <a:t>Feedback &amp; CPE</a:t>
            </a:r>
            <a:r>
              <a:rPr lang="en-US" sz="2000"/>
              <a:t> </a:t>
            </a:r>
          </a:p>
          <a:p>
            <a:pPr marL="285750" indent="-285750">
              <a:buFont typeface="Arial" panose="020B0604020202020204" pitchFamily="34" charset="0"/>
              <a:buChar char="•"/>
            </a:pPr>
            <a:r>
              <a:rPr lang="en-US" sz="2000"/>
              <a:t>Scan the QR code at the end of each session and complete the survey</a:t>
            </a:r>
          </a:p>
          <a:p>
            <a:endParaRPr lang="en-US" sz="2000"/>
          </a:p>
          <a:p>
            <a:r>
              <a:rPr lang="en-US" sz="2000" b="1"/>
              <a:t>Winning Ways</a:t>
            </a:r>
          </a:p>
          <a:p>
            <a:pPr marL="342900" indent="-342900">
              <a:buFont typeface="Arial" panose="020B0604020202020204" pitchFamily="34" charset="0"/>
              <a:buChar char="•"/>
            </a:pPr>
            <a:r>
              <a:rPr lang="en-US" sz="2000"/>
              <a:t>Reunion: November 11-12, 2026</a:t>
            </a:r>
          </a:p>
          <a:p>
            <a:pPr marL="342900" indent="-342900">
              <a:buFont typeface="Arial" panose="020B0604020202020204" pitchFamily="34" charset="0"/>
              <a:buChar char="•"/>
            </a:pPr>
            <a:r>
              <a:rPr lang="en-US" sz="2000"/>
              <a:t>Conference: November 12-13, 2026</a:t>
            </a:r>
          </a:p>
          <a:p>
            <a:endParaRPr lang="en-US" sz="2000"/>
          </a:p>
        </p:txBody>
      </p:sp>
      <p:sp>
        <p:nvSpPr>
          <p:cNvPr id="5" name="Slide Number Placeholder 4">
            <a:extLst>
              <a:ext uri="{FF2B5EF4-FFF2-40B4-BE49-F238E27FC236}">
                <a16:creationId xmlns:a16="http://schemas.microsoft.com/office/drawing/2014/main" id="{A07F23DC-3590-E664-7EB8-D3D8DF65290E}"/>
              </a:ext>
            </a:extLst>
          </p:cNvPr>
          <p:cNvSpPr>
            <a:spLocks noGrp="1"/>
          </p:cNvSpPr>
          <p:nvPr>
            <p:ph type="sldNum" sz="quarter" idx="4"/>
          </p:nvPr>
        </p:nvSpPr>
        <p:spPr/>
        <p:txBody>
          <a:bodyPr/>
          <a:lstStyle/>
          <a:p>
            <a:fld id="{097DE8CD-757F-F942-878A-F947C8B64E25}" type="slidenum">
              <a:rPr lang="en-US" smtClean="0"/>
              <a:t>3</a:t>
            </a:fld>
            <a:endParaRPr lang="en-US"/>
          </a:p>
        </p:txBody>
      </p:sp>
    </p:spTree>
    <p:extLst>
      <p:ext uri="{BB962C8B-B14F-4D97-AF65-F5344CB8AC3E}">
        <p14:creationId xmlns:p14="http://schemas.microsoft.com/office/powerpoint/2010/main" val="3962052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DFB8E-AE46-8F55-249F-D422421A61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82E1077-2423-1550-DE9B-F4E279AAE532}"/>
              </a:ext>
            </a:extLst>
          </p:cNvPr>
          <p:cNvSpPr>
            <a:spLocks noGrp="1"/>
          </p:cNvSpPr>
          <p:nvPr>
            <p:ph type="body" sz="quarter" idx="11"/>
          </p:nvPr>
        </p:nvSpPr>
        <p:spPr/>
        <p:txBody>
          <a:bodyPr/>
          <a:lstStyle/>
          <a:p>
            <a:r>
              <a:rPr lang="en-US"/>
              <a:t>HOUSEKEEPING</a:t>
            </a:r>
          </a:p>
        </p:txBody>
      </p:sp>
      <p:sp>
        <p:nvSpPr>
          <p:cNvPr id="5" name="Slide Number Placeholder 4">
            <a:extLst>
              <a:ext uri="{FF2B5EF4-FFF2-40B4-BE49-F238E27FC236}">
                <a16:creationId xmlns:a16="http://schemas.microsoft.com/office/drawing/2014/main" id="{A07F23DC-3590-E664-7EB8-D3D8DF65290E}"/>
              </a:ext>
            </a:extLst>
          </p:cNvPr>
          <p:cNvSpPr>
            <a:spLocks noGrp="1"/>
          </p:cNvSpPr>
          <p:nvPr>
            <p:ph type="sldNum" sz="quarter" idx="4"/>
          </p:nvPr>
        </p:nvSpPr>
        <p:spPr/>
        <p:txBody>
          <a:bodyPr/>
          <a:lstStyle/>
          <a:p>
            <a:fld id="{097DE8CD-757F-F942-878A-F947C8B64E25}" type="slidenum">
              <a:rPr lang="en-US" smtClean="0"/>
              <a:t>4</a:t>
            </a:fld>
            <a:endParaRPr lang="en-US"/>
          </a:p>
        </p:txBody>
      </p:sp>
      <p:sp>
        <p:nvSpPr>
          <p:cNvPr id="6" name="Text Placeholder 5">
            <a:extLst>
              <a:ext uri="{FF2B5EF4-FFF2-40B4-BE49-F238E27FC236}">
                <a16:creationId xmlns:a16="http://schemas.microsoft.com/office/drawing/2014/main" id="{3FFFC69D-570D-F280-32FE-56224D769232}"/>
              </a:ext>
            </a:extLst>
          </p:cNvPr>
          <p:cNvSpPr>
            <a:spLocks noGrp="1"/>
          </p:cNvSpPr>
          <p:nvPr>
            <p:ph type="body" sz="quarter" idx="12"/>
          </p:nvPr>
        </p:nvSpPr>
        <p:spPr/>
        <p:txBody>
          <a:bodyPr/>
          <a:lstStyle/>
          <a:p>
            <a:endParaRPr lang="en-US"/>
          </a:p>
        </p:txBody>
      </p:sp>
      <p:pic>
        <p:nvPicPr>
          <p:cNvPr id="7" name="Picture 6">
            <a:extLst>
              <a:ext uri="{FF2B5EF4-FFF2-40B4-BE49-F238E27FC236}">
                <a16:creationId xmlns:a16="http://schemas.microsoft.com/office/drawing/2014/main" id="{C944F869-5A4B-B631-B047-E26628D38671}"/>
              </a:ext>
            </a:extLst>
          </p:cNvPr>
          <p:cNvPicPr>
            <a:picLocks noChangeAspect="1"/>
          </p:cNvPicPr>
          <p:nvPr/>
        </p:nvPicPr>
        <p:blipFill>
          <a:blip r:embed="rId2"/>
          <a:stretch>
            <a:fillRect/>
          </a:stretch>
        </p:blipFill>
        <p:spPr>
          <a:xfrm>
            <a:off x="-69011" y="-38819"/>
            <a:ext cx="12261012" cy="6896819"/>
          </a:xfrm>
          <a:prstGeom prst="rect">
            <a:avLst/>
          </a:prstGeom>
        </p:spPr>
      </p:pic>
    </p:spTree>
    <p:extLst>
      <p:ext uri="{BB962C8B-B14F-4D97-AF65-F5344CB8AC3E}">
        <p14:creationId xmlns:p14="http://schemas.microsoft.com/office/powerpoint/2010/main" val="418798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r>
              <a:rPr sz="1400">
                <a:solidFill>
                  <a:srgbClr val="FFFFFF"/>
                </a:solidFill>
                <a:latin typeface="Georgia"/>
              </a:rPr>
              <a:t>MPB | Leadership Accelerated</a:t>
            </a:r>
            <a:endParaRPr lang="en-US" b="0"/>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6238043" y="0"/>
            <a:ext cx="8875059" cy="68580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290837" y="372715"/>
            <a:ext cx="4320318" cy="1798587"/>
          </a:xfrm>
          <a:prstGeom prst="rect">
            <a:avLst/>
          </a:prstGeom>
        </p:spPr>
      </p:pic>
      <p:sp>
        <p:nvSpPr>
          <p:cNvPr id="4" name="Text Placeholder 6">
            <a:extLst>
              <a:ext uri="{FF2B5EF4-FFF2-40B4-BE49-F238E27FC236}">
                <a16:creationId xmlns:a16="http://schemas.microsoft.com/office/drawing/2014/main" id="{11B84C24-8815-2F72-9593-AED8D1FA76B0}"/>
              </a:ext>
            </a:extLst>
          </p:cNvPr>
          <p:cNvSpPr>
            <a:spLocks noGrp="1"/>
          </p:cNvSpPr>
          <p:nvPr>
            <p:ph type="body" sz="quarter" idx="12"/>
          </p:nvPr>
        </p:nvSpPr>
        <p:spPr>
          <a:xfrm>
            <a:off x="292142" y="2544016"/>
            <a:ext cx="6643063" cy="2838144"/>
          </a:xfrm>
        </p:spPr>
        <p:txBody>
          <a:bodyPr>
            <a:normAutofit/>
          </a:bodyPr>
          <a:lstStyle/>
          <a:p>
            <a:pPr>
              <a:lnSpc>
                <a:spcPct val="150000"/>
              </a:lnSpc>
            </a:pPr>
            <a:r>
              <a:rPr sz="4000" b="1">
                <a:solidFill>
                  <a:srgbClr val="FFFFFF"/>
                </a:solidFill>
                <a:latin typeface="Century Gothic"/>
              </a:rPr>
              <a:t>Hot Topics:</a:t>
            </a:r>
          </a:p>
          <a:p>
            <a:r>
              <a:rPr sz="3200" b="1">
                <a:solidFill>
                  <a:srgbClr val="FFFFFF"/>
                </a:solidFill>
                <a:latin typeface="Century Gothic"/>
              </a:rPr>
              <a:t>Tips and Tricks That work</a:t>
            </a:r>
          </a:p>
        </p:txBody>
      </p:sp>
      <p:grpSp>
        <p:nvGrpSpPr>
          <p:cNvPr id="6" name="Google Shape;171;p29">
            <a:extLst>
              <a:ext uri="{FF2B5EF4-FFF2-40B4-BE49-F238E27FC236}">
                <a16:creationId xmlns:a16="http://schemas.microsoft.com/office/drawing/2014/main" id="{33947FDA-61AB-A1D7-BCD5-35B31E489682}"/>
              </a:ext>
            </a:extLst>
          </p:cNvPr>
          <p:cNvGrpSpPr/>
          <p:nvPr/>
        </p:nvGrpSpPr>
        <p:grpSpPr>
          <a:xfrm>
            <a:off x="531708" y="5548421"/>
            <a:ext cx="5238750" cy="535781"/>
            <a:chOff x="3035300" y="4275139"/>
            <a:chExt cx="6985000" cy="714374"/>
          </a:xfrm>
        </p:grpSpPr>
        <p:grpSp>
          <p:nvGrpSpPr>
            <p:cNvPr id="9" name="Google Shape;172;p29">
              <a:extLst>
                <a:ext uri="{FF2B5EF4-FFF2-40B4-BE49-F238E27FC236}">
                  <a16:creationId xmlns:a16="http://schemas.microsoft.com/office/drawing/2014/main" id="{DF26EEFF-9D6D-3D1D-DF4C-C4D44262E00B}"/>
                </a:ext>
              </a:extLst>
            </p:cNvPr>
            <p:cNvGrpSpPr/>
            <p:nvPr/>
          </p:nvGrpSpPr>
          <p:grpSpPr>
            <a:xfrm>
              <a:off x="3035300" y="4275139"/>
              <a:ext cx="3060700" cy="714374"/>
              <a:chOff x="2762250" y="4275139"/>
              <a:chExt cx="3060700" cy="714374"/>
            </a:xfrm>
          </p:grpSpPr>
          <p:sp>
            <p:nvSpPr>
              <p:cNvPr id="13" name="Google Shape;173;p29">
                <a:extLst>
                  <a:ext uri="{FF2B5EF4-FFF2-40B4-BE49-F238E27FC236}">
                    <a16:creationId xmlns:a16="http://schemas.microsoft.com/office/drawing/2014/main" id="{3B463AA3-1FC3-FBEA-3780-BAC09F7801D4}"/>
                  </a:ext>
                </a:extLst>
              </p:cNvPr>
              <p:cNvSpPr/>
              <p:nvPr/>
            </p:nvSpPr>
            <p:spPr>
              <a:xfrm>
                <a:off x="2762250" y="4275139"/>
                <a:ext cx="3060700" cy="714374"/>
              </a:xfrm>
              <a:prstGeom prst="rect">
                <a:avLst/>
              </a:prstGeom>
              <a:solidFill>
                <a:srgbClr val="92D050"/>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4" name="Google Shape;174;p29">
                <a:extLst>
                  <a:ext uri="{FF2B5EF4-FFF2-40B4-BE49-F238E27FC236}">
                    <a16:creationId xmlns:a16="http://schemas.microsoft.com/office/drawing/2014/main" id="{5506FD72-53E1-841E-42BC-94609E193769}"/>
                  </a:ext>
                </a:extLst>
              </p:cNvPr>
              <p:cNvSpPr txBox="1"/>
              <p:nvPr/>
            </p:nvSpPr>
            <p:spPr>
              <a:xfrm>
                <a:off x="3263901" y="4447660"/>
                <a:ext cx="2057400" cy="37955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b="1">
                    <a:solidFill>
                      <a:srgbClr val="FAF8FC"/>
                    </a:solidFill>
                    <a:latin typeface="Montserrat Light"/>
                    <a:ea typeface="Montserrat Light"/>
                    <a:cs typeface="Montserrat Light"/>
                    <a:sym typeface="Montserrat Light"/>
                  </a:rPr>
                  <a:t>May, 2026</a:t>
                </a:r>
                <a:endParaRPr kumimoji="0" sz="1100" b="1"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 name="Google Shape;175;p29">
              <a:extLst>
                <a:ext uri="{FF2B5EF4-FFF2-40B4-BE49-F238E27FC236}">
                  <a16:creationId xmlns:a16="http://schemas.microsoft.com/office/drawing/2014/main" id="{5A0BF8BA-9B71-ABC3-2A5C-C82084858B94}"/>
                </a:ext>
              </a:extLst>
            </p:cNvPr>
            <p:cNvGrpSpPr/>
            <p:nvPr/>
          </p:nvGrpSpPr>
          <p:grpSpPr>
            <a:xfrm>
              <a:off x="6959600" y="4275139"/>
              <a:ext cx="3060700" cy="714374"/>
              <a:chOff x="6527800" y="4275139"/>
              <a:chExt cx="3060700" cy="714374"/>
            </a:xfrm>
          </p:grpSpPr>
          <p:sp>
            <p:nvSpPr>
              <p:cNvPr id="11" name="Google Shape;176;p29">
                <a:extLst>
                  <a:ext uri="{FF2B5EF4-FFF2-40B4-BE49-F238E27FC236}">
                    <a16:creationId xmlns:a16="http://schemas.microsoft.com/office/drawing/2014/main" id="{728C23A2-3D7E-A37C-19E9-4E5C32FB87DD}"/>
                  </a:ext>
                </a:extLst>
              </p:cNvPr>
              <p:cNvSpPr/>
              <p:nvPr/>
            </p:nvSpPr>
            <p:spPr>
              <a:xfrm>
                <a:off x="6527800" y="4275139"/>
                <a:ext cx="3060700" cy="714374"/>
              </a:xfrm>
              <a:prstGeom prst="rect">
                <a:avLst/>
              </a:prstGeom>
              <a:solidFill>
                <a:schemeClr val="tx1">
                  <a:lumMod val="25000"/>
                  <a:lumOff val="75000"/>
                </a:schemeClr>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2" name="Google Shape;177;p29">
                <a:extLst>
                  <a:ext uri="{FF2B5EF4-FFF2-40B4-BE49-F238E27FC236}">
                    <a16:creationId xmlns:a16="http://schemas.microsoft.com/office/drawing/2014/main" id="{EC19124A-280E-F5DD-40F3-2A8E4CA3F74E}"/>
                  </a:ext>
                </a:extLst>
              </p:cNvPr>
              <p:cNvSpPr txBox="1"/>
              <p:nvPr/>
            </p:nvSpPr>
            <p:spPr>
              <a:xfrm>
                <a:off x="6554099" y="4447667"/>
                <a:ext cx="3008100" cy="37950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r>
                  <a:rPr lang="en" b="1">
                    <a:solidFill>
                      <a:srgbClr val="FAF8FC"/>
                    </a:solidFill>
                    <a:latin typeface="Montserrat Light"/>
                    <a:sym typeface="Montserrat Light"/>
                  </a:rPr>
                  <a:t>Gary S. Shamis, M. Acc</a:t>
                </a:r>
                <a:endParaRPr lang="en-US" b="1"/>
              </a:p>
            </p:txBody>
          </p:sp>
        </p:grpSp>
      </p:grpSp>
    </p:spTree>
    <p:extLst>
      <p:ext uri="{BB962C8B-B14F-4D97-AF65-F5344CB8AC3E}">
        <p14:creationId xmlns:p14="http://schemas.microsoft.com/office/powerpoint/2010/main" val="23438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7576" y="3194799"/>
            <a:ext cx="3023329" cy="1569660"/>
          </a:xfrm>
          <a:prstGeom prst="rect">
            <a:avLst/>
          </a:prstGeom>
          <a:noFill/>
        </p:spPr>
        <p:txBody>
          <a:bodyPr wrap="square">
            <a:spAutoFit/>
          </a:bodyPr>
          <a:lstStyle/>
          <a:p>
            <a:pPr algn="l"/>
            <a:r>
              <a:rPr sz="9600" b="1">
                <a:solidFill>
                  <a:srgbClr val="002845"/>
                </a:solidFill>
                <a:latin typeface="Century Gothic"/>
              </a:rPr>
              <a:t>CPA</a:t>
            </a:r>
          </a:p>
        </p:txBody>
      </p:sp>
      <p:sp>
        <p:nvSpPr>
          <p:cNvPr id="2" name="Star: 5 Points 3">
            <a:extLst>
              <a:ext uri="{FF2B5EF4-FFF2-40B4-BE49-F238E27FC236}">
                <a16:creationId xmlns:a16="http://schemas.microsoft.com/office/drawing/2014/main" id="{E8B50A2A-B3E5-D685-A645-F482EE9DE3CA}"/>
              </a:ext>
            </a:extLst>
          </p:cNvPr>
          <p:cNvSpPr/>
          <p:nvPr/>
        </p:nvSpPr>
        <p:spPr>
          <a:xfrm>
            <a:off x="3844212" y="2987643"/>
            <a:ext cx="2069805" cy="1776816"/>
          </a:xfrm>
          <a:prstGeom prst="star5">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843C5B2-32D7-D13C-DD95-B2A364BD6416}"/>
              </a:ext>
            </a:extLst>
          </p:cNvPr>
          <p:cNvSpPr/>
          <p:nvPr/>
        </p:nvSpPr>
        <p:spPr>
          <a:xfrm>
            <a:off x="9451910" y="175559"/>
            <a:ext cx="2537926" cy="105435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BE2B4B-2B47-3296-5F53-189139034E5D}"/>
              </a:ext>
            </a:extLst>
          </p:cNvPr>
          <p:cNvPicPr>
            <a:picLocks noChangeAspect="1"/>
          </p:cNvPicPr>
          <p:nvPr/>
        </p:nvPicPr>
        <p:blipFill>
          <a:blip r:embed="rId2"/>
          <a:stretch>
            <a:fillRect/>
          </a:stretch>
        </p:blipFill>
        <p:spPr>
          <a:xfrm>
            <a:off x="6622920" y="805374"/>
            <a:ext cx="4964897" cy="55674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4733" y="2375186"/>
            <a:ext cx="7537897" cy="769441"/>
          </a:xfrm>
          <a:prstGeom prst="rect">
            <a:avLst/>
          </a:prstGeom>
          <a:noFill/>
        </p:spPr>
        <p:txBody>
          <a:bodyPr wrap="square">
            <a:spAutoFit/>
          </a:bodyPr>
          <a:lstStyle/>
          <a:p>
            <a:pPr algn="l"/>
            <a:r>
              <a:rPr sz="4400" b="1">
                <a:solidFill>
                  <a:srgbClr val="002845"/>
                </a:solidFill>
                <a:latin typeface="Century Gothic"/>
              </a:rPr>
              <a:t>Talent is King</a:t>
            </a:r>
          </a:p>
        </p:txBody>
      </p:sp>
      <p:sp>
        <p:nvSpPr>
          <p:cNvPr id="5" name="TextBox 4"/>
          <p:cNvSpPr txBox="1"/>
          <p:nvPr/>
        </p:nvSpPr>
        <p:spPr>
          <a:xfrm>
            <a:off x="744733" y="3534046"/>
            <a:ext cx="6075027" cy="1453283"/>
          </a:xfrm>
          <a:prstGeom prst="rect">
            <a:avLst/>
          </a:prstGeom>
          <a:noFill/>
        </p:spPr>
        <p:txBody>
          <a:bodyPr wrap="square">
            <a:spAutoFit/>
          </a:bodyPr>
          <a:lstStyle/>
          <a:p>
            <a:pPr marL="285750" lvl="0" indent="-285750" algn="l">
              <a:lnSpc>
                <a:spcPct val="200000"/>
              </a:lnSpc>
              <a:buChar char="•"/>
            </a:pPr>
            <a:r>
              <a:rPr sz="2400">
                <a:solidFill>
                  <a:srgbClr val="002845"/>
                </a:solidFill>
                <a:latin typeface="Century Gothic"/>
              </a:rPr>
              <a:t>Surround yourself with the best talent</a:t>
            </a:r>
          </a:p>
          <a:p>
            <a:pPr marL="285750" lvl="0" indent="-285750" algn="l">
              <a:lnSpc>
                <a:spcPct val="200000"/>
              </a:lnSpc>
              <a:buChar char="•"/>
            </a:pPr>
            <a:r>
              <a:rPr sz="2400">
                <a:solidFill>
                  <a:srgbClr val="002845"/>
                </a:solidFill>
                <a:latin typeface="Century Gothic"/>
              </a:rPr>
              <a:t>Elevate the talent to fill potential</a:t>
            </a:r>
          </a:p>
        </p:txBody>
      </p:sp>
      <p:pic>
        <p:nvPicPr>
          <p:cNvPr id="6" name="Picture 5" descr="image.png"/>
          <p:cNvPicPr>
            <a:picLocks noChangeAspect="1"/>
          </p:cNvPicPr>
          <p:nvPr/>
        </p:nvPicPr>
        <p:blipFill>
          <a:blip r:embed="rId2"/>
          <a:stretch>
            <a:fillRect/>
          </a:stretch>
        </p:blipFill>
        <p:spPr>
          <a:xfrm>
            <a:off x="7937573" y="1694163"/>
            <a:ext cx="2977703" cy="4858471"/>
          </a:xfrm>
          <a:prstGeom prst="rect">
            <a:avLst/>
          </a:prstGeom>
        </p:spPr>
      </p:pic>
      <p:sp>
        <p:nvSpPr>
          <p:cNvPr id="2" name="Star: 5 Points 3">
            <a:extLst>
              <a:ext uri="{FF2B5EF4-FFF2-40B4-BE49-F238E27FC236}">
                <a16:creationId xmlns:a16="http://schemas.microsoft.com/office/drawing/2014/main" id="{818A96F8-3E04-5F56-D8CA-9358B0AF0BED}"/>
              </a:ext>
            </a:extLst>
          </p:cNvPr>
          <p:cNvSpPr/>
          <p:nvPr/>
        </p:nvSpPr>
        <p:spPr>
          <a:xfrm>
            <a:off x="4530877" y="2287338"/>
            <a:ext cx="947950" cy="857289"/>
          </a:xfrm>
          <a:prstGeom prst="star5">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66288" y="2721808"/>
            <a:ext cx="6707909" cy="1754326"/>
          </a:xfrm>
          <a:prstGeom prst="rect">
            <a:avLst/>
          </a:prstGeom>
          <a:noFill/>
        </p:spPr>
        <p:txBody>
          <a:bodyPr wrap="square">
            <a:spAutoFit/>
          </a:bodyPr>
          <a:lstStyle/>
          <a:p>
            <a:pPr algn="l"/>
            <a:r>
              <a:rPr sz="5400" b="1">
                <a:solidFill>
                  <a:srgbClr val="002845"/>
                </a:solidFill>
                <a:latin typeface="Century Gothic"/>
              </a:rPr>
              <a:t>Strengths vs. Weaknesses</a:t>
            </a:r>
          </a:p>
        </p:txBody>
      </p:sp>
      <p:pic>
        <p:nvPicPr>
          <p:cNvPr id="5" name="Picture 4" descr="image.jpg"/>
          <p:cNvPicPr>
            <a:picLocks noChangeAspect="1"/>
          </p:cNvPicPr>
          <p:nvPr/>
        </p:nvPicPr>
        <p:blipFill>
          <a:blip r:embed="rId2"/>
          <a:stretch>
            <a:fillRect/>
          </a:stretch>
        </p:blipFill>
        <p:spPr>
          <a:xfrm>
            <a:off x="8298612" y="1450640"/>
            <a:ext cx="2648310" cy="540735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509FD-DFA2-3BDF-1B16-BBC0A898A5F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5C71D2-1B0F-0766-EE5A-1A78B0AAC77A}"/>
              </a:ext>
            </a:extLst>
          </p:cNvPr>
          <p:cNvSpPr txBox="1"/>
          <p:nvPr/>
        </p:nvSpPr>
        <p:spPr>
          <a:xfrm>
            <a:off x="609600" y="1745097"/>
            <a:ext cx="10972800" cy="830997"/>
          </a:xfrm>
          <a:prstGeom prst="rect">
            <a:avLst/>
          </a:prstGeom>
          <a:noFill/>
        </p:spPr>
        <p:txBody>
          <a:bodyPr wrap="square" lIns="0" tIns="0" rIns="0" bIns="0">
            <a:spAutoFit/>
          </a:bodyPr>
          <a:lstStyle/>
          <a:p>
            <a:pPr algn="ctr"/>
            <a:r>
              <a:rPr lang="en-US" sz="5400" b="1">
                <a:solidFill>
                  <a:srgbClr val="002845"/>
                </a:solidFill>
                <a:latin typeface="Century Gothic"/>
              </a:rPr>
              <a:t>Charge Hours: </a:t>
            </a:r>
            <a:r>
              <a:rPr lang="en-US" sz="5400" b="0" i="1">
                <a:solidFill>
                  <a:srgbClr val="1B8A6B"/>
                </a:solidFill>
                <a:latin typeface="Century Gothic"/>
              </a:rPr>
              <a:t>Less is More</a:t>
            </a:r>
          </a:p>
        </p:txBody>
      </p:sp>
      <p:pic>
        <p:nvPicPr>
          <p:cNvPr id="7" name="Picture 6">
            <a:extLst>
              <a:ext uri="{FF2B5EF4-FFF2-40B4-BE49-F238E27FC236}">
                <a16:creationId xmlns:a16="http://schemas.microsoft.com/office/drawing/2014/main" id="{AD8EB426-EAE4-758D-321C-041DD3F95D80}"/>
              </a:ext>
            </a:extLst>
          </p:cNvPr>
          <p:cNvPicPr>
            <a:picLocks noChangeAspect="1"/>
          </p:cNvPicPr>
          <p:nvPr/>
        </p:nvPicPr>
        <p:blipFill>
          <a:blip r:embed="rId2"/>
          <a:stretch>
            <a:fillRect/>
          </a:stretch>
        </p:blipFill>
        <p:spPr>
          <a:xfrm>
            <a:off x="2880943" y="2884203"/>
            <a:ext cx="6297562" cy="3451223"/>
          </a:xfrm>
          <a:prstGeom prst="rect">
            <a:avLst/>
          </a:prstGeom>
        </p:spPr>
      </p:pic>
      <p:pic>
        <p:nvPicPr>
          <p:cNvPr id="8" name="Picture 7">
            <a:extLst>
              <a:ext uri="{FF2B5EF4-FFF2-40B4-BE49-F238E27FC236}">
                <a16:creationId xmlns:a16="http://schemas.microsoft.com/office/drawing/2014/main" id="{55267D9F-1671-D8A7-5075-6023D5D49FCA}"/>
              </a:ext>
            </a:extLst>
          </p:cNvPr>
          <p:cNvPicPr>
            <a:picLocks noChangeAspect="1"/>
          </p:cNvPicPr>
          <p:nvPr/>
        </p:nvPicPr>
        <p:blipFill>
          <a:blip r:embed="rId3"/>
          <a:stretch>
            <a:fillRect/>
          </a:stretch>
        </p:blipFill>
        <p:spPr>
          <a:xfrm>
            <a:off x="3454565" y="3194778"/>
            <a:ext cx="5329663" cy="2940326"/>
          </a:xfrm>
          <a:prstGeom prst="rect">
            <a:avLst/>
          </a:prstGeom>
        </p:spPr>
      </p:pic>
      <p:pic>
        <p:nvPicPr>
          <p:cNvPr id="9" name="Picture 8">
            <a:extLst>
              <a:ext uri="{FF2B5EF4-FFF2-40B4-BE49-F238E27FC236}">
                <a16:creationId xmlns:a16="http://schemas.microsoft.com/office/drawing/2014/main" id="{5C73A995-9CCC-B620-2666-11AD370C0623}"/>
              </a:ext>
            </a:extLst>
          </p:cNvPr>
          <p:cNvPicPr>
            <a:picLocks noChangeAspect="1"/>
          </p:cNvPicPr>
          <p:nvPr/>
        </p:nvPicPr>
        <p:blipFill>
          <a:blip r:embed="rId4"/>
          <a:stretch>
            <a:fillRect/>
          </a:stretch>
        </p:blipFill>
        <p:spPr>
          <a:xfrm>
            <a:off x="3216693" y="2954780"/>
            <a:ext cx="5088552" cy="2790972"/>
          </a:xfrm>
          <a:prstGeom prst="rect">
            <a:avLst/>
          </a:prstGeom>
        </p:spPr>
      </p:pic>
    </p:spTree>
    <p:extLst>
      <p:ext uri="{BB962C8B-B14F-4D97-AF65-F5344CB8AC3E}">
        <p14:creationId xmlns:p14="http://schemas.microsoft.com/office/powerpoint/2010/main" val="2104844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2939" y="2119024"/>
            <a:ext cx="4883870" cy="3416320"/>
          </a:xfrm>
          <a:prstGeom prst="rect">
            <a:avLst/>
          </a:prstGeom>
          <a:noFill/>
        </p:spPr>
        <p:txBody>
          <a:bodyPr wrap="square">
            <a:spAutoFit/>
          </a:bodyPr>
          <a:lstStyle/>
          <a:p>
            <a:pPr algn="l"/>
            <a:r>
              <a:rPr sz="5400" b="1">
                <a:solidFill>
                  <a:srgbClr val="002845"/>
                </a:solidFill>
                <a:latin typeface="Century Gothic"/>
              </a:rPr>
              <a:t>You </a:t>
            </a:r>
            <a:endParaRPr lang="en-US" sz="5400" b="1">
              <a:solidFill>
                <a:srgbClr val="002845"/>
              </a:solidFill>
              <a:latin typeface="Century Gothic"/>
            </a:endParaRPr>
          </a:p>
          <a:p>
            <a:pPr algn="l"/>
            <a:r>
              <a:rPr sz="5400" b="1">
                <a:solidFill>
                  <a:srgbClr val="002845"/>
                </a:solidFill>
                <a:latin typeface="Century Gothic"/>
              </a:rPr>
              <a:t>Are </a:t>
            </a:r>
            <a:endParaRPr lang="en-US" sz="5400" b="1">
              <a:solidFill>
                <a:srgbClr val="002845"/>
              </a:solidFill>
              <a:latin typeface="Century Gothic"/>
            </a:endParaRPr>
          </a:p>
          <a:p>
            <a:pPr algn="l"/>
            <a:r>
              <a:rPr sz="5400" b="1">
                <a:solidFill>
                  <a:srgbClr val="002845"/>
                </a:solidFill>
                <a:latin typeface="Century Gothic"/>
              </a:rPr>
              <a:t>Being </a:t>
            </a:r>
            <a:endParaRPr lang="en-US" sz="5400" b="1">
              <a:solidFill>
                <a:srgbClr val="002845"/>
              </a:solidFill>
              <a:latin typeface="Century Gothic"/>
            </a:endParaRPr>
          </a:p>
          <a:p>
            <a:pPr algn="l"/>
            <a:r>
              <a:rPr sz="5400" b="1">
                <a:solidFill>
                  <a:srgbClr val="002845"/>
                </a:solidFill>
                <a:latin typeface="Century Gothic"/>
              </a:rPr>
              <a:t>Watched</a:t>
            </a:r>
          </a:p>
        </p:txBody>
      </p:sp>
      <p:pic>
        <p:nvPicPr>
          <p:cNvPr id="5" name="Picture 4" descr="image.png"/>
          <p:cNvPicPr>
            <a:picLocks noChangeAspect="1"/>
          </p:cNvPicPr>
          <p:nvPr/>
        </p:nvPicPr>
        <p:blipFill>
          <a:blip r:embed="rId2"/>
          <a:stretch>
            <a:fillRect/>
          </a:stretch>
        </p:blipFill>
        <p:spPr>
          <a:xfrm>
            <a:off x="7470000" y="1740972"/>
            <a:ext cx="3389061" cy="457498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3180769"/>
            <a:ext cx="10515600" cy="1569660"/>
          </a:xfrm>
          <a:prstGeom prst="rect">
            <a:avLst/>
          </a:prstGeom>
          <a:noFill/>
        </p:spPr>
        <p:txBody>
          <a:bodyPr wrap="square">
            <a:spAutoFit/>
          </a:bodyPr>
          <a:lstStyle/>
          <a:p>
            <a:pPr algn="l"/>
            <a:r>
              <a:rPr sz="4800" b="1">
                <a:solidFill>
                  <a:srgbClr val="002845"/>
                </a:solidFill>
                <a:latin typeface="Century Gothic"/>
              </a:rPr>
              <a:t>Microsoft </a:t>
            </a:r>
            <a:endParaRPr lang="en-US" sz="4800" b="1">
              <a:solidFill>
                <a:srgbClr val="002845"/>
              </a:solidFill>
              <a:latin typeface="Century Gothic"/>
            </a:endParaRPr>
          </a:p>
          <a:p>
            <a:pPr algn="l"/>
            <a:r>
              <a:rPr sz="4800" b="1">
                <a:solidFill>
                  <a:srgbClr val="002845"/>
                </a:solidFill>
                <a:latin typeface="Century Gothic"/>
              </a:rPr>
              <a:t>Outlook</a:t>
            </a:r>
          </a:p>
        </p:txBody>
      </p:sp>
      <p:pic>
        <p:nvPicPr>
          <p:cNvPr id="5" name="Picture 4" descr="image.png"/>
          <p:cNvPicPr>
            <a:picLocks noChangeAspect="1"/>
          </p:cNvPicPr>
          <p:nvPr/>
        </p:nvPicPr>
        <p:blipFill>
          <a:blip r:embed="rId2"/>
          <a:stretch>
            <a:fillRect/>
          </a:stretch>
        </p:blipFill>
        <p:spPr>
          <a:xfrm>
            <a:off x="4616767" y="1956690"/>
            <a:ext cx="6601916" cy="40178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124" y="2659559"/>
            <a:ext cx="6557818" cy="769441"/>
          </a:xfrm>
          <a:prstGeom prst="rect">
            <a:avLst/>
          </a:prstGeom>
          <a:noFill/>
        </p:spPr>
        <p:txBody>
          <a:bodyPr wrap="square">
            <a:spAutoFit/>
          </a:bodyPr>
          <a:lstStyle/>
          <a:p>
            <a:pPr algn="l"/>
            <a:r>
              <a:rPr sz="4400" b="1">
                <a:solidFill>
                  <a:srgbClr val="002845"/>
                </a:solidFill>
                <a:latin typeface="Century Gothic"/>
              </a:rPr>
              <a:t>Breakfasts &amp; Lunches:</a:t>
            </a:r>
          </a:p>
        </p:txBody>
      </p:sp>
      <p:pic>
        <p:nvPicPr>
          <p:cNvPr id="5" name="Picture 4" descr="image.png"/>
          <p:cNvPicPr>
            <a:picLocks noChangeAspect="1"/>
          </p:cNvPicPr>
          <p:nvPr/>
        </p:nvPicPr>
        <p:blipFill>
          <a:blip r:embed="rId2"/>
          <a:stretch>
            <a:fillRect/>
          </a:stretch>
        </p:blipFill>
        <p:spPr>
          <a:xfrm>
            <a:off x="7637531" y="1848379"/>
            <a:ext cx="3372976" cy="4495970"/>
          </a:xfrm>
          <a:prstGeom prst="rect">
            <a:avLst/>
          </a:prstGeom>
        </p:spPr>
      </p:pic>
      <p:sp>
        <p:nvSpPr>
          <p:cNvPr id="6" name="TextBox 5"/>
          <p:cNvSpPr txBox="1"/>
          <p:nvPr/>
        </p:nvSpPr>
        <p:spPr>
          <a:xfrm>
            <a:off x="822124" y="3706329"/>
            <a:ext cx="5784273" cy="2847221"/>
          </a:xfrm>
          <a:prstGeom prst="rect">
            <a:avLst/>
          </a:prstGeom>
          <a:noFill/>
        </p:spPr>
        <p:txBody>
          <a:bodyPr wrap="square">
            <a:spAutoFit/>
          </a:bodyPr>
          <a:lstStyle/>
          <a:p>
            <a:pPr marL="285750" lvl="0" indent="-285750" algn="l">
              <a:buChar char="•"/>
            </a:pPr>
            <a:r>
              <a:rPr sz="2400">
                <a:solidFill>
                  <a:srgbClr val="002845"/>
                </a:solidFill>
                <a:latin typeface="Century Gothic"/>
              </a:rPr>
              <a:t>Staff-related</a:t>
            </a:r>
          </a:p>
          <a:p>
            <a:pPr marL="285750" lvl="0" indent="-285750" algn="l">
              <a:buChar char="•"/>
            </a:pPr>
            <a:r>
              <a:rPr sz="2400">
                <a:solidFill>
                  <a:srgbClr val="002845"/>
                </a:solidFill>
                <a:latin typeface="Century Gothic"/>
              </a:rPr>
              <a:t>Practice Development</a:t>
            </a:r>
          </a:p>
          <a:p>
            <a:pPr marL="285750" lvl="0" indent="-285750" algn="l">
              <a:buChar char="•"/>
            </a:pPr>
            <a:r>
              <a:rPr sz="2400">
                <a:solidFill>
                  <a:srgbClr val="002845"/>
                </a:solidFill>
                <a:latin typeface="Century Gothic"/>
              </a:rPr>
              <a:t>Work/Life Balance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04358" y="3184104"/>
            <a:ext cx="10515600" cy="1938992"/>
          </a:xfrm>
          <a:prstGeom prst="rect">
            <a:avLst/>
          </a:prstGeom>
          <a:noFill/>
        </p:spPr>
        <p:txBody>
          <a:bodyPr wrap="square">
            <a:spAutoFit/>
          </a:bodyPr>
          <a:lstStyle/>
          <a:p>
            <a:pPr algn="l"/>
            <a:r>
              <a:rPr sz="6000" b="1">
                <a:solidFill>
                  <a:srgbClr val="002845"/>
                </a:solidFill>
                <a:latin typeface="Century Gothic"/>
              </a:rPr>
              <a:t>Walk </a:t>
            </a:r>
            <a:endParaRPr lang="en-US" sz="6000" b="1">
              <a:solidFill>
                <a:srgbClr val="002845"/>
              </a:solidFill>
              <a:latin typeface="Century Gothic"/>
            </a:endParaRPr>
          </a:p>
          <a:p>
            <a:pPr algn="l"/>
            <a:r>
              <a:rPr sz="6000" b="1">
                <a:solidFill>
                  <a:srgbClr val="002845"/>
                </a:solidFill>
                <a:latin typeface="Century Gothic"/>
              </a:rPr>
              <a:t>Around</a:t>
            </a:r>
          </a:p>
        </p:txBody>
      </p:sp>
      <p:pic>
        <p:nvPicPr>
          <p:cNvPr id="5" name="Picture 4" descr="image.png"/>
          <p:cNvPicPr>
            <a:picLocks noChangeAspect="1"/>
          </p:cNvPicPr>
          <p:nvPr/>
        </p:nvPicPr>
        <p:blipFill>
          <a:blip r:embed="rId2"/>
          <a:stretch>
            <a:fillRect/>
          </a:stretch>
        </p:blipFill>
        <p:spPr>
          <a:xfrm>
            <a:off x="6718629" y="1852047"/>
            <a:ext cx="3453352" cy="46031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87808" y="2948575"/>
            <a:ext cx="4657627" cy="2308324"/>
          </a:xfrm>
          <a:prstGeom prst="rect">
            <a:avLst/>
          </a:prstGeom>
          <a:noFill/>
        </p:spPr>
        <p:txBody>
          <a:bodyPr wrap="square">
            <a:spAutoFit/>
          </a:bodyPr>
          <a:lstStyle/>
          <a:p>
            <a:pPr algn="l"/>
            <a:r>
              <a:rPr sz="7200" b="1">
                <a:solidFill>
                  <a:srgbClr val="002845"/>
                </a:solidFill>
                <a:latin typeface="Century Gothic"/>
              </a:rPr>
              <a:t>Thank </a:t>
            </a:r>
            <a:endParaRPr lang="en-US" sz="7200" b="1">
              <a:solidFill>
                <a:srgbClr val="002845"/>
              </a:solidFill>
              <a:latin typeface="Century Gothic"/>
            </a:endParaRPr>
          </a:p>
          <a:p>
            <a:pPr algn="l"/>
            <a:r>
              <a:rPr sz="7200" b="1">
                <a:solidFill>
                  <a:srgbClr val="002845"/>
                </a:solidFill>
                <a:latin typeface="Century Gothic"/>
              </a:rPr>
              <a:t>Yous</a:t>
            </a:r>
          </a:p>
        </p:txBody>
      </p:sp>
      <p:pic>
        <p:nvPicPr>
          <p:cNvPr id="5" name="Picture 4" descr="image.png"/>
          <p:cNvPicPr>
            <a:picLocks noChangeAspect="1"/>
          </p:cNvPicPr>
          <p:nvPr/>
        </p:nvPicPr>
        <p:blipFill>
          <a:blip r:embed="rId2"/>
          <a:stretch>
            <a:fillRect/>
          </a:stretch>
        </p:blipFill>
        <p:spPr>
          <a:xfrm>
            <a:off x="6849422" y="1739430"/>
            <a:ext cx="3151075" cy="472661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png"/>
          <p:cNvPicPr>
            <a:picLocks noChangeAspect="1"/>
          </p:cNvPicPr>
          <p:nvPr/>
        </p:nvPicPr>
        <p:blipFill>
          <a:blip r:embed="rId2"/>
          <a:stretch>
            <a:fillRect/>
          </a:stretch>
        </p:blipFill>
        <p:spPr>
          <a:xfrm>
            <a:off x="6094412" y="1658903"/>
            <a:ext cx="4264057" cy="4818748"/>
          </a:xfrm>
          <a:prstGeom prst="rect">
            <a:avLst/>
          </a:prstGeom>
        </p:spPr>
      </p:pic>
      <p:sp>
        <p:nvSpPr>
          <p:cNvPr id="5" name="TextBox 4"/>
          <p:cNvSpPr txBox="1"/>
          <p:nvPr/>
        </p:nvSpPr>
        <p:spPr>
          <a:xfrm>
            <a:off x="1752177" y="2550222"/>
            <a:ext cx="5200073" cy="2308324"/>
          </a:xfrm>
          <a:prstGeom prst="rect">
            <a:avLst/>
          </a:prstGeom>
          <a:noFill/>
        </p:spPr>
        <p:txBody>
          <a:bodyPr wrap="square">
            <a:spAutoFit/>
          </a:bodyPr>
          <a:lstStyle/>
          <a:p>
            <a:r>
              <a:rPr sz="7200" b="1">
                <a:solidFill>
                  <a:srgbClr val="002845"/>
                </a:solidFill>
                <a:latin typeface="Century Gothic"/>
              </a:rPr>
              <a:t>Thank </a:t>
            </a:r>
            <a:endParaRPr lang="en-US" sz="7200" b="1">
              <a:solidFill>
                <a:srgbClr val="002845"/>
              </a:solidFill>
              <a:latin typeface="Century Gothic"/>
            </a:endParaRPr>
          </a:p>
          <a:p>
            <a:r>
              <a:rPr sz="7200" b="1">
                <a:solidFill>
                  <a:srgbClr val="002845"/>
                </a:solidFill>
                <a:latin typeface="Century Gothic"/>
              </a:rPr>
              <a:t>Yous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7810" y="2564486"/>
            <a:ext cx="4434443" cy="3046988"/>
          </a:xfrm>
          <a:prstGeom prst="rect">
            <a:avLst/>
          </a:prstGeom>
          <a:noFill/>
        </p:spPr>
        <p:txBody>
          <a:bodyPr wrap="square">
            <a:spAutoFit/>
          </a:bodyPr>
          <a:lstStyle/>
          <a:p>
            <a:pPr algn="l"/>
            <a:r>
              <a:rPr sz="4800" b="1">
                <a:solidFill>
                  <a:srgbClr val="002845"/>
                </a:solidFill>
                <a:latin typeface="Century Gothic"/>
              </a:rPr>
              <a:t>Master &amp; </a:t>
            </a:r>
            <a:endParaRPr lang="en-US" sz="4800" b="1">
              <a:solidFill>
                <a:srgbClr val="002845"/>
              </a:solidFill>
              <a:latin typeface="Century Gothic"/>
            </a:endParaRPr>
          </a:p>
          <a:p>
            <a:pPr algn="l"/>
            <a:r>
              <a:rPr sz="4800" b="1">
                <a:solidFill>
                  <a:srgbClr val="002845"/>
                </a:solidFill>
                <a:latin typeface="Century Gothic"/>
              </a:rPr>
              <a:t>Embrace </a:t>
            </a:r>
            <a:endParaRPr lang="en-US" sz="4800" b="1">
              <a:solidFill>
                <a:srgbClr val="002845"/>
              </a:solidFill>
              <a:latin typeface="Century Gothic"/>
            </a:endParaRPr>
          </a:p>
          <a:p>
            <a:pPr algn="l"/>
            <a:r>
              <a:rPr sz="4800" b="1">
                <a:solidFill>
                  <a:srgbClr val="002845"/>
                </a:solidFill>
                <a:latin typeface="Century Gothic"/>
              </a:rPr>
              <a:t>Difficult </a:t>
            </a:r>
            <a:endParaRPr lang="en-US" sz="4800" b="1">
              <a:solidFill>
                <a:srgbClr val="002845"/>
              </a:solidFill>
              <a:latin typeface="Century Gothic"/>
            </a:endParaRPr>
          </a:p>
          <a:p>
            <a:pPr algn="l"/>
            <a:r>
              <a:rPr sz="4800" b="1">
                <a:solidFill>
                  <a:srgbClr val="002845"/>
                </a:solidFill>
                <a:latin typeface="Century Gothic"/>
              </a:rPr>
              <a:t>Discussions</a:t>
            </a:r>
          </a:p>
        </p:txBody>
      </p:sp>
      <p:pic>
        <p:nvPicPr>
          <p:cNvPr id="5" name="Picture 4" descr="image.png"/>
          <p:cNvPicPr>
            <a:picLocks noChangeAspect="1"/>
          </p:cNvPicPr>
          <p:nvPr/>
        </p:nvPicPr>
        <p:blipFill>
          <a:blip r:embed="rId2"/>
          <a:stretch>
            <a:fillRect/>
          </a:stretch>
        </p:blipFill>
        <p:spPr>
          <a:xfrm>
            <a:off x="5962253" y="1746827"/>
            <a:ext cx="4434443" cy="468230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3225" y="3243350"/>
            <a:ext cx="6064212" cy="1569660"/>
          </a:xfrm>
          <a:prstGeom prst="rect">
            <a:avLst/>
          </a:prstGeom>
          <a:noFill/>
        </p:spPr>
        <p:txBody>
          <a:bodyPr wrap="square">
            <a:spAutoFit/>
          </a:bodyPr>
          <a:lstStyle/>
          <a:p>
            <a:pPr algn="l"/>
            <a:r>
              <a:rPr sz="4800" b="1">
                <a:solidFill>
                  <a:srgbClr val="31363A"/>
                </a:solidFill>
                <a:latin typeface="Century Gothic" panose="020B0502020202020204" pitchFamily="34" charset="0"/>
              </a:rPr>
              <a:t>Develop Lines of </a:t>
            </a:r>
            <a:endParaRPr lang="en-US" sz="4800" b="1">
              <a:solidFill>
                <a:srgbClr val="31363A"/>
              </a:solidFill>
              <a:latin typeface="Century Gothic" panose="020B0502020202020204" pitchFamily="34" charset="0"/>
            </a:endParaRPr>
          </a:p>
          <a:p>
            <a:pPr algn="l"/>
            <a:r>
              <a:rPr sz="4800" b="1">
                <a:solidFill>
                  <a:srgbClr val="31363A"/>
                </a:solidFill>
                <a:latin typeface="Century Gothic" panose="020B0502020202020204" pitchFamily="34" charset="0"/>
              </a:rPr>
              <a:t>Communication</a:t>
            </a:r>
          </a:p>
        </p:txBody>
      </p:sp>
      <p:pic>
        <p:nvPicPr>
          <p:cNvPr id="5" name="Picture 4" descr="image.jpg"/>
          <p:cNvPicPr>
            <a:picLocks noChangeAspect="1"/>
          </p:cNvPicPr>
          <p:nvPr/>
        </p:nvPicPr>
        <p:blipFill>
          <a:blip r:embed="rId2"/>
          <a:stretch>
            <a:fillRect/>
          </a:stretch>
        </p:blipFill>
        <p:spPr>
          <a:xfrm>
            <a:off x="6276764" y="1819069"/>
            <a:ext cx="5142326" cy="441822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6354" y="3191431"/>
            <a:ext cx="6439773" cy="1754326"/>
          </a:xfrm>
          <a:prstGeom prst="rect">
            <a:avLst/>
          </a:prstGeom>
          <a:noFill/>
        </p:spPr>
        <p:txBody>
          <a:bodyPr wrap="square">
            <a:spAutoFit/>
          </a:bodyPr>
          <a:lstStyle/>
          <a:p>
            <a:pPr algn="l"/>
            <a:r>
              <a:rPr sz="5400" b="1">
                <a:solidFill>
                  <a:srgbClr val="002845"/>
                </a:solidFill>
                <a:latin typeface="Century Gothic"/>
              </a:rPr>
              <a:t>Flow-through</a:t>
            </a:r>
            <a:endParaRPr lang="en-US" sz="5400" b="1">
              <a:solidFill>
                <a:srgbClr val="002845"/>
              </a:solidFill>
              <a:latin typeface="Century Gothic"/>
            </a:endParaRPr>
          </a:p>
          <a:p>
            <a:pPr algn="l"/>
            <a:r>
              <a:rPr sz="5400" b="1">
                <a:solidFill>
                  <a:srgbClr val="002845"/>
                </a:solidFill>
                <a:latin typeface="Century Gothic"/>
              </a:rPr>
              <a:t>Revenues</a:t>
            </a:r>
          </a:p>
        </p:txBody>
      </p:sp>
      <p:pic>
        <p:nvPicPr>
          <p:cNvPr id="5" name="Picture 4" descr="image.png"/>
          <p:cNvPicPr>
            <a:picLocks noChangeAspect="1"/>
          </p:cNvPicPr>
          <p:nvPr/>
        </p:nvPicPr>
        <p:blipFill>
          <a:blip r:embed="rId2"/>
          <a:stretch>
            <a:fillRect/>
          </a:stretch>
        </p:blipFill>
        <p:spPr>
          <a:xfrm>
            <a:off x="6995166" y="1715677"/>
            <a:ext cx="3507705" cy="48241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92179" y="3063449"/>
            <a:ext cx="5072572" cy="1754326"/>
          </a:xfrm>
          <a:prstGeom prst="rect">
            <a:avLst/>
          </a:prstGeom>
          <a:noFill/>
        </p:spPr>
        <p:txBody>
          <a:bodyPr wrap="square">
            <a:spAutoFit/>
          </a:bodyPr>
          <a:lstStyle/>
          <a:p>
            <a:pPr algn="l"/>
            <a:r>
              <a:rPr sz="5400" b="1">
                <a:solidFill>
                  <a:srgbClr val="002845"/>
                </a:solidFill>
                <a:latin typeface="Century Gothic"/>
              </a:rPr>
              <a:t>Environment</a:t>
            </a:r>
            <a:endParaRPr lang="en-US" sz="5400" b="1">
              <a:solidFill>
                <a:srgbClr val="002845"/>
              </a:solidFill>
              <a:latin typeface="Century Gothic"/>
            </a:endParaRPr>
          </a:p>
          <a:p>
            <a:pPr algn="l"/>
            <a:r>
              <a:rPr sz="5400" b="1">
                <a:solidFill>
                  <a:srgbClr val="002845"/>
                </a:solidFill>
                <a:latin typeface="Century Gothic"/>
              </a:rPr>
              <a:t>Checks</a:t>
            </a:r>
          </a:p>
        </p:txBody>
      </p:sp>
      <p:pic>
        <p:nvPicPr>
          <p:cNvPr id="5" name="Picture 4" descr="image.png"/>
          <p:cNvPicPr>
            <a:picLocks noChangeAspect="1"/>
          </p:cNvPicPr>
          <p:nvPr/>
        </p:nvPicPr>
        <p:blipFill>
          <a:blip r:embed="rId2"/>
          <a:stretch>
            <a:fillRect/>
          </a:stretch>
        </p:blipFill>
        <p:spPr>
          <a:xfrm>
            <a:off x="7098461" y="1668545"/>
            <a:ext cx="3290888" cy="492865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3349" y="2997069"/>
            <a:ext cx="10515600" cy="1754326"/>
          </a:xfrm>
          <a:prstGeom prst="rect">
            <a:avLst/>
          </a:prstGeom>
          <a:noFill/>
        </p:spPr>
        <p:txBody>
          <a:bodyPr wrap="square">
            <a:spAutoFit/>
          </a:bodyPr>
          <a:lstStyle/>
          <a:p>
            <a:pPr algn="l"/>
            <a:r>
              <a:rPr sz="5400" b="1">
                <a:solidFill>
                  <a:srgbClr val="002845"/>
                </a:solidFill>
                <a:latin typeface="Century Gothic"/>
              </a:rPr>
              <a:t>Competition</a:t>
            </a:r>
            <a:endParaRPr lang="en-US" sz="5400" b="1">
              <a:solidFill>
                <a:srgbClr val="002845"/>
              </a:solidFill>
              <a:latin typeface="Century Gothic"/>
            </a:endParaRPr>
          </a:p>
          <a:p>
            <a:pPr algn="l"/>
            <a:r>
              <a:rPr sz="5400" b="1">
                <a:solidFill>
                  <a:srgbClr val="002845"/>
                </a:solidFill>
                <a:latin typeface="Century Gothic"/>
              </a:rPr>
              <a:t>Meetings</a:t>
            </a:r>
          </a:p>
        </p:txBody>
      </p:sp>
      <p:pic>
        <p:nvPicPr>
          <p:cNvPr id="5" name="Picture 4" descr="image.png"/>
          <p:cNvPicPr>
            <a:picLocks noChangeAspect="1"/>
          </p:cNvPicPr>
          <p:nvPr/>
        </p:nvPicPr>
        <p:blipFill>
          <a:blip r:embed="rId2"/>
          <a:stretch>
            <a:fillRect/>
          </a:stretch>
        </p:blipFill>
        <p:spPr>
          <a:xfrm>
            <a:off x="7237458" y="1828799"/>
            <a:ext cx="3074305" cy="461145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83297" y="2551837"/>
            <a:ext cx="5257800" cy="1754326"/>
          </a:xfrm>
          <a:prstGeom prst="rect">
            <a:avLst/>
          </a:prstGeom>
          <a:noFill/>
        </p:spPr>
        <p:txBody>
          <a:bodyPr wrap="square">
            <a:spAutoFit/>
          </a:bodyPr>
          <a:lstStyle/>
          <a:p>
            <a:pPr algn="l"/>
            <a:r>
              <a:rPr sz="5400" b="1">
                <a:solidFill>
                  <a:srgbClr val="002845"/>
                </a:solidFill>
                <a:latin typeface="Century Gothic"/>
              </a:rPr>
              <a:t>Listen to all</a:t>
            </a:r>
            <a:endParaRPr lang="en-US" sz="5400" b="1">
              <a:solidFill>
                <a:srgbClr val="002845"/>
              </a:solidFill>
              <a:latin typeface="Century Gothic"/>
            </a:endParaRPr>
          </a:p>
          <a:p>
            <a:pPr algn="l"/>
            <a:r>
              <a:rPr sz="5400" b="1">
                <a:solidFill>
                  <a:srgbClr val="002845"/>
                </a:solidFill>
                <a:latin typeface="Century Gothic"/>
              </a:rPr>
              <a:t>Opportunities</a:t>
            </a:r>
          </a:p>
        </p:txBody>
      </p:sp>
      <p:sp>
        <p:nvSpPr>
          <p:cNvPr id="5" name="TextBox 4"/>
          <p:cNvSpPr txBox="1"/>
          <p:nvPr/>
        </p:nvSpPr>
        <p:spPr>
          <a:xfrm>
            <a:off x="1083297" y="4747853"/>
            <a:ext cx="10982326" cy="711200"/>
          </a:xfrm>
          <a:prstGeom prst="rect">
            <a:avLst/>
          </a:prstGeom>
          <a:noFill/>
        </p:spPr>
        <p:txBody>
          <a:bodyPr wrap="square">
            <a:spAutoFit/>
          </a:bodyPr>
          <a:lstStyle/>
          <a:p>
            <a:pPr marL="571500" indent="-571500">
              <a:buChar char="•"/>
            </a:pPr>
            <a:r>
              <a:rPr sz="2800">
                <a:solidFill>
                  <a:srgbClr val="002845"/>
                </a:solidFill>
                <a:latin typeface="Century Gothic"/>
              </a:rPr>
              <a:t>Slippery Slope?</a:t>
            </a:r>
          </a:p>
        </p:txBody>
      </p:sp>
      <p:pic>
        <p:nvPicPr>
          <p:cNvPr id="6" name="Picture 5" descr="image.png"/>
          <p:cNvPicPr>
            <a:picLocks noChangeAspect="1"/>
          </p:cNvPicPr>
          <p:nvPr/>
        </p:nvPicPr>
        <p:blipFill>
          <a:blip r:embed="rId2"/>
          <a:stretch>
            <a:fillRect/>
          </a:stretch>
        </p:blipFill>
        <p:spPr>
          <a:xfrm>
            <a:off x="7055121" y="1791092"/>
            <a:ext cx="3698801" cy="45531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8A1474F-260E-BD37-85E9-F60ABE6C7F41}"/>
              </a:ext>
            </a:extLst>
          </p:cNvPr>
          <p:cNvSpPr/>
          <p:nvPr/>
        </p:nvSpPr>
        <p:spPr>
          <a:xfrm>
            <a:off x="919113" y="2271827"/>
            <a:ext cx="10353773" cy="3195719"/>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p:cNvSpPr txBox="1"/>
          <p:nvPr/>
        </p:nvSpPr>
        <p:spPr>
          <a:xfrm>
            <a:off x="1372777" y="2684746"/>
            <a:ext cx="9446444" cy="2369880"/>
          </a:xfrm>
          <a:prstGeom prst="rect">
            <a:avLst/>
          </a:prstGeom>
          <a:noFill/>
        </p:spPr>
        <p:txBody>
          <a:bodyPr wrap="square">
            <a:spAutoFit/>
          </a:bodyPr>
          <a:lstStyle/>
          <a:p>
            <a:pPr algn="l"/>
            <a:r>
              <a:rPr sz="2000" b="1">
                <a:solidFill>
                  <a:schemeClr val="bg1"/>
                </a:solidFill>
                <a:latin typeface="Century Gothic"/>
              </a:rPr>
              <a:t>Gary,</a:t>
            </a:r>
            <a:endParaRPr lang="en-US" sz="2000" b="1">
              <a:solidFill>
                <a:schemeClr val="bg1"/>
              </a:solidFill>
              <a:latin typeface="Century Gothic"/>
            </a:endParaRPr>
          </a:p>
          <a:p>
            <a:pPr algn="l"/>
            <a:endParaRPr lang="en-US" sz="2000" b="1">
              <a:solidFill>
                <a:schemeClr val="bg1"/>
              </a:solidFill>
              <a:latin typeface="Century Gothic"/>
            </a:endParaRPr>
          </a:p>
          <a:p>
            <a:pPr algn="l"/>
            <a:r>
              <a:rPr sz="1800" b="1">
                <a:solidFill>
                  <a:schemeClr val="bg1"/>
                </a:solidFill>
                <a:latin typeface="Century Gothic"/>
              </a:rPr>
              <a:t>Thanks for thinking of us but this wouldn’t be something we would be interested in at this time.  I understand the business case, but it wouldn’t be core to our current strategy.  I may have a client or two that may be interested.  I’d be glad to reach out if that would be helpful to you.  </a:t>
            </a:r>
            <a:endParaRPr lang="en-US" sz="1800" b="1">
              <a:solidFill>
                <a:schemeClr val="bg1"/>
              </a:solidFill>
              <a:latin typeface="Century Gothic"/>
            </a:endParaRPr>
          </a:p>
          <a:p>
            <a:pPr algn="l"/>
            <a:endParaRPr lang="en-US" b="1">
              <a:solidFill>
                <a:schemeClr val="bg1"/>
              </a:solidFill>
              <a:latin typeface="Century Gothic"/>
            </a:endParaRPr>
          </a:p>
          <a:p>
            <a:pPr algn="l"/>
            <a:r>
              <a:rPr sz="1800" b="1">
                <a:solidFill>
                  <a:schemeClr val="bg1"/>
                </a:solidFill>
                <a:latin typeface="Century Gothic"/>
              </a:rPr>
              <a:t>Take care,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05619" y="3157400"/>
            <a:ext cx="6737592" cy="1569660"/>
          </a:xfrm>
          <a:prstGeom prst="rect">
            <a:avLst/>
          </a:prstGeom>
          <a:noFill/>
        </p:spPr>
        <p:txBody>
          <a:bodyPr wrap="square">
            <a:spAutoFit/>
          </a:bodyPr>
          <a:lstStyle/>
          <a:p>
            <a:pPr algn="l"/>
            <a:r>
              <a:rPr sz="4800" b="1">
                <a:solidFill>
                  <a:srgbClr val="002845"/>
                </a:solidFill>
                <a:latin typeface="Century Gothic"/>
              </a:rPr>
              <a:t>Own the Blame</a:t>
            </a:r>
            <a:endParaRPr lang="en-US" sz="4800" b="1">
              <a:solidFill>
                <a:srgbClr val="002845"/>
              </a:solidFill>
              <a:latin typeface="Century Gothic"/>
            </a:endParaRPr>
          </a:p>
          <a:p>
            <a:pPr algn="l"/>
            <a:r>
              <a:rPr sz="4800" b="1">
                <a:solidFill>
                  <a:srgbClr val="002845"/>
                </a:solidFill>
                <a:latin typeface="Century Gothic"/>
              </a:rPr>
              <a:t>Share the Fame</a:t>
            </a:r>
          </a:p>
        </p:txBody>
      </p:sp>
      <p:pic>
        <p:nvPicPr>
          <p:cNvPr id="5" name="Picture 4" descr="image.png"/>
          <p:cNvPicPr>
            <a:picLocks noChangeAspect="1"/>
          </p:cNvPicPr>
          <p:nvPr/>
        </p:nvPicPr>
        <p:blipFill>
          <a:blip r:embed="rId2"/>
          <a:stretch>
            <a:fillRect/>
          </a:stretch>
        </p:blipFill>
        <p:spPr>
          <a:xfrm>
            <a:off x="6936715" y="1761091"/>
            <a:ext cx="3113060" cy="466338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9513" y="2556305"/>
            <a:ext cx="10515600" cy="1754326"/>
          </a:xfrm>
          <a:prstGeom prst="rect">
            <a:avLst/>
          </a:prstGeom>
          <a:noFill/>
        </p:spPr>
        <p:txBody>
          <a:bodyPr wrap="square">
            <a:spAutoFit/>
          </a:bodyPr>
          <a:lstStyle/>
          <a:p>
            <a:pPr algn="l"/>
            <a:r>
              <a:rPr sz="5400" b="1">
                <a:solidFill>
                  <a:srgbClr val="31363A"/>
                </a:solidFill>
                <a:latin typeface="Century Gothic" panose="020B0502020202020204" pitchFamily="34" charset="0"/>
              </a:rPr>
              <a:t>Call Your </a:t>
            </a:r>
            <a:endParaRPr lang="en-US" sz="5400" b="1">
              <a:solidFill>
                <a:srgbClr val="31363A"/>
              </a:solidFill>
              <a:latin typeface="Century Gothic" panose="020B0502020202020204" pitchFamily="34" charset="0"/>
            </a:endParaRPr>
          </a:p>
          <a:p>
            <a:pPr algn="l"/>
            <a:r>
              <a:rPr sz="5400" b="1">
                <a:solidFill>
                  <a:srgbClr val="31363A"/>
                </a:solidFill>
                <a:latin typeface="Century Gothic" panose="020B0502020202020204" pitchFamily="34" charset="0"/>
              </a:rPr>
              <a:t>Receptionists</a:t>
            </a:r>
          </a:p>
        </p:txBody>
      </p:sp>
      <p:sp>
        <p:nvSpPr>
          <p:cNvPr id="5" name="TextBox 4"/>
          <p:cNvSpPr txBox="1"/>
          <p:nvPr/>
        </p:nvSpPr>
        <p:spPr>
          <a:xfrm>
            <a:off x="709513" y="4682514"/>
            <a:ext cx="10982326" cy="711200"/>
          </a:xfrm>
          <a:prstGeom prst="rect">
            <a:avLst/>
          </a:prstGeom>
          <a:noFill/>
        </p:spPr>
        <p:txBody>
          <a:bodyPr wrap="square">
            <a:spAutoFit/>
          </a:bodyPr>
          <a:lstStyle/>
          <a:p>
            <a:pPr marL="571500" indent="-571500">
              <a:buChar char="•"/>
            </a:pPr>
            <a:r>
              <a:rPr sz="3200">
                <a:solidFill>
                  <a:srgbClr val="002845"/>
                </a:solidFill>
                <a:latin typeface="Century Gothic"/>
              </a:rPr>
              <a:t>All Offices</a:t>
            </a:r>
          </a:p>
        </p:txBody>
      </p:sp>
      <p:pic>
        <p:nvPicPr>
          <p:cNvPr id="6" name="Picture 5" descr="image.jpg"/>
          <p:cNvPicPr>
            <a:picLocks noChangeAspect="1"/>
          </p:cNvPicPr>
          <p:nvPr/>
        </p:nvPicPr>
        <p:blipFill>
          <a:blip r:embed="rId2"/>
          <a:stretch>
            <a:fillRect/>
          </a:stretch>
        </p:blipFill>
        <p:spPr>
          <a:xfrm>
            <a:off x="5812037" y="2175486"/>
            <a:ext cx="5499765" cy="386633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7531" y="3265105"/>
            <a:ext cx="5192652" cy="1754326"/>
          </a:xfrm>
          <a:prstGeom prst="rect">
            <a:avLst/>
          </a:prstGeom>
          <a:noFill/>
        </p:spPr>
        <p:txBody>
          <a:bodyPr wrap="square">
            <a:spAutoFit/>
          </a:bodyPr>
          <a:lstStyle/>
          <a:p>
            <a:r>
              <a:rPr sz="5400" b="1">
                <a:solidFill>
                  <a:srgbClr val="002845"/>
                </a:solidFill>
                <a:latin typeface="Century Gothic"/>
              </a:rPr>
              <a:t>Pick Your Battles</a:t>
            </a:r>
          </a:p>
        </p:txBody>
      </p:sp>
      <p:pic>
        <p:nvPicPr>
          <p:cNvPr id="5" name="Picture 4" descr="image.png"/>
          <p:cNvPicPr>
            <a:picLocks noChangeAspect="1"/>
          </p:cNvPicPr>
          <p:nvPr/>
        </p:nvPicPr>
        <p:blipFill>
          <a:blip r:embed="rId2"/>
          <a:stretch>
            <a:fillRect/>
          </a:stretch>
        </p:blipFill>
        <p:spPr>
          <a:xfrm>
            <a:off x="6810183" y="1923691"/>
            <a:ext cx="3468870" cy="443715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7212" y="3082633"/>
            <a:ext cx="5476336" cy="1754326"/>
          </a:xfrm>
          <a:prstGeom prst="rect">
            <a:avLst/>
          </a:prstGeom>
          <a:noFill/>
        </p:spPr>
        <p:txBody>
          <a:bodyPr wrap="square">
            <a:spAutoFit/>
          </a:bodyPr>
          <a:lstStyle/>
          <a:p>
            <a:pPr algn="l"/>
            <a:r>
              <a:rPr sz="5400" b="1">
                <a:solidFill>
                  <a:srgbClr val="002845"/>
                </a:solidFill>
                <a:latin typeface="Century Gothic"/>
              </a:rPr>
              <a:t>Delegation &amp;</a:t>
            </a:r>
            <a:endParaRPr lang="en-US" sz="5400" b="1">
              <a:solidFill>
                <a:srgbClr val="002845"/>
              </a:solidFill>
              <a:latin typeface="Century Gothic"/>
            </a:endParaRPr>
          </a:p>
          <a:p>
            <a:pPr algn="l"/>
            <a:r>
              <a:rPr sz="5400" b="1">
                <a:solidFill>
                  <a:srgbClr val="002845"/>
                </a:solidFill>
                <a:latin typeface="Century Gothic"/>
              </a:rPr>
              <a:t>Accountability</a:t>
            </a:r>
          </a:p>
        </p:txBody>
      </p:sp>
      <p:pic>
        <p:nvPicPr>
          <p:cNvPr id="5" name="Picture 4" descr="image.jpg"/>
          <p:cNvPicPr>
            <a:picLocks noChangeAspect="1"/>
          </p:cNvPicPr>
          <p:nvPr/>
        </p:nvPicPr>
        <p:blipFill>
          <a:blip r:embed="rId2"/>
          <a:stretch/>
        </p:blipFill>
        <p:spPr>
          <a:xfrm>
            <a:off x="6680232" y="2018315"/>
            <a:ext cx="4282509" cy="42825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2090" y="3339455"/>
            <a:ext cx="5791200" cy="1446550"/>
          </a:xfrm>
          <a:prstGeom prst="rect">
            <a:avLst/>
          </a:prstGeom>
          <a:noFill/>
        </p:spPr>
        <p:txBody>
          <a:bodyPr wrap="square">
            <a:spAutoFit/>
          </a:bodyPr>
          <a:lstStyle/>
          <a:p>
            <a:r>
              <a:rPr sz="4400" b="1">
                <a:latin typeface="Century Gothic"/>
              </a:rPr>
              <a:t>Time</a:t>
            </a:r>
            <a:r>
              <a:rPr lang="en-US" sz="4400" b="1">
                <a:latin typeface="Century Gothic"/>
              </a:rPr>
              <a:t> </a:t>
            </a:r>
          </a:p>
          <a:p>
            <a:r>
              <a:rPr sz="4400" b="1">
                <a:latin typeface="Century Gothic"/>
              </a:rPr>
              <a:t>Management</a:t>
            </a:r>
          </a:p>
        </p:txBody>
      </p:sp>
      <p:pic>
        <p:nvPicPr>
          <p:cNvPr id="5" name="Picture 4" descr="image.png"/>
          <p:cNvPicPr>
            <a:picLocks noChangeAspect="1"/>
          </p:cNvPicPr>
          <p:nvPr/>
        </p:nvPicPr>
        <p:blipFill>
          <a:blip r:embed="rId2"/>
          <a:stretch>
            <a:fillRect/>
          </a:stretch>
        </p:blipFill>
        <p:spPr>
          <a:xfrm>
            <a:off x="4812072" y="1940321"/>
            <a:ext cx="6722481" cy="424481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1831" y="3126828"/>
            <a:ext cx="4666673" cy="1754326"/>
          </a:xfrm>
          <a:prstGeom prst="rect">
            <a:avLst/>
          </a:prstGeom>
          <a:noFill/>
        </p:spPr>
        <p:txBody>
          <a:bodyPr wrap="square">
            <a:spAutoFit/>
          </a:bodyPr>
          <a:lstStyle/>
          <a:p>
            <a:pPr algn="l"/>
            <a:r>
              <a:rPr sz="5400" b="1">
                <a:solidFill>
                  <a:srgbClr val="002845"/>
                </a:solidFill>
                <a:latin typeface="Century Gothic"/>
              </a:rPr>
              <a:t>This Is a Business</a:t>
            </a:r>
          </a:p>
        </p:txBody>
      </p:sp>
      <p:pic>
        <p:nvPicPr>
          <p:cNvPr id="5" name="Picture 4" descr="image.jpg"/>
          <p:cNvPicPr>
            <a:picLocks noChangeAspect="1"/>
          </p:cNvPicPr>
          <p:nvPr/>
        </p:nvPicPr>
        <p:blipFill>
          <a:blip r:embed="rId2"/>
          <a:srcRect l="18148" r="6320"/>
          <a:stretch>
            <a:fillRect/>
          </a:stretch>
        </p:blipFill>
        <p:spPr>
          <a:xfrm>
            <a:off x="6199732" y="2033241"/>
            <a:ext cx="4360437" cy="426531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7707" y="3181007"/>
            <a:ext cx="6255326" cy="1754326"/>
          </a:xfrm>
          <a:prstGeom prst="rect">
            <a:avLst/>
          </a:prstGeom>
          <a:noFill/>
        </p:spPr>
        <p:txBody>
          <a:bodyPr wrap="square">
            <a:spAutoFit/>
          </a:bodyPr>
          <a:lstStyle/>
          <a:p>
            <a:pPr algn="l"/>
            <a:r>
              <a:rPr sz="5400" b="1">
                <a:solidFill>
                  <a:srgbClr val="002845"/>
                </a:solidFill>
                <a:latin typeface="Century Gothic"/>
              </a:rPr>
              <a:t>Niche</a:t>
            </a:r>
            <a:endParaRPr lang="en-US" sz="5400" b="1">
              <a:solidFill>
                <a:srgbClr val="002845"/>
              </a:solidFill>
              <a:latin typeface="Century Gothic"/>
            </a:endParaRPr>
          </a:p>
          <a:p>
            <a:pPr algn="l"/>
            <a:r>
              <a:rPr sz="5400" b="1">
                <a:solidFill>
                  <a:srgbClr val="002845"/>
                </a:solidFill>
                <a:latin typeface="Century Gothic"/>
              </a:rPr>
              <a:t>Strategy</a:t>
            </a:r>
          </a:p>
        </p:txBody>
      </p:sp>
      <p:pic>
        <p:nvPicPr>
          <p:cNvPr id="5" name="Picture 4" descr="image.png"/>
          <p:cNvPicPr>
            <a:picLocks noChangeAspect="1"/>
          </p:cNvPicPr>
          <p:nvPr/>
        </p:nvPicPr>
        <p:blipFill>
          <a:blip r:embed="rId2"/>
          <a:stretch>
            <a:fillRect/>
          </a:stretch>
        </p:blipFill>
        <p:spPr>
          <a:xfrm>
            <a:off x="6604959" y="1442952"/>
            <a:ext cx="3830127" cy="541504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4362" y="3038357"/>
            <a:ext cx="7332955" cy="1754326"/>
          </a:xfrm>
          <a:prstGeom prst="rect">
            <a:avLst/>
          </a:prstGeom>
          <a:noFill/>
        </p:spPr>
        <p:txBody>
          <a:bodyPr wrap="square">
            <a:spAutoFit/>
          </a:bodyPr>
          <a:lstStyle/>
          <a:p>
            <a:r>
              <a:rPr sz="5400" b="1">
                <a:solidFill>
                  <a:srgbClr val="002845"/>
                </a:solidFill>
                <a:latin typeface="Century Gothic"/>
              </a:rPr>
              <a:t>Park </a:t>
            </a:r>
            <a:endParaRPr lang="en-US" sz="5400" b="1">
              <a:solidFill>
                <a:srgbClr val="002845"/>
              </a:solidFill>
              <a:latin typeface="Century Gothic"/>
            </a:endParaRPr>
          </a:p>
          <a:p>
            <a:r>
              <a:rPr sz="5400" b="1">
                <a:solidFill>
                  <a:srgbClr val="002845"/>
                </a:solidFill>
                <a:latin typeface="Century Gothic"/>
              </a:rPr>
              <a:t>Your Ego</a:t>
            </a:r>
          </a:p>
        </p:txBody>
      </p:sp>
      <p:pic>
        <p:nvPicPr>
          <p:cNvPr id="5" name="Picture 4" descr="image.png"/>
          <p:cNvPicPr>
            <a:picLocks noChangeAspect="1"/>
          </p:cNvPicPr>
          <p:nvPr/>
        </p:nvPicPr>
        <p:blipFill>
          <a:blip r:embed="rId2"/>
          <a:stretch>
            <a:fillRect/>
          </a:stretch>
        </p:blipFill>
        <p:spPr>
          <a:xfrm>
            <a:off x="4695077" y="2148442"/>
            <a:ext cx="6632561" cy="399319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2069" y="3091384"/>
            <a:ext cx="4510084" cy="1754326"/>
          </a:xfrm>
          <a:prstGeom prst="rect">
            <a:avLst/>
          </a:prstGeom>
          <a:noFill/>
        </p:spPr>
        <p:txBody>
          <a:bodyPr wrap="square">
            <a:spAutoFit/>
          </a:bodyPr>
          <a:lstStyle/>
          <a:p>
            <a:pPr algn="l"/>
            <a:r>
              <a:rPr sz="5400" b="1">
                <a:solidFill>
                  <a:srgbClr val="002845"/>
                </a:solidFill>
                <a:latin typeface="Century Gothic"/>
              </a:rPr>
              <a:t>Early </a:t>
            </a:r>
            <a:endParaRPr lang="en-US" sz="5400" b="1">
              <a:solidFill>
                <a:srgbClr val="002845"/>
              </a:solidFill>
              <a:latin typeface="Century Gothic"/>
            </a:endParaRPr>
          </a:p>
          <a:p>
            <a:pPr algn="l"/>
            <a:r>
              <a:rPr sz="5400" b="1">
                <a:solidFill>
                  <a:srgbClr val="002845"/>
                </a:solidFill>
                <a:latin typeface="Century Gothic"/>
              </a:rPr>
              <a:t>is Late</a:t>
            </a:r>
          </a:p>
        </p:txBody>
      </p:sp>
      <p:pic>
        <p:nvPicPr>
          <p:cNvPr id="5" name="Picture 4" descr="image.png"/>
          <p:cNvPicPr>
            <a:picLocks noChangeAspect="1"/>
          </p:cNvPicPr>
          <p:nvPr/>
        </p:nvPicPr>
        <p:blipFill>
          <a:blip r:embed="rId2"/>
          <a:stretch>
            <a:fillRect/>
          </a:stretch>
        </p:blipFill>
        <p:spPr>
          <a:xfrm>
            <a:off x="5880562" y="1872529"/>
            <a:ext cx="4308449" cy="447014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6149" y="3164177"/>
            <a:ext cx="6089072" cy="1754326"/>
          </a:xfrm>
          <a:prstGeom prst="rect">
            <a:avLst/>
          </a:prstGeom>
          <a:noFill/>
        </p:spPr>
        <p:txBody>
          <a:bodyPr wrap="square">
            <a:spAutoFit/>
          </a:bodyPr>
          <a:lstStyle/>
          <a:p>
            <a:pPr algn="l"/>
            <a:r>
              <a:rPr sz="5400" b="1">
                <a:solidFill>
                  <a:srgbClr val="002845"/>
                </a:solidFill>
                <a:latin typeface="Century Gothic"/>
              </a:rPr>
              <a:t>Perfect </a:t>
            </a:r>
            <a:endParaRPr lang="en-US" sz="5400" b="1">
              <a:solidFill>
                <a:srgbClr val="002845"/>
              </a:solidFill>
              <a:latin typeface="Century Gothic"/>
            </a:endParaRPr>
          </a:p>
          <a:p>
            <a:pPr algn="l"/>
            <a:r>
              <a:rPr sz="5400" b="1">
                <a:solidFill>
                  <a:srgbClr val="002845"/>
                </a:solidFill>
                <a:latin typeface="Century Gothic"/>
              </a:rPr>
              <a:t>Follow-up</a:t>
            </a:r>
          </a:p>
        </p:txBody>
      </p:sp>
      <p:pic>
        <p:nvPicPr>
          <p:cNvPr id="5" name="Picture 4" descr="image.png"/>
          <p:cNvPicPr>
            <a:picLocks noChangeAspect="1"/>
          </p:cNvPicPr>
          <p:nvPr/>
        </p:nvPicPr>
        <p:blipFill>
          <a:blip r:embed="rId2"/>
          <a:stretch>
            <a:fillRect/>
          </a:stretch>
        </p:blipFill>
        <p:spPr>
          <a:xfrm>
            <a:off x="6661423" y="1449238"/>
            <a:ext cx="3612247" cy="540876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245928"/>
            <a:ext cx="12192000" cy="923330"/>
          </a:xfrm>
          <a:prstGeom prst="rect">
            <a:avLst/>
          </a:prstGeom>
          <a:noFill/>
        </p:spPr>
        <p:txBody>
          <a:bodyPr wrap="square">
            <a:spAutoFit/>
          </a:bodyPr>
          <a:lstStyle/>
          <a:p>
            <a:pPr algn="ctr"/>
            <a:r>
              <a:rPr sz="5400" b="1">
                <a:solidFill>
                  <a:srgbClr val="31363A"/>
                </a:solidFill>
                <a:latin typeface="Century Gothic" panose="020B0502020202020204" pitchFamily="34" charset="0"/>
              </a:rPr>
              <a:t>Billing Based Upon Value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836291"/>
            <a:ext cx="10515600" cy="646331"/>
          </a:xfrm>
          <a:prstGeom prst="rect">
            <a:avLst/>
          </a:prstGeom>
          <a:noFill/>
        </p:spPr>
        <p:txBody>
          <a:bodyPr wrap="square">
            <a:spAutoFit/>
          </a:bodyPr>
          <a:lstStyle/>
          <a:p>
            <a:pPr algn="l"/>
            <a:r>
              <a:rPr sz="3600" b="1">
                <a:solidFill>
                  <a:srgbClr val="002845"/>
                </a:solidFill>
                <a:latin typeface="Century Gothic"/>
              </a:rPr>
              <a:t>Detached Retina</a:t>
            </a:r>
          </a:p>
        </p:txBody>
      </p:sp>
      <p:pic>
        <p:nvPicPr>
          <p:cNvPr id="5" name="Picture 4" descr="image.png"/>
          <p:cNvPicPr>
            <a:picLocks noChangeAspect="1"/>
          </p:cNvPicPr>
          <p:nvPr/>
        </p:nvPicPr>
        <p:blipFill>
          <a:blip r:embed="rId2"/>
          <a:stretch>
            <a:fillRect/>
          </a:stretch>
        </p:blipFill>
        <p:spPr>
          <a:xfrm>
            <a:off x="8903757" y="2683908"/>
            <a:ext cx="2485109" cy="2801396"/>
          </a:xfrm>
          <a:prstGeom prst="rect">
            <a:avLst/>
          </a:prstGeom>
        </p:spPr>
      </p:pic>
      <p:sp>
        <p:nvSpPr>
          <p:cNvPr id="28" name="Google Shape;357;g2b5ad09cf28_0_2409">
            <a:extLst>
              <a:ext uri="{FF2B5EF4-FFF2-40B4-BE49-F238E27FC236}">
                <a16:creationId xmlns:a16="http://schemas.microsoft.com/office/drawing/2014/main" id="{C4E0AC97-7F44-6729-B479-88E8CCA3F529}"/>
              </a:ext>
            </a:extLst>
          </p:cNvPr>
          <p:cNvSpPr/>
          <p:nvPr/>
        </p:nvSpPr>
        <p:spPr>
          <a:xfrm>
            <a:off x="988801" y="2856861"/>
            <a:ext cx="3392968" cy="2511970"/>
          </a:xfrm>
          <a:prstGeom prst="roundRect">
            <a:avLst>
              <a:gd name="adj" fmla="val 8205"/>
            </a:avLst>
          </a:prstGeom>
          <a:solidFill>
            <a:srgbClr val="FFFFFF"/>
          </a:solidFill>
          <a:ln>
            <a:noFill/>
          </a:ln>
          <a:effectLst>
            <a:outerShdw blurRad="571500" algn="bl" rotWithShape="0">
              <a:srgbClr val="000000">
                <a:alpha val="12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Roboto Medium"/>
              <a:ea typeface="Roboto Medium"/>
              <a:cs typeface="Roboto Medium"/>
              <a:sym typeface="Roboto Medium"/>
            </a:endParaRPr>
          </a:p>
        </p:txBody>
      </p:sp>
      <p:sp>
        <p:nvSpPr>
          <p:cNvPr id="29" name="Google Shape;357;g2b5ad09cf28_0_2409">
            <a:extLst>
              <a:ext uri="{FF2B5EF4-FFF2-40B4-BE49-F238E27FC236}">
                <a16:creationId xmlns:a16="http://schemas.microsoft.com/office/drawing/2014/main" id="{7A8DA292-0A20-C62B-D073-59D4FCD7B6F3}"/>
              </a:ext>
            </a:extLst>
          </p:cNvPr>
          <p:cNvSpPr/>
          <p:nvPr/>
        </p:nvSpPr>
        <p:spPr>
          <a:xfrm>
            <a:off x="5064913" y="2828621"/>
            <a:ext cx="3392968" cy="2511970"/>
          </a:xfrm>
          <a:prstGeom prst="roundRect">
            <a:avLst>
              <a:gd name="adj" fmla="val 8205"/>
            </a:avLst>
          </a:prstGeom>
          <a:solidFill>
            <a:srgbClr val="FFFFFF"/>
          </a:solidFill>
          <a:ln>
            <a:noFill/>
          </a:ln>
          <a:effectLst>
            <a:outerShdw blurRad="571500" algn="bl" rotWithShape="0">
              <a:srgbClr val="000000">
                <a:alpha val="12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Roboto Medium"/>
              <a:ea typeface="Roboto Medium"/>
              <a:cs typeface="Roboto Medium"/>
              <a:sym typeface="Roboto Medium"/>
            </a:endParaRPr>
          </a:p>
        </p:txBody>
      </p:sp>
      <p:sp>
        <p:nvSpPr>
          <p:cNvPr id="30" name="Arrow: Right 29">
            <a:extLst>
              <a:ext uri="{FF2B5EF4-FFF2-40B4-BE49-F238E27FC236}">
                <a16:creationId xmlns:a16="http://schemas.microsoft.com/office/drawing/2014/main" id="{1D8C4DBE-32C7-8144-D503-41F1ABB93F9F}"/>
              </a:ext>
            </a:extLst>
          </p:cNvPr>
          <p:cNvSpPr/>
          <p:nvPr/>
        </p:nvSpPr>
        <p:spPr>
          <a:xfrm>
            <a:off x="4222815" y="3837072"/>
            <a:ext cx="1001053" cy="495068"/>
          </a:xfrm>
          <a:prstGeom prst="rightArrow">
            <a:avLst/>
          </a:prstGeom>
          <a:solidFill>
            <a:srgbClr val="8DC650"/>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w="22225">
                <a:solidFill>
                  <a:srgbClr val="6FC7E9"/>
                </a:solidFill>
                <a:prstDash val="solid"/>
              </a:ln>
              <a:solidFill>
                <a:srgbClr val="6FC7E9">
                  <a:lumMod val="40000"/>
                  <a:lumOff val="60000"/>
                </a:srgbClr>
              </a:solidFill>
              <a:effectLst/>
              <a:uLnTx/>
              <a:uFillTx/>
              <a:latin typeface="Arial"/>
              <a:ea typeface="+mn-ea"/>
              <a:cs typeface="+mn-cs"/>
            </a:endParaRPr>
          </a:p>
        </p:txBody>
      </p:sp>
      <p:sp>
        <p:nvSpPr>
          <p:cNvPr id="31" name="TextBox 30"/>
          <p:cNvSpPr txBox="1"/>
          <p:nvPr/>
        </p:nvSpPr>
        <p:spPr>
          <a:xfrm>
            <a:off x="988801" y="3522548"/>
            <a:ext cx="3392968" cy="523220"/>
          </a:xfrm>
          <a:prstGeom prst="rect">
            <a:avLst/>
          </a:prstGeom>
          <a:noFill/>
        </p:spPr>
        <p:txBody>
          <a:bodyPr wrap="square">
            <a:spAutoFit/>
          </a:bodyPr>
          <a:lstStyle/>
          <a:p>
            <a:pPr algn="ctr"/>
            <a:r>
              <a:rPr sz="2800" b="1">
                <a:solidFill>
                  <a:srgbClr val="03283F"/>
                </a:solidFill>
                <a:latin typeface="Century Gothic"/>
              </a:rPr>
              <a:t>Time to Fix</a:t>
            </a:r>
          </a:p>
        </p:txBody>
      </p:sp>
      <p:sp>
        <p:nvSpPr>
          <p:cNvPr id="32" name="TextBox 31"/>
          <p:cNvSpPr txBox="1"/>
          <p:nvPr/>
        </p:nvSpPr>
        <p:spPr>
          <a:xfrm>
            <a:off x="5064913" y="3559432"/>
            <a:ext cx="3392968" cy="523220"/>
          </a:xfrm>
          <a:prstGeom prst="rect">
            <a:avLst/>
          </a:prstGeom>
          <a:noFill/>
        </p:spPr>
        <p:txBody>
          <a:bodyPr wrap="square">
            <a:spAutoFit/>
          </a:bodyPr>
          <a:lstStyle/>
          <a:p>
            <a:pPr algn="ctr"/>
            <a:r>
              <a:rPr sz="2800" b="1">
                <a:solidFill>
                  <a:srgbClr val="03283F"/>
                </a:solidFill>
                <a:latin typeface="Century Gothic"/>
              </a:rPr>
              <a:t>Related Fee</a:t>
            </a:r>
          </a:p>
        </p:txBody>
      </p:sp>
      <p:sp>
        <p:nvSpPr>
          <p:cNvPr id="33" name="TextBox 32"/>
          <p:cNvSpPr txBox="1"/>
          <p:nvPr/>
        </p:nvSpPr>
        <p:spPr>
          <a:xfrm>
            <a:off x="1015104" y="4272025"/>
            <a:ext cx="3392967" cy="400110"/>
          </a:xfrm>
          <a:prstGeom prst="rect">
            <a:avLst/>
          </a:prstGeom>
          <a:noFill/>
        </p:spPr>
        <p:txBody>
          <a:bodyPr wrap="square">
            <a:spAutoFit/>
          </a:bodyPr>
          <a:lstStyle/>
          <a:p>
            <a:pPr algn="ctr"/>
            <a:r>
              <a:rPr sz="2000" b="1">
                <a:solidFill>
                  <a:srgbClr val="4C535C"/>
                </a:solidFill>
                <a:latin typeface="Century Gothic"/>
              </a:rPr>
              <a:t>30 Minutes</a:t>
            </a:r>
          </a:p>
        </p:txBody>
      </p:sp>
      <p:sp>
        <p:nvSpPr>
          <p:cNvPr id="34" name="TextBox 33"/>
          <p:cNvSpPr txBox="1"/>
          <p:nvPr/>
        </p:nvSpPr>
        <p:spPr>
          <a:xfrm>
            <a:off x="5117518" y="4278029"/>
            <a:ext cx="3287758" cy="400110"/>
          </a:xfrm>
          <a:prstGeom prst="rect">
            <a:avLst/>
          </a:prstGeom>
          <a:noFill/>
        </p:spPr>
        <p:txBody>
          <a:bodyPr wrap="square">
            <a:spAutoFit/>
          </a:bodyPr>
          <a:lstStyle/>
          <a:p>
            <a:pPr algn="ctr"/>
            <a:r>
              <a:rPr sz="2000" b="1">
                <a:solidFill>
                  <a:srgbClr val="4C535C"/>
                </a:solidFill>
                <a:latin typeface="Century Gothic"/>
              </a:rPr>
              <a:t>$20,000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3310" y="2115602"/>
            <a:ext cx="10515600" cy="769441"/>
          </a:xfrm>
          <a:prstGeom prst="rect">
            <a:avLst/>
          </a:prstGeom>
          <a:noFill/>
        </p:spPr>
        <p:txBody>
          <a:bodyPr wrap="square">
            <a:spAutoFit/>
          </a:bodyPr>
          <a:lstStyle/>
          <a:p>
            <a:r>
              <a:rPr sz="4400" b="1">
                <a:solidFill>
                  <a:srgbClr val="002845"/>
                </a:solidFill>
                <a:latin typeface="Century Gothic"/>
              </a:rPr>
              <a:t>Engagement Letter</a:t>
            </a:r>
          </a:p>
        </p:txBody>
      </p:sp>
      <p:pic>
        <p:nvPicPr>
          <p:cNvPr id="5" name="Picture 4" descr="image.jpg"/>
          <p:cNvPicPr>
            <a:picLocks noChangeAspect="1"/>
          </p:cNvPicPr>
          <p:nvPr/>
        </p:nvPicPr>
        <p:blipFill>
          <a:blip r:embed="rId2"/>
          <a:stretch>
            <a:fillRect/>
          </a:stretch>
        </p:blipFill>
        <p:spPr>
          <a:xfrm>
            <a:off x="7937698" y="3017023"/>
            <a:ext cx="3611417" cy="2406377"/>
          </a:xfrm>
          <a:prstGeom prst="rect">
            <a:avLst/>
          </a:prstGeom>
        </p:spPr>
      </p:pic>
      <p:sp>
        <p:nvSpPr>
          <p:cNvPr id="6" name="TextBox 5"/>
          <p:cNvSpPr txBox="1"/>
          <p:nvPr/>
        </p:nvSpPr>
        <p:spPr>
          <a:xfrm>
            <a:off x="743310" y="3429000"/>
            <a:ext cx="6485626" cy="2308324"/>
          </a:xfrm>
          <a:prstGeom prst="rect">
            <a:avLst/>
          </a:prstGeom>
          <a:noFill/>
        </p:spPr>
        <p:txBody>
          <a:bodyPr wrap="square">
            <a:spAutoFit/>
          </a:bodyPr>
          <a:lstStyle/>
          <a:p>
            <a:r>
              <a:rPr>
                <a:solidFill>
                  <a:srgbClr val="4C535C"/>
                </a:solidFill>
                <a:latin typeface="Segoe UI Variable"/>
              </a:rPr>
              <a:t>Generally, when we do work for a client, the related fees are based upon hours worked at the professional rate (and generally the bill is predetermined based upon a negotiation.) </a:t>
            </a:r>
          </a:p>
          <a:p>
            <a:endParaRPr>
              <a:solidFill>
                <a:srgbClr val="4C535C"/>
              </a:solidFill>
              <a:latin typeface="Segoe UI Variable"/>
            </a:endParaRPr>
          </a:p>
          <a:p>
            <a:r>
              <a:rPr>
                <a:solidFill>
                  <a:srgbClr val="4C535C"/>
                </a:solidFill>
                <a:latin typeface="Segoe UI Variable"/>
              </a:rPr>
              <a:t>Occasionally, we do work for a client that is of extraordinary value that does not prescribe to the above paragraph. In these cases, we will bill accordingly to perceived and/or documented value.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44512" y="2565362"/>
            <a:ext cx="11102975" cy="3935600"/>
          </a:xfrm>
        </p:spPr>
        <p:txBody>
          <a:bodyPr/>
          <a:lstStyle/>
          <a:p>
            <a:r>
              <a:t>32</a:t>
            </a:r>
          </a:p>
        </p:txBody>
      </p:sp>
      <p:sp>
        <p:nvSpPr>
          <p:cNvPr id="4" name="TextBox 3"/>
          <p:cNvSpPr txBox="1"/>
          <p:nvPr/>
        </p:nvSpPr>
        <p:spPr>
          <a:xfrm>
            <a:off x="492055" y="357038"/>
            <a:ext cx="2244593" cy="769441"/>
          </a:xfrm>
          <a:prstGeom prst="rect">
            <a:avLst/>
          </a:prstGeom>
          <a:noFill/>
        </p:spPr>
        <p:txBody>
          <a:bodyPr wrap="square">
            <a:spAutoFit/>
          </a:bodyPr>
          <a:lstStyle/>
          <a:p>
            <a:r>
              <a:rPr sz="4400" b="1">
                <a:solidFill>
                  <a:schemeClr val="bg1"/>
                </a:solidFill>
                <a:latin typeface="Century Gothic"/>
              </a:rPr>
              <a:t>Case 1</a:t>
            </a:r>
          </a:p>
        </p:txBody>
      </p:sp>
      <p:sp>
        <p:nvSpPr>
          <p:cNvPr id="2" name="Google Shape;525;g2b5ad09cf28_0_2573">
            <a:extLst>
              <a:ext uri="{FF2B5EF4-FFF2-40B4-BE49-F238E27FC236}">
                <a16:creationId xmlns:a16="http://schemas.microsoft.com/office/drawing/2014/main" id="{48F6AF7D-0B48-DA59-7B85-152F33CED5F2}"/>
              </a:ext>
            </a:extLst>
          </p:cNvPr>
          <p:cNvSpPr/>
          <p:nvPr/>
        </p:nvSpPr>
        <p:spPr>
          <a:xfrm>
            <a:off x="250968" y="1387359"/>
            <a:ext cx="11702473" cy="4908876"/>
          </a:xfrm>
          <a:prstGeom prst="roundRect">
            <a:avLst>
              <a:gd name="adj" fmla="val 8205"/>
            </a:avLst>
          </a:prstGeom>
          <a:solidFill>
            <a:schemeClr val="bg1">
              <a:lumMod val="85000"/>
            </a:schemeClr>
          </a:solidFill>
          <a:ln>
            <a:noFill/>
          </a:ln>
          <a:effectLst>
            <a:outerShdw blurRad="571500" algn="bl" rotWithShape="0">
              <a:srgbClr val="000000">
                <a:alpha val="1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Medium"/>
              <a:ea typeface="Roboto Medium"/>
              <a:cs typeface="Roboto Medium"/>
              <a:sym typeface="Roboto Medium"/>
            </a:endParaRPr>
          </a:p>
        </p:txBody>
      </p:sp>
      <p:pic>
        <p:nvPicPr>
          <p:cNvPr id="5" name="Picture 4" descr="image.png"/>
          <p:cNvPicPr>
            <a:picLocks noChangeAspect="1"/>
          </p:cNvPicPr>
          <p:nvPr/>
        </p:nvPicPr>
        <p:blipFill>
          <a:blip r:embed="rId2"/>
          <a:stretch>
            <a:fillRect/>
          </a:stretch>
        </p:blipFill>
        <p:spPr>
          <a:xfrm>
            <a:off x="6661005" y="5891375"/>
            <a:ext cx="4387272" cy="590252"/>
          </a:xfrm>
          <a:prstGeom prst="rect">
            <a:avLst/>
          </a:prstGeom>
        </p:spPr>
      </p:pic>
      <p:sp>
        <p:nvSpPr>
          <p:cNvPr id="6" name="TextBox 5"/>
          <p:cNvSpPr txBox="1"/>
          <p:nvPr/>
        </p:nvSpPr>
        <p:spPr>
          <a:xfrm>
            <a:off x="492055" y="1584458"/>
            <a:ext cx="11448977" cy="4770537"/>
          </a:xfrm>
          <a:prstGeom prst="rect">
            <a:avLst/>
          </a:prstGeom>
          <a:noFill/>
        </p:spPr>
        <p:txBody>
          <a:bodyPr wrap="square">
            <a:spAutoFit/>
          </a:bodyPr>
          <a:lstStyle/>
          <a:p>
            <a:pPr algn="l"/>
            <a:r>
              <a:rPr sz="1600">
                <a:solidFill>
                  <a:srgbClr val="002845"/>
                </a:solidFill>
                <a:latin typeface="Segoe UI Variable Display" pitchFamily="2" charset="0"/>
              </a:rPr>
              <a:t>You represent two physicians who have the opportunity to purchase a nursing home they both provide services to.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The physicians do not have the knowledge to operate the nursing home, so they bring in a third equal partner who owns nursing homes. The nursing home partner is a friend and colleague. They invest $500k each.</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A major nursing home consolidator wants to enter the market and arranges to acquire the 30 nursing homes of the third partner! The third partner includes the nursing home owned with the physicians in the purchase.</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The nursing home partner does not disclose the entire situation to the physician partners. He tells them he has an offer to sell the jointly owned home for a large profit in one year’s time.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You somehow got wind of the entire sale and realize that the sale is contingent on adding in the jointly owned nursing home.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You ask your physician clients if you can negotiate the sale of the jointly owned nursing home.</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After some rather explosive discussions you gain each physician an extra $1 million dollars each.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It took two hours of your time.</a:t>
            </a:r>
          </a:p>
          <a:p>
            <a:pPr algn="l"/>
            <a:endParaRPr sz="1600">
              <a:solidFill>
                <a:srgbClr val="002845"/>
              </a:solidFill>
              <a:latin typeface="Segoe UI Variable Display" pitchFamily="2" charset="0"/>
            </a:endParaRPr>
          </a:p>
        </p:txBody>
      </p:sp>
      <p:sp>
        <p:nvSpPr>
          <p:cNvPr id="7" name="TextBox 6"/>
          <p:cNvSpPr txBox="1"/>
          <p:nvPr/>
        </p:nvSpPr>
        <p:spPr>
          <a:xfrm>
            <a:off x="6480896" y="6031830"/>
            <a:ext cx="4747490" cy="738664"/>
          </a:xfrm>
          <a:prstGeom prst="rect">
            <a:avLst/>
          </a:prstGeom>
          <a:noFill/>
        </p:spPr>
        <p:txBody>
          <a:bodyPr wrap="square">
            <a:spAutoFit/>
          </a:bodyPr>
          <a:lstStyle/>
          <a:p>
            <a:pPr algn="ctr"/>
            <a:r>
              <a:rPr sz="1400" b="1">
                <a:solidFill>
                  <a:srgbClr val="31363A"/>
                </a:solidFill>
                <a:latin typeface="Segoe UI Variable"/>
              </a:rPr>
              <a:t>What do you charge the physicians? </a:t>
            </a:r>
          </a:p>
          <a:p>
            <a:endParaRPr sz="1400" b="1">
              <a:solidFill>
                <a:srgbClr val="31363A"/>
              </a:solidFill>
              <a:latin typeface="Segoe UI Variable"/>
            </a:endParaRPr>
          </a:p>
          <a:p>
            <a:endParaRPr sz="1400" b="1">
              <a:solidFill>
                <a:srgbClr val="31363A"/>
              </a:solidFill>
              <a:latin typeface="Segoe UI Variable"/>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t>33</a:t>
            </a:r>
          </a:p>
        </p:txBody>
      </p:sp>
      <p:pic>
        <p:nvPicPr>
          <p:cNvPr id="4" name="Picture 3" descr="image.png"/>
          <p:cNvPicPr>
            <a:picLocks noChangeAspect="1"/>
          </p:cNvPicPr>
          <p:nvPr/>
        </p:nvPicPr>
        <p:blipFill>
          <a:blip r:embed="rId2"/>
          <a:stretch>
            <a:fillRect/>
          </a:stretch>
        </p:blipFill>
        <p:spPr>
          <a:xfrm>
            <a:off x="6105239" y="5698785"/>
            <a:ext cx="4899889" cy="590252"/>
          </a:xfrm>
          <a:prstGeom prst="rect">
            <a:avLst/>
          </a:prstGeom>
        </p:spPr>
      </p:pic>
      <p:sp>
        <p:nvSpPr>
          <p:cNvPr id="5" name="TextBox 4"/>
          <p:cNvSpPr txBox="1"/>
          <p:nvPr/>
        </p:nvSpPr>
        <p:spPr>
          <a:xfrm>
            <a:off x="341745" y="343268"/>
            <a:ext cx="2591236" cy="769441"/>
          </a:xfrm>
          <a:prstGeom prst="rect">
            <a:avLst/>
          </a:prstGeom>
          <a:noFill/>
        </p:spPr>
        <p:txBody>
          <a:bodyPr wrap="square">
            <a:spAutoFit/>
          </a:bodyPr>
          <a:lstStyle/>
          <a:p>
            <a:r>
              <a:rPr sz="4400" b="1">
                <a:solidFill>
                  <a:schemeClr val="bg1"/>
                </a:solidFill>
                <a:latin typeface="Century Gothic"/>
              </a:rPr>
              <a:t>Case</a:t>
            </a:r>
            <a:r>
              <a:rPr sz="2800" b="1">
                <a:solidFill>
                  <a:srgbClr val="002845"/>
                </a:solidFill>
                <a:latin typeface="Century Gothic"/>
              </a:rPr>
              <a:t> </a:t>
            </a:r>
            <a:r>
              <a:rPr sz="4400" b="1">
                <a:solidFill>
                  <a:schemeClr val="bg1"/>
                </a:solidFill>
                <a:latin typeface="Century Gothic"/>
              </a:rPr>
              <a:t>2</a:t>
            </a:r>
          </a:p>
        </p:txBody>
      </p:sp>
      <p:sp>
        <p:nvSpPr>
          <p:cNvPr id="2" name="Google Shape;525;g2b5ad09cf28_0_2573">
            <a:extLst>
              <a:ext uri="{FF2B5EF4-FFF2-40B4-BE49-F238E27FC236}">
                <a16:creationId xmlns:a16="http://schemas.microsoft.com/office/drawing/2014/main" id="{48F6AF7D-0B48-DA59-7B85-152F33CED5F2}"/>
              </a:ext>
            </a:extLst>
          </p:cNvPr>
          <p:cNvSpPr/>
          <p:nvPr/>
        </p:nvSpPr>
        <p:spPr>
          <a:xfrm>
            <a:off x="266636" y="1785870"/>
            <a:ext cx="11702473" cy="3543583"/>
          </a:xfrm>
          <a:prstGeom prst="roundRect">
            <a:avLst>
              <a:gd name="adj" fmla="val 8205"/>
            </a:avLst>
          </a:prstGeom>
          <a:solidFill>
            <a:schemeClr val="bg1">
              <a:lumMod val="85000"/>
            </a:schemeClr>
          </a:solidFill>
          <a:ln>
            <a:noFill/>
          </a:ln>
          <a:effectLst>
            <a:outerShdw blurRad="571500" algn="bl" rotWithShape="0">
              <a:srgbClr val="000000">
                <a:alpha val="12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Medium"/>
              <a:ea typeface="Roboto Medium"/>
              <a:cs typeface="Roboto Medium"/>
              <a:sym typeface="Roboto Medium"/>
            </a:endParaRPr>
          </a:p>
        </p:txBody>
      </p:sp>
      <p:pic>
        <p:nvPicPr>
          <p:cNvPr id="6" name="Picture 5" descr="image.png"/>
          <p:cNvPicPr>
            <a:picLocks noChangeAspect="1"/>
          </p:cNvPicPr>
          <p:nvPr/>
        </p:nvPicPr>
        <p:blipFill>
          <a:blip r:embed="rId2"/>
          <a:stretch>
            <a:fillRect/>
          </a:stretch>
        </p:blipFill>
        <p:spPr>
          <a:xfrm>
            <a:off x="1080655" y="5698785"/>
            <a:ext cx="4899889" cy="590252"/>
          </a:xfrm>
          <a:prstGeom prst="rect">
            <a:avLst/>
          </a:prstGeom>
        </p:spPr>
      </p:pic>
      <p:sp>
        <p:nvSpPr>
          <p:cNvPr id="7" name="TextBox 6"/>
          <p:cNvSpPr txBox="1"/>
          <p:nvPr/>
        </p:nvSpPr>
        <p:spPr>
          <a:xfrm>
            <a:off x="373834" y="2034167"/>
            <a:ext cx="11517746" cy="3046988"/>
          </a:xfrm>
          <a:prstGeom prst="rect">
            <a:avLst/>
          </a:prstGeom>
          <a:noFill/>
        </p:spPr>
        <p:txBody>
          <a:bodyPr wrap="square">
            <a:spAutoFit/>
          </a:bodyPr>
          <a:lstStyle/>
          <a:p>
            <a:pPr algn="l"/>
            <a:r>
              <a:rPr sz="1600">
                <a:solidFill>
                  <a:srgbClr val="002845"/>
                </a:solidFill>
                <a:latin typeface="Segoe UI Variable Display" pitchFamily="2" charset="0"/>
              </a:rPr>
              <a:t>You get hired by a public restaurant company to do a thorough review of their prior tax returns and current tax strategy.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The pre-determined pricing is time based. Estimated at 40 hours at $300/hour = $12,000.00</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In the first hour of the engagement your partner finds an error in the tip credit calculation that will result in a $3 million dollar refund.</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Your partner immediately calls you with the information. You instruct the partner to continue the assignment without disclosing the positive finding. </a:t>
            </a:r>
          </a:p>
          <a:p>
            <a:pPr algn="l"/>
            <a:endParaRPr sz="1600">
              <a:solidFill>
                <a:srgbClr val="002845"/>
              </a:solidFill>
              <a:latin typeface="Segoe UI Variable Display" pitchFamily="2" charset="0"/>
            </a:endParaRPr>
          </a:p>
          <a:p>
            <a:pPr algn="l"/>
            <a:r>
              <a:rPr sz="1600">
                <a:solidFill>
                  <a:srgbClr val="002845"/>
                </a:solidFill>
                <a:latin typeface="Segoe UI Variable Display" pitchFamily="2" charset="0"/>
              </a:rPr>
              <a:t>The public company sells at a 12 times cash flow multiple. This find will likely, create a $36 million dollar increase in value. </a:t>
            </a:r>
          </a:p>
          <a:p>
            <a:pPr algn="l"/>
            <a:endParaRPr sz="1600">
              <a:solidFill>
                <a:srgbClr val="002845"/>
              </a:solidFill>
              <a:latin typeface="Segoe UI Variable Display" pitchFamily="2" charset="0"/>
            </a:endParaRPr>
          </a:p>
        </p:txBody>
      </p:sp>
      <p:sp>
        <p:nvSpPr>
          <p:cNvPr id="8" name="TextBox 7"/>
          <p:cNvSpPr txBox="1"/>
          <p:nvPr/>
        </p:nvSpPr>
        <p:spPr>
          <a:xfrm>
            <a:off x="1089892" y="5835887"/>
            <a:ext cx="4890652" cy="738664"/>
          </a:xfrm>
          <a:prstGeom prst="rect">
            <a:avLst/>
          </a:prstGeom>
          <a:noFill/>
        </p:spPr>
        <p:txBody>
          <a:bodyPr wrap="square">
            <a:spAutoFit/>
          </a:bodyPr>
          <a:lstStyle/>
          <a:p>
            <a:pPr algn="ctr"/>
            <a:r>
              <a:rPr sz="1400" b="1">
                <a:solidFill>
                  <a:srgbClr val="31363A"/>
                </a:solidFill>
                <a:latin typeface="Segoe UI Variable"/>
              </a:rPr>
              <a:t>How will you communicate this to the client? </a:t>
            </a:r>
          </a:p>
          <a:p>
            <a:endParaRPr sz="1400" b="1">
              <a:solidFill>
                <a:srgbClr val="31363A"/>
              </a:solidFill>
              <a:latin typeface="Segoe UI Variable"/>
            </a:endParaRPr>
          </a:p>
          <a:p>
            <a:endParaRPr sz="1400" b="1">
              <a:solidFill>
                <a:srgbClr val="31363A"/>
              </a:solidFill>
              <a:latin typeface="Segoe UI Variable"/>
            </a:endParaRPr>
          </a:p>
        </p:txBody>
      </p:sp>
      <p:sp>
        <p:nvSpPr>
          <p:cNvPr id="9" name="TextBox 8"/>
          <p:cNvSpPr txBox="1"/>
          <p:nvPr/>
        </p:nvSpPr>
        <p:spPr>
          <a:xfrm>
            <a:off x="6117872" y="5835887"/>
            <a:ext cx="4868780" cy="738664"/>
          </a:xfrm>
          <a:prstGeom prst="rect">
            <a:avLst/>
          </a:prstGeom>
          <a:noFill/>
        </p:spPr>
        <p:txBody>
          <a:bodyPr wrap="square">
            <a:spAutoFit/>
          </a:bodyPr>
          <a:lstStyle/>
          <a:p>
            <a:pPr algn="ctr"/>
            <a:r>
              <a:rPr sz="1400" b="1">
                <a:solidFill>
                  <a:srgbClr val="31363A"/>
                </a:solidFill>
                <a:latin typeface="Segoe UI Variable"/>
              </a:rPr>
              <a:t>What will you propose the related fee be? </a:t>
            </a:r>
          </a:p>
          <a:p>
            <a:endParaRPr sz="1400" b="1">
              <a:solidFill>
                <a:srgbClr val="31363A"/>
              </a:solidFill>
              <a:latin typeface="Segoe UI Variable"/>
            </a:endParaRPr>
          </a:p>
          <a:p>
            <a:endParaRPr sz="1400" b="1">
              <a:solidFill>
                <a:srgbClr val="31363A"/>
              </a:solidFill>
              <a:latin typeface="Segoe UI Variable"/>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883184"/>
            <a:ext cx="12191998" cy="1938992"/>
          </a:xfrm>
          <a:prstGeom prst="rect">
            <a:avLst/>
          </a:prstGeom>
          <a:noFill/>
        </p:spPr>
        <p:txBody>
          <a:bodyPr wrap="square">
            <a:spAutoFit/>
          </a:bodyPr>
          <a:lstStyle/>
          <a:p>
            <a:pPr algn="ctr"/>
            <a:r>
              <a:rPr sz="6000" b="1">
                <a:solidFill>
                  <a:srgbClr val="002845"/>
                </a:solidFill>
                <a:latin typeface="Century Gothic"/>
              </a:rPr>
              <a:t>Being Prepared </a:t>
            </a:r>
            <a:endParaRPr lang="en-US" sz="6000" b="1">
              <a:solidFill>
                <a:srgbClr val="002845"/>
              </a:solidFill>
              <a:latin typeface="Century Gothic"/>
            </a:endParaRPr>
          </a:p>
          <a:p>
            <a:pPr algn="ctr"/>
            <a:r>
              <a:rPr sz="6000" b="1">
                <a:solidFill>
                  <a:srgbClr val="002845"/>
                </a:solidFill>
                <a:latin typeface="Century Gothic"/>
              </a:rPr>
              <a:t>Is A Must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64;p47">
            <a:extLst>
              <a:ext uri="{FF2B5EF4-FFF2-40B4-BE49-F238E27FC236}">
                <a16:creationId xmlns:a16="http://schemas.microsoft.com/office/drawing/2014/main" id="{ACEFADFC-8BB2-0AB3-11E7-0AB3453213BE}"/>
              </a:ext>
            </a:extLst>
          </p:cNvPr>
          <p:cNvSpPr/>
          <p:nvPr/>
        </p:nvSpPr>
        <p:spPr>
          <a:xfrm>
            <a:off x="5612533" y="0"/>
            <a:ext cx="5857336" cy="6858000"/>
          </a:xfrm>
          <a:prstGeom prst="parallelogram">
            <a:avLst>
              <a:gd name="adj" fmla="val 52128"/>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
        <p:nvSpPr>
          <p:cNvPr id="5" name="Google Shape;365;p47">
            <a:extLst>
              <a:ext uri="{FF2B5EF4-FFF2-40B4-BE49-F238E27FC236}">
                <a16:creationId xmlns:a16="http://schemas.microsoft.com/office/drawing/2014/main" id="{BDF58DF5-D1F3-E1F1-4BF9-E10FD21E7382}"/>
              </a:ext>
            </a:extLst>
          </p:cNvPr>
          <p:cNvSpPr txBox="1">
            <a:spLocks/>
          </p:cNvSpPr>
          <p:nvPr/>
        </p:nvSpPr>
        <p:spPr>
          <a:xfrm>
            <a:off x="628649" y="583881"/>
            <a:ext cx="11919581" cy="675388"/>
          </a:xfrm>
          <a:prstGeom prst="rect">
            <a:avLst/>
          </a:prstGeom>
          <a:noFill/>
          <a:ln>
            <a:noFill/>
          </a:ln>
        </p:spPr>
        <p:txBody>
          <a:bodyPr spcFirstLastPara="1" wrap="square" lIns="68575" tIns="34275" rIns="68575" bIns="34275" anchor="t" anchorCtr="0">
            <a:noAutofit/>
          </a:bodyPr>
          <a:lst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a:lstStyle>
          <a:p>
            <a:pPr>
              <a:spcBef>
                <a:spcPts val="0"/>
              </a:spcBef>
              <a:buClr>
                <a:schemeClr val="dk2"/>
              </a:buClr>
              <a:buSzPts val="3800"/>
              <a:buFont typeface="Montserrat ExtraBold"/>
              <a:buNone/>
            </a:pPr>
            <a:r>
              <a:rPr lang="en-US" b="1"/>
              <a:t>Thank You</a:t>
            </a:r>
          </a:p>
        </p:txBody>
      </p:sp>
      <p:sp>
        <p:nvSpPr>
          <p:cNvPr id="6" name="Google Shape;366;p47">
            <a:extLst>
              <a:ext uri="{FF2B5EF4-FFF2-40B4-BE49-F238E27FC236}">
                <a16:creationId xmlns:a16="http://schemas.microsoft.com/office/drawing/2014/main" id="{616C4714-C8C3-4080-14D6-06D26F5F6985}"/>
              </a:ext>
            </a:extLst>
          </p:cNvPr>
          <p:cNvSpPr txBox="1">
            <a:spLocks/>
          </p:cNvSpPr>
          <p:nvPr/>
        </p:nvSpPr>
        <p:spPr>
          <a:xfrm>
            <a:off x="1167413" y="2398980"/>
            <a:ext cx="7227758" cy="3712222"/>
          </a:xfrm>
          <a:prstGeom prst="rect">
            <a:avLst/>
          </a:prstGeom>
          <a:noFill/>
          <a:ln>
            <a:noFill/>
          </a:ln>
        </p:spPr>
        <p:txBody>
          <a:bodyPr spcFirstLastPara="1" wrap="square" lIns="68575" tIns="34275" rIns="68575" bIns="3427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2"/>
              </a:buClr>
              <a:buSzPts val="1800"/>
              <a:buFont typeface="Arial" panose="020B0604020202020204" pitchFamily="34" charset="0"/>
              <a:buNone/>
            </a:pPr>
            <a:r>
              <a:rPr lang="en-US" b="1">
                <a:latin typeface="Segoe UI Variable Display" pitchFamily="2" charset="0"/>
                <a:ea typeface="Montserrat"/>
                <a:cs typeface="Montserrat"/>
                <a:sym typeface="Montserrat"/>
              </a:rPr>
              <a:t>CONTACT</a:t>
            </a:r>
            <a:endParaRPr lang="en-US">
              <a:latin typeface="Segoe UI Variable Display" pitchFamily="2" charset="0"/>
            </a:endParaRPr>
          </a:p>
          <a:p>
            <a:pPr marL="0" indent="0">
              <a:spcBef>
                <a:spcPts val="800"/>
              </a:spcBef>
              <a:buClr>
                <a:schemeClr val="dk2"/>
              </a:buClr>
              <a:buSzPts val="1800"/>
              <a:buFont typeface="Arial" panose="020B0604020202020204" pitchFamily="34" charset="0"/>
              <a:buNone/>
            </a:pPr>
            <a:r>
              <a:rPr lang="en-US" sz="2400">
                <a:latin typeface="Segoe UI Variable Display" pitchFamily="2" charset="0"/>
              </a:rPr>
              <a:t>GShamis@WindingRiverConsulting.com</a:t>
            </a:r>
          </a:p>
          <a:p>
            <a:pPr marL="0" indent="0">
              <a:spcBef>
                <a:spcPts val="800"/>
              </a:spcBef>
              <a:buClr>
                <a:schemeClr val="accent3"/>
              </a:buClr>
              <a:buSzPts val="1800"/>
              <a:buFont typeface="Arial" panose="020B0604020202020204" pitchFamily="34" charset="0"/>
              <a:buNone/>
            </a:pPr>
            <a:r>
              <a:rPr lang="en-US" sz="2400" b="1">
                <a:solidFill>
                  <a:schemeClr val="accent3"/>
                </a:solidFill>
                <a:latin typeface="Segoe UI Variable Display" pitchFamily="2" charset="0"/>
                <a:ea typeface="Montserrat"/>
                <a:cs typeface="Montserrat"/>
                <a:sym typeface="Montserrat"/>
              </a:rPr>
              <a:t>p:</a:t>
            </a:r>
            <a:r>
              <a:rPr lang="en-US" sz="2400">
                <a:solidFill>
                  <a:schemeClr val="accent3"/>
                </a:solidFill>
                <a:latin typeface="Segoe UI Variable Display" pitchFamily="2" charset="0"/>
                <a:ea typeface="Montserrat ExtraBold"/>
                <a:cs typeface="Montserrat ExtraBold"/>
                <a:sym typeface="Montserrat ExtraBold"/>
              </a:rPr>
              <a:t> </a:t>
            </a:r>
            <a:r>
              <a:rPr lang="en-US" sz="2400">
                <a:latin typeface="Segoe UI Variable Display" pitchFamily="2" charset="0"/>
              </a:rPr>
              <a:t>440.723.3653</a:t>
            </a:r>
          </a:p>
          <a:p>
            <a:pPr marL="0" indent="0">
              <a:spcBef>
                <a:spcPts val="800"/>
              </a:spcBef>
              <a:buClr>
                <a:schemeClr val="accent3"/>
              </a:buClr>
              <a:buSzPts val="1800"/>
              <a:buFont typeface="Arial" panose="020B0604020202020204" pitchFamily="34" charset="0"/>
              <a:buNone/>
            </a:pPr>
            <a:r>
              <a:rPr lang="en-US" sz="2400" b="1">
                <a:solidFill>
                  <a:schemeClr val="accent3"/>
                </a:solidFill>
                <a:latin typeface="Segoe UI Variable Display" pitchFamily="2" charset="0"/>
                <a:ea typeface="Montserrat"/>
                <a:cs typeface="Montserrat"/>
                <a:sym typeface="Montserrat"/>
              </a:rPr>
              <a:t>f:</a:t>
            </a:r>
            <a:r>
              <a:rPr lang="en-US" sz="2400">
                <a:solidFill>
                  <a:schemeClr val="accent3"/>
                </a:solidFill>
                <a:latin typeface="Segoe UI Variable Display" pitchFamily="2" charset="0"/>
                <a:ea typeface="Montserrat ExtraBold"/>
                <a:cs typeface="Montserrat ExtraBold"/>
                <a:sym typeface="Montserrat ExtraBold"/>
              </a:rPr>
              <a:t> </a:t>
            </a:r>
            <a:r>
              <a:rPr lang="en-US" sz="2400">
                <a:latin typeface="Segoe UI Variable Display" pitchFamily="2" charset="0"/>
              </a:rPr>
              <a:t>440.723.3654</a:t>
            </a:r>
          </a:p>
          <a:p>
            <a:pPr marL="0" indent="0">
              <a:spcBef>
                <a:spcPts val="800"/>
              </a:spcBef>
              <a:buClr>
                <a:schemeClr val="dk2"/>
              </a:buClr>
              <a:buSzPts val="1800"/>
              <a:buFont typeface="Arial" panose="020B0604020202020204" pitchFamily="34" charset="0"/>
              <a:buNone/>
            </a:pPr>
            <a:endParaRPr lang="en-US"/>
          </a:p>
          <a:p>
            <a:pPr marL="0" indent="0">
              <a:spcBef>
                <a:spcPts val="800"/>
              </a:spcBef>
              <a:buClr>
                <a:schemeClr val="dk2"/>
              </a:buClr>
              <a:buSzPts val="1800"/>
              <a:buFont typeface="Arial" panose="020B0604020202020204" pitchFamily="34" charset="0"/>
              <a:buNone/>
            </a:pPr>
            <a:r>
              <a:rPr lang="en-US" b="1">
                <a:latin typeface="Montserrat"/>
                <a:ea typeface="Montserrat"/>
                <a:cs typeface="Montserrat"/>
                <a:sym typeface="Montserrat"/>
              </a:rPr>
              <a:t>SKILLS</a:t>
            </a:r>
            <a:endParaRPr lang="en-US"/>
          </a:p>
          <a:p>
            <a:pPr marL="0" indent="0">
              <a:spcBef>
                <a:spcPts val="800"/>
              </a:spcBef>
              <a:buClr>
                <a:schemeClr val="dk2"/>
              </a:buClr>
              <a:buSzPts val="1800"/>
              <a:buFont typeface="Arial" panose="020B0604020202020204" pitchFamily="34" charset="0"/>
              <a:buNone/>
            </a:pPr>
            <a:r>
              <a:rPr lang="en-US" sz="2400"/>
              <a:t>Leader, Speaker, Author, </a:t>
            </a:r>
          </a:p>
          <a:p>
            <a:pPr marL="0" indent="0">
              <a:spcBef>
                <a:spcPts val="800"/>
              </a:spcBef>
              <a:buClr>
                <a:schemeClr val="dk2"/>
              </a:buClr>
              <a:buSzPts val="1800"/>
              <a:buFont typeface="Arial" panose="020B0604020202020204" pitchFamily="34" charset="0"/>
              <a:buNone/>
            </a:pPr>
            <a:r>
              <a:rPr lang="en-US" sz="2400"/>
              <a:t>Change Agent</a:t>
            </a:r>
          </a:p>
        </p:txBody>
      </p:sp>
      <p:sp>
        <p:nvSpPr>
          <p:cNvPr id="7" name="Google Shape;367;p47">
            <a:extLst>
              <a:ext uri="{FF2B5EF4-FFF2-40B4-BE49-F238E27FC236}">
                <a16:creationId xmlns:a16="http://schemas.microsoft.com/office/drawing/2014/main" id="{1DDB9534-EDCE-C71B-087F-A2395AB08CE0}"/>
              </a:ext>
            </a:extLst>
          </p:cNvPr>
          <p:cNvSpPr/>
          <p:nvPr/>
        </p:nvSpPr>
        <p:spPr>
          <a:xfrm>
            <a:off x="628649" y="2470001"/>
            <a:ext cx="422548" cy="289642"/>
          </a:xfrm>
          <a:custGeom>
            <a:avLst/>
            <a:gdLst/>
            <a:ahLst/>
            <a:cxnLst/>
            <a:rect l="l" t="t" r="r" b="b"/>
            <a:pathLst>
              <a:path w="21600" h="21600" extrusionOk="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sp>
        <p:nvSpPr>
          <p:cNvPr id="8" name="Google Shape;368;p47">
            <a:extLst>
              <a:ext uri="{FF2B5EF4-FFF2-40B4-BE49-F238E27FC236}">
                <a16:creationId xmlns:a16="http://schemas.microsoft.com/office/drawing/2014/main" id="{0BB20023-2A4B-5C83-5B71-6FD8D578BAF4}"/>
              </a:ext>
            </a:extLst>
          </p:cNvPr>
          <p:cNvSpPr/>
          <p:nvPr/>
        </p:nvSpPr>
        <p:spPr>
          <a:xfrm>
            <a:off x="634072" y="4693119"/>
            <a:ext cx="422547" cy="354005"/>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pic>
        <p:nvPicPr>
          <p:cNvPr id="9" name="Google Shape;369;p47" descr="_MG_4974-Edit-web.jpg">
            <a:extLst>
              <a:ext uri="{FF2B5EF4-FFF2-40B4-BE49-F238E27FC236}">
                <a16:creationId xmlns:a16="http://schemas.microsoft.com/office/drawing/2014/main" id="{CDCFCDCD-84B1-CE78-6296-43C039AC8835}"/>
              </a:ext>
            </a:extLst>
          </p:cNvPr>
          <p:cNvPicPr preferRelativeResize="0"/>
          <p:nvPr/>
        </p:nvPicPr>
        <p:blipFill rotWithShape="1">
          <a:blip r:embed="rId2">
            <a:alphaModFix/>
          </a:blip>
          <a:srcRect l="442" t="4105" r="5800" b="10529"/>
          <a:stretch/>
        </p:blipFill>
        <p:spPr>
          <a:xfrm>
            <a:off x="5909094" y="0"/>
            <a:ext cx="9255688" cy="6858000"/>
          </a:xfrm>
          <a:prstGeom prst="parallelogram">
            <a:avLst>
              <a:gd name="adj" fmla="val 43654"/>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endParaRPr lang="en-US" b="0"/>
          </a:p>
          <a:p>
            <a:endParaRPr lang="en-US"/>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5383466" y="0"/>
            <a:ext cx="8875059" cy="68580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444006" y="716255"/>
            <a:ext cx="4320318" cy="1798587"/>
          </a:xfrm>
          <a:prstGeom prst="rect">
            <a:avLst/>
          </a:prstGeom>
        </p:spPr>
      </p:pic>
      <p:sp>
        <p:nvSpPr>
          <p:cNvPr id="7" name="Rectangle: Rounded Corners 6">
            <a:extLst>
              <a:ext uri="{FF2B5EF4-FFF2-40B4-BE49-F238E27FC236}">
                <a16:creationId xmlns:a16="http://schemas.microsoft.com/office/drawing/2014/main" id="{3B41E972-4740-448A-536C-155B1350A44F}"/>
              </a:ext>
            </a:extLst>
          </p:cNvPr>
          <p:cNvSpPr/>
          <p:nvPr/>
        </p:nvSpPr>
        <p:spPr>
          <a:xfrm>
            <a:off x="6428640" y="1293644"/>
            <a:ext cx="4756727" cy="4599709"/>
          </a:xfrm>
          <a:prstGeom prst="roundRect">
            <a:avLst/>
          </a:prstGeom>
          <a:solidFill>
            <a:schemeClr val="bg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 Placeholder 6">
            <a:extLst>
              <a:ext uri="{FF2B5EF4-FFF2-40B4-BE49-F238E27FC236}">
                <a16:creationId xmlns:a16="http://schemas.microsoft.com/office/drawing/2014/main" id="{463CA7BB-7F87-32C3-3D77-1CE26A5AE58D}"/>
              </a:ext>
            </a:extLst>
          </p:cNvPr>
          <p:cNvSpPr txBox="1">
            <a:spLocks/>
          </p:cNvSpPr>
          <p:nvPr/>
        </p:nvSpPr>
        <p:spPr>
          <a:xfrm>
            <a:off x="8388698" y="610217"/>
            <a:ext cx="2456873" cy="61476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3200" b="1">
                <a:latin typeface="Century Gothic" panose="020B0502020202020204" pitchFamily="34" charset="0"/>
              </a:rPr>
              <a:t>SCAN HERE</a:t>
            </a:r>
          </a:p>
        </p:txBody>
      </p:sp>
      <p:sp>
        <p:nvSpPr>
          <p:cNvPr id="17" name="Text Placeholder 6">
            <a:extLst>
              <a:ext uri="{FF2B5EF4-FFF2-40B4-BE49-F238E27FC236}">
                <a16:creationId xmlns:a16="http://schemas.microsoft.com/office/drawing/2014/main" id="{4A015D70-671F-BEC6-1B26-E87EF5019797}"/>
              </a:ext>
            </a:extLst>
          </p:cNvPr>
          <p:cNvSpPr>
            <a:spLocks noGrp="1"/>
          </p:cNvSpPr>
          <p:nvPr>
            <p:ph type="body" sz="quarter" idx="12"/>
          </p:nvPr>
        </p:nvSpPr>
        <p:spPr>
          <a:xfrm>
            <a:off x="444006" y="3418184"/>
            <a:ext cx="6415574" cy="2475169"/>
          </a:xfrm>
        </p:spPr>
        <p:txBody>
          <a:bodyPr>
            <a:normAutofit/>
          </a:bodyPr>
          <a:lstStyle/>
          <a:p>
            <a:pPr>
              <a:lnSpc>
                <a:spcPct val="120000"/>
              </a:lnSpc>
            </a:pPr>
            <a:r>
              <a:rPr lang="en-US" sz="3200" b="1">
                <a:latin typeface="Century Gothic" panose="020B0502020202020204" pitchFamily="34" charset="0"/>
              </a:rPr>
              <a:t>Scan the QR Code</a:t>
            </a:r>
          </a:p>
          <a:p>
            <a:pPr>
              <a:lnSpc>
                <a:spcPct val="120000"/>
              </a:lnSpc>
            </a:pPr>
            <a:br>
              <a:rPr lang="en-US" sz="1600" b="1">
                <a:latin typeface="Century Gothic" panose="020B0502020202020204" pitchFamily="34" charset="0"/>
              </a:rPr>
            </a:br>
            <a:r>
              <a:rPr lang="en-US" sz="2800" spc="300">
                <a:latin typeface="Century Gothic" panose="020B0502020202020204" pitchFamily="34" charset="0"/>
              </a:rPr>
              <a:t>To complete our survey</a:t>
            </a:r>
          </a:p>
          <a:p>
            <a:pPr>
              <a:lnSpc>
                <a:spcPct val="120000"/>
              </a:lnSpc>
            </a:pPr>
            <a:r>
              <a:rPr lang="en-US" sz="2800" spc="300">
                <a:latin typeface="Century Gothic" panose="020B0502020202020204" pitchFamily="34" charset="0"/>
              </a:rPr>
              <a:t>and receive CPE credits</a:t>
            </a:r>
          </a:p>
          <a:p>
            <a:pPr>
              <a:lnSpc>
                <a:spcPct val="150000"/>
              </a:lnSpc>
            </a:pPr>
            <a:endParaRPr lang="en-US" sz="2400">
              <a:latin typeface="Century Gothic" panose="020B0502020202020204" pitchFamily="34" charset="0"/>
            </a:endParaRPr>
          </a:p>
        </p:txBody>
      </p:sp>
      <p:pic>
        <p:nvPicPr>
          <p:cNvPr id="3" name="Picture 2">
            <a:extLst>
              <a:ext uri="{FF2B5EF4-FFF2-40B4-BE49-F238E27FC236}">
                <a16:creationId xmlns:a16="http://schemas.microsoft.com/office/drawing/2014/main" id="{AFC5FD8A-28CF-016E-21B8-30139322EB9F}"/>
              </a:ext>
            </a:extLst>
          </p:cNvPr>
          <p:cNvPicPr>
            <a:picLocks noChangeAspect="1"/>
          </p:cNvPicPr>
          <p:nvPr/>
        </p:nvPicPr>
        <p:blipFill>
          <a:blip r:embed="rId5"/>
          <a:stretch>
            <a:fillRect/>
          </a:stretch>
        </p:blipFill>
        <p:spPr>
          <a:xfrm>
            <a:off x="10711053" y="5689748"/>
            <a:ext cx="1256761" cy="1116070"/>
          </a:xfrm>
          <a:prstGeom prst="rect">
            <a:avLst/>
          </a:prstGeom>
        </p:spPr>
      </p:pic>
      <p:pic>
        <p:nvPicPr>
          <p:cNvPr id="2" name="Picture 1" descr="A qr code with a black and white background&#10;&#10;AI-generated content may be incorrect.">
            <a:extLst>
              <a:ext uri="{FF2B5EF4-FFF2-40B4-BE49-F238E27FC236}">
                <a16:creationId xmlns:a16="http://schemas.microsoft.com/office/drawing/2014/main" id="{9A6F4BA3-4291-6D18-F9BB-6D7CEEBF6F80}"/>
              </a:ext>
            </a:extLst>
          </p:cNvPr>
          <p:cNvPicPr>
            <a:picLocks noChangeAspect="1"/>
          </p:cNvPicPr>
          <p:nvPr/>
        </p:nvPicPr>
        <p:blipFill>
          <a:blip r:embed="rId6"/>
          <a:stretch>
            <a:fillRect/>
          </a:stretch>
        </p:blipFill>
        <p:spPr>
          <a:xfrm>
            <a:off x="6943271" y="1727200"/>
            <a:ext cx="3721099" cy="3721099"/>
          </a:xfrm>
          <a:prstGeom prst="rect">
            <a:avLst/>
          </a:prstGeom>
        </p:spPr>
      </p:pic>
    </p:spTree>
    <p:extLst>
      <p:ext uri="{BB962C8B-B14F-4D97-AF65-F5344CB8AC3E}">
        <p14:creationId xmlns:p14="http://schemas.microsoft.com/office/powerpoint/2010/main" val="2148767839"/>
      </p:ext>
    </p:extLst>
  </p:cSld>
  <p:clrMapOvr>
    <a:masterClrMapping/>
  </p:clrMapOvr>
</p:sld>
</file>

<file path=ppt/theme/theme1.xml><?xml version="1.0" encoding="utf-8"?>
<a:theme xmlns:a="http://schemas.openxmlformats.org/drawingml/2006/main" name="White Backrgound">
  <a:themeElements>
    <a:clrScheme name="WRC 1">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ark Background">
  <a:themeElements>
    <a:clrScheme name="Custom 40">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Resourc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8b43a46-12fa-42e1-aa51-1a706ba37d9c">
      <Terms xmlns="http://schemas.microsoft.com/office/infopath/2007/PartnerControls"/>
    </lcf76f155ced4ddcb4097134ff3c332f>
    <TaxCatchAll xmlns="3d4605a3-51d9-4e8b-9c52-7f93f9ee9e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ACBC77AA26464A80CDE7109AE5BF07" ma:contentTypeVersion="13" ma:contentTypeDescription="Create a new document." ma:contentTypeScope="" ma:versionID="5aa18b29c14926df67e68124d734edfb">
  <xsd:schema xmlns:xsd="http://www.w3.org/2001/XMLSchema" xmlns:xs="http://www.w3.org/2001/XMLSchema" xmlns:p="http://schemas.microsoft.com/office/2006/metadata/properties" xmlns:ns2="18b43a46-12fa-42e1-aa51-1a706ba37d9c" xmlns:ns3="3d4605a3-51d9-4e8b-9c52-7f93f9ee9ed4" targetNamespace="http://schemas.microsoft.com/office/2006/metadata/properties" ma:root="true" ma:fieldsID="adbf8859a51b15b8904f2f83c3018ca7" ns2:_="" ns3:_="">
    <xsd:import namespace="18b43a46-12fa-42e1-aa51-1a706ba37d9c"/>
    <xsd:import namespace="3d4605a3-51d9-4e8b-9c52-7f93f9ee9e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43a46-12fa-42e1-aa51-1a706ba37d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b7f6ea1-1079-435c-a896-4e5d7f7fb167"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4605a3-51d9-4e8b-9c52-7f93f9ee9ed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c726db-9cfb-4de7-81b3-497660abacb6}" ma:internalName="TaxCatchAll" ma:showField="CatchAllData" ma:web="3d4605a3-51d9-4e8b-9c52-7f93f9ee9e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271A58-C4EA-463F-AD6D-5A3F19BA2801}">
  <ds:schemaRefs>
    <ds:schemaRef ds:uri="18b43a46-12fa-42e1-aa51-1a706ba37d9c"/>
    <ds:schemaRef ds:uri="3d4605a3-51d9-4e8b-9c52-7f93f9ee9ed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A7BB684-E674-4A24-BA20-83B1C9CC5AD2}">
  <ds:schemaRefs>
    <ds:schemaRef ds:uri="http://schemas.microsoft.com/sharepoint/v3/contenttype/forms"/>
  </ds:schemaRefs>
</ds:datastoreItem>
</file>

<file path=customXml/itemProps3.xml><?xml version="1.0" encoding="utf-8"?>
<ds:datastoreItem xmlns:ds="http://schemas.openxmlformats.org/officeDocument/2006/customXml" ds:itemID="{9D4CF346-8527-4E9C-8438-C4E3EEE9062A}"/>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40</Slides>
  <Notes>0</Notes>
  <HiddenSlides>0</HiddenSlides>
  <ScaleCrop>false</ScaleCrop>
  <HeadingPairs>
    <vt:vector size="4" baseType="variant">
      <vt:variant>
        <vt:lpstr>Theme</vt:lpstr>
      </vt:variant>
      <vt:variant>
        <vt:i4>4</vt:i4>
      </vt:variant>
      <vt:variant>
        <vt:lpstr>Slide Titles</vt:lpstr>
      </vt:variant>
      <vt:variant>
        <vt:i4>40</vt:i4>
      </vt:variant>
    </vt:vector>
  </HeadingPairs>
  <TitlesOfParts>
    <vt:vector size="44" baseType="lpstr">
      <vt:lpstr>White Backrgound</vt:lpstr>
      <vt:lpstr>Custom Design</vt:lpstr>
      <vt:lpstr>Dark Background</vt:lpstr>
      <vt:lpstr>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naufalfikrana1212</dc:creator>
  <cp:revision>1</cp:revision>
  <dcterms:created xsi:type="dcterms:W3CDTF">2025-05-22T04:25:35Z</dcterms:created>
  <dcterms:modified xsi:type="dcterms:W3CDTF">2026-05-18T16:50:11Z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0x010100A5ACBC77AA26464A80CDE7109AE5BF07</vt:lpwstr>
  </property>
  <property fmtid="{D5CDD505-2E9C-101B-9397-08002B2CF9AE}" pid="3" name="MediaServiceImageTags">
    <vt:lpwstr/>
  </property>
  <property fmtid="{D5CDD505-2E9C-101B-9397-08002B2CF9AE}" pid="4" name="Order">
    <vt:r8>1656000</vt:r8>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