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4"/>
    <p:sldMasterId id="2147483715" r:id="rId5"/>
    <p:sldMasterId id="2147483725" r:id="rId6"/>
    <p:sldMasterId id="2147483735" r:id="rId7"/>
  </p:sldMasterIdLst>
  <p:notesMasterIdLst>
    <p:notesMasterId r:id="rId20"/>
  </p:notesMasterIdLst>
  <p:sldIdLst>
    <p:sldId id="306" r:id="rId8"/>
    <p:sldId id="285" r:id="rId9"/>
    <p:sldId id="310" r:id="rId10"/>
    <p:sldId id="311" r:id="rId11"/>
    <p:sldId id="312" r:id="rId12"/>
    <p:sldId id="259" r:id="rId13"/>
    <p:sldId id="313" r:id="rId14"/>
    <p:sldId id="314" r:id="rId15"/>
    <p:sldId id="315" r:id="rId16"/>
    <p:sldId id="316" r:id="rId17"/>
    <p:sldId id="270" r:id="rId18"/>
    <p:sldId id="307" r:id="rId19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Gill Sans" panose="020B0604020202020204" charset="0"/>
      <p:regular r:id="rId29"/>
      <p:bold r:id="rId30"/>
    </p:embeddedFont>
    <p:embeddedFont>
      <p:font typeface="Lato" panose="020F0502020204030203" pitchFamily="34" charset="0"/>
      <p:regular r:id="rId31"/>
      <p:bold r:id="rId32"/>
    </p:embeddedFont>
    <p:embeddedFont>
      <p:font typeface="Montserrat" panose="00000500000000000000" pitchFamily="2" charset="0"/>
      <p:regular r:id="rId33"/>
      <p:bold r:id="rId34"/>
      <p:italic r:id="rId35"/>
      <p:boldItalic r:id="rId36"/>
    </p:embeddedFont>
    <p:embeddedFont>
      <p:font typeface="Montserrat ExtraBold" panose="00000900000000000000" pitchFamily="2" charset="0"/>
      <p:bold r:id="rId37"/>
      <p:boldItalic r:id="rId38"/>
    </p:embeddedFont>
    <p:embeddedFont>
      <p:font typeface="Montserrat Light" panose="00000400000000000000" pitchFamily="2" charset="0"/>
      <p:regular r:id="rId39"/>
      <p:bold r:id="rId40"/>
      <p:italic r:id="rId41"/>
      <p:boldItalic r:id="rId42"/>
    </p:embeddedFont>
    <p:embeddedFont>
      <p:font typeface="Segoe UI Symbol" panose="020B0502040204020203" pitchFamily="34" charset="0"/>
      <p:regular r:id="rId43"/>
    </p:embeddedFont>
    <p:embeddedFont>
      <p:font typeface="Segoe UI Variable Display" pitchFamily="2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93E"/>
    <a:srgbClr val="48B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60C30F-1BDC-475E-91B1-E4C24E6A2444}" v="3" dt="2026-05-08T20:02:12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font" Target="fonts/font9.fntdata"/><Relationship Id="rId11" Type="http://schemas.openxmlformats.org/officeDocument/2006/relationships/slide" Target="slides/slide4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Shirey" userId="88a6a3a0-5260-4021-80e0-206c585665b5" providerId="ADAL" clId="{178BECE2-F4E9-410E-BF6E-EADFC95ADB29}"/>
    <pc:docChg chg="undo redo custSel addSld delSld modSld sldOrd">
      <pc:chgData name="Nicole Shirey" userId="88a6a3a0-5260-4021-80e0-206c585665b5" providerId="ADAL" clId="{178BECE2-F4E9-410E-BF6E-EADFC95ADB29}" dt="2026-05-08T20:04:03.236" v="359" actId="20577"/>
      <pc:docMkLst>
        <pc:docMk/>
      </pc:docMkLst>
      <pc:sldChg chg="addSp delSp modSp mod">
        <pc:chgData name="Nicole Shirey" userId="88a6a3a0-5260-4021-80e0-206c585665b5" providerId="ADAL" clId="{178BECE2-F4E9-410E-BF6E-EADFC95ADB29}" dt="2026-05-06T14:26:54.422" v="306" actId="2711"/>
        <pc:sldMkLst>
          <pc:docMk/>
          <pc:sldMk cId="0" sldId="259"/>
        </pc:sldMkLst>
        <pc:spChg chg="add mod">
          <ac:chgData name="Nicole Shirey" userId="88a6a3a0-5260-4021-80e0-206c585665b5" providerId="ADAL" clId="{178BECE2-F4E9-410E-BF6E-EADFC95ADB29}" dt="2026-05-06T14:21:24.373" v="289" actId="14100"/>
          <ac:spMkLst>
            <pc:docMk/>
            <pc:sldMk cId="0" sldId="259"/>
            <ac:spMk id="4" creationId="{A5DE5D7A-9497-DC87-1C0B-8E83904F1D58}"/>
          </ac:spMkLst>
        </pc:spChg>
        <pc:spChg chg="mod">
          <ac:chgData name="Nicole Shirey" userId="88a6a3a0-5260-4021-80e0-206c585665b5" providerId="ADAL" clId="{178BECE2-F4E9-410E-BF6E-EADFC95ADB29}" dt="2026-05-06T14:25:51.697" v="291" actId="2711"/>
          <ac:spMkLst>
            <pc:docMk/>
            <pc:sldMk cId="0" sldId="259"/>
            <ac:spMk id="6" creationId="{BF75C447-706A-980E-91F1-2552A69316DA}"/>
          </ac:spMkLst>
        </pc:spChg>
        <pc:spChg chg="add del mod">
          <ac:chgData name="Nicole Shirey" userId="88a6a3a0-5260-4021-80e0-206c585665b5" providerId="ADAL" clId="{178BECE2-F4E9-410E-BF6E-EADFC95ADB29}" dt="2026-05-06T14:19:59.637" v="279" actId="1076"/>
          <ac:spMkLst>
            <pc:docMk/>
            <pc:sldMk cId="0" sldId="259"/>
            <ac:spMk id="7" creationId="{C5D1620C-0EE6-5F4A-7491-17AE4163A039}"/>
          </ac:spMkLst>
        </pc:spChg>
        <pc:graphicFrameChg chg="mod">
          <ac:chgData name="Nicole Shirey" userId="88a6a3a0-5260-4021-80e0-206c585665b5" providerId="ADAL" clId="{178BECE2-F4E9-410E-BF6E-EADFC95ADB29}" dt="2026-05-06T14:26:54.422" v="306" actId="2711"/>
          <ac:graphicFrameMkLst>
            <pc:docMk/>
            <pc:sldMk cId="0" sldId="259"/>
            <ac:graphicFrameMk id="5" creationId="{E556C1CE-628C-8C60-43B8-504D858DFB5D}"/>
          </ac:graphicFrameMkLst>
        </pc:graphicFrameChg>
        <pc:picChg chg="add mod">
          <ac:chgData name="Nicole Shirey" userId="88a6a3a0-5260-4021-80e0-206c585665b5" providerId="ADAL" clId="{178BECE2-F4E9-410E-BF6E-EADFC95ADB29}" dt="2026-05-06T14:21:36.678" v="290" actId="1076"/>
          <ac:picMkLst>
            <pc:docMk/>
            <pc:sldMk cId="0" sldId="259"/>
            <ac:picMk id="3" creationId="{FC8D6079-1941-EC94-DE34-E640DB53F6DE}"/>
          </ac:picMkLst>
        </pc:picChg>
      </pc:sldChg>
      <pc:sldChg chg="modSp add del mod">
        <pc:chgData name="Nicole Shirey" userId="88a6a3a0-5260-4021-80e0-206c585665b5" providerId="ADAL" clId="{178BECE2-F4E9-410E-BF6E-EADFC95ADB29}" dt="2026-05-08T20:04:03.236" v="359" actId="20577"/>
        <pc:sldMkLst>
          <pc:docMk/>
          <pc:sldMk cId="1823648537" sldId="270"/>
        </pc:sldMkLst>
        <pc:spChg chg="mod">
          <ac:chgData name="Nicole Shirey" userId="88a6a3a0-5260-4021-80e0-206c585665b5" providerId="ADAL" clId="{178BECE2-F4E9-410E-BF6E-EADFC95ADB29}" dt="2026-05-08T20:03:34.116" v="354" actId="1076"/>
          <ac:spMkLst>
            <pc:docMk/>
            <pc:sldMk cId="1823648537" sldId="270"/>
            <ac:spMk id="3" creationId="{2B1B2FD3-BEEC-ED9D-DEA6-ED89E7A5EB05}"/>
          </ac:spMkLst>
        </pc:spChg>
        <pc:spChg chg="mod">
          <ac:chgData name="Nicole Shirey" userId="88a6a3a0-5260-4021-80e0-206c585665b5" providerId="ADAL" clId="{178BECE2-F4E9-410E-BF6E-EADFC95ADB29}" dt="2026-05-08T20:04:03.236" v="359" actId="20577"/>
          <ac:spMkLst>
            <pc:docMk/>
            <pc:sldMk cId="1823648537" sldId="270"/>
            <ac:spMk id="6" creationId="{FD9CE64E-ADF2-A904-F16E-33B9F8BBBD2A}"/>
          </ac:spMkLst>
        </pc:spChg>
        <pc:spChg chg="mod">
          <ac:chgData name="Nicole Shirey" userId="88a6a3a0-5260-4021-80e0-206c585665b5" providerId="ADAL" clId="{178BECE2-F4E9-410E-BF6E-EADFC95ADB29}" dt="2026-05-08T20:03:34.116" v="354" actId="1076"/>
          <ac:spMkLst>
            <pc:docMk/>
            <pc:sldMk cId="1823648537" sldId="270"/>
            <ac:spMk id="8" creationId="{C1BEDE28-04C0-898B-7C5C-38A4E1B17300}"/>
          </ac:spMkLst>
        </pc:spChg>
        <pc:spChg chg="mod">
          <ac:chgData name="Nicole Shirey" userId="88a6a3a0-5260-4021-80e0-206c585665b5" providerId="ADAL" clId="{178BECE2-F4E9-410E-BF6E-EADFC95ADB29}" dt="2026-05-08T20:03:34.116" v="354" actId="1076"/>
          <ac:spMkLst>
            <pc:docMk/>
            <pc:sldMk cId="1823648537" sldId="270"/>
            <ac:spMk id="11" creationId="{D218A73A-A53C-698A-4B26-7FED0FCC8965}"/>
          </ac:spMkLst>
        </pc:spChg>
        <pc:spChg chg="mod">
          <ac:chgData name="Nicole Shirey" userId="88a6a3a0-5260-4021-80e0-206c585665b5" providerId="ADAL" clId="{178BECE2-F4E9-410E-BF6E-EADFC95ADB29}" dt="2026-05-08T20:03:34.116" v="354" actId="1076"/>
          <ac:spMkLst>
            <pc:docMk/>
            <pc:sldMk cId="1823648537" sldId="270"/>
            <ac:spMk id="12" creationId="{86965086-E057-0E05-1623-3520DE4C772E}"/>
          </ac:spMkLst>
        </pc:spChg>
        <pc:spChg chg="mod">
          <ac:chgData name="Nicole Shirey" userId="88a6a3a0-5260-4021-80e0-206c585665b5" providerId="ADAL" clId="{178BECE2-F4E9-410E-BF6E-EADFC95ADB29}" dt="2026-05-08T20:03:57.783" v="358" actId="14100"/>
          <ac:spMkLst>
            <pc:docMk/>
            <pc:sldMk cId="1823648537" sldId="270"/>
            <ac:spMk id="15" creationId="{8A8C7FD8-83C3-6509-76AF-A1F141CE04F5}"/>
          </ac:spMkLst>
        </pc:spChg>
        <pc:spChg chg="mod">
          <ac:chgData name="Nicole Shirey" userId="88a6a3a0-5260-4021-80e0-206c585665b5" providerId="ADAL" clId="{178BECE2-F4E9-410E-BF6E-EADFC95ADB29}" dt="2026-05-08T20:03:34.116" v="354" actId="1076"/>
          <ac:spMkLst>
            <pc:docMk/>
            <pc:sldMk cId="1823648537" sldId="270"/>
            <ac:spMk id="28" creationId="{D8D2E3D7-4A19-F050-F416-D3200F0D9D62}"/>
          </ac:spMkLst>
        </pc:spChg>
        <pc:picChg chg="mod">
          <ac:chgData name="Nicole Shirey" userId="88a6a3a0-5260-4021-80e0-206c585665b5" providerId="ADAL" clId="{178BECE2-F4E9-410E-BF6E-EADFC95ADB29}" dt="2026-05-08T20:03:34.116" v="354" actId="1076"/>
          <ac:picMkLst>
            <pc:docMk/>
            <pc:sldMk cId="1823648537" sldId="270"/>
            <ac:picMk id="7" creationId="{8A0740B6-B8D4-7FDB-CC54-850AF0E44E7C}"/>
          </ac:picMkLst>
        </pc:picChg>
        <pc:picChg chg="mod">
          <ac:chgData name="Nicole Shirey" userId="88a6a3a0-5260-4021-80e0-206c585665b5" providerId="ADAL" clId="{178BECE2-F4E9-410E-BF6E-EADFC95ADB29}" dt="2026-05-08T20:03:34.116" v="354" actId="1076"/>
          <ac:picMkLst>
            <pc:docMk/>
            <pc:sldMk cId="1823648537" sldId="270"/>
            <ac:picMk id="14" creationId="{C1D67CCB-6BB8-CC41-57E6-3EB008E13783}"/>
          </ac:picMkLst>
        </pc:picChg>
        <pc:picChg chg="mod">
          <ac:chgData name="Nicole Shirey" userId="88a6a3a0-5260-4021-80e0-206c585665b5" providerId="ADAL" clId="{178BECE2-F4E9-410E-BF6E-EADFC95ADB29}" dt="2026-05-08T20:03:34.116" v="354" actId="1076"/>
          <ac:picMkLst>
            <pc:docMk/>
            <pc:sldMk cId="1823648537" sldId="270"/>
            <ac:picMk id="17" creationId="{335F6E2C-F365-93E8-E3F4-7EE4961932CF}"/>
          </ac:picMkLst>
        </pc:picChg>
      </pc:sldChg>
      <pc:sldChg chg="addSp delSp modSp add mod ord">
        <pc:chgData name="Nicole Shirey" userId="88a6a3a0-5260-4021-80e0-206c585665b5" providerId="ADAL" clId="{178BECE2-F4E9-410E-BF6E-EADFC95ADB29}" dt="2026-05-05T20:39:01.598" v="96" actId="1076"/>
        <pc:sldMkLst>
          <pc:docMk/>
          <pc:sldMk cId="0" sldId="285"/>
        </pc:sldMkLst>
        <pc:spChg chg="add mod">
          <ac:chgData name="Nicole Shirey" userId="88a6a3a0-5260-4021-80e0-206c585665b5" providerId="ADAL" clId="{178BECE2-F4E9-410E-BF6E-EADFC95ADB29}" dt="2026-05-05T20:39:01.598" v="96" actId="1076"/>
          <ac:spMkLst>
            <pc:docMk/>
            <pc:sldMk cId="0" sldId="285"/>
            <ac:spMk id="4" creationId="{61734A9B-010F-405A-486E-7344AE7ED7F2}"/>
          </ac:spMkLst>
        </pc:spChg>
        <pc:spChg chg="add mod">
          <ac:chgData name="Nicole Shirey" userId="88a6a3a0-5260-4021-80e0-206c585665b5" providerId="ADAL" clId="{178BECE2-F4E9-410E-BF6E-EADFC95ADB29}" dt="2026-05-05T20:38:57.507" v="95" actId="255"/>
          <ac:spMkLst>
            <pc:docMk/>
            <pc:sldMk cId="0" sldId="285"/>
            <ac:spMk id="6" creationId="{989E5074-FDB4-646F-3BE0-5721B6AB33A6}"/>
          </ac:spMkLst>
        </pc:spChg>
        <pc:spChg chg="add mod">
          <ac:chgData name="Nicole Shirey" userId="88a6a3a0-5260-4021-80e0-206c585665b5" providerId="ADAL" clId="{178BECE2-F4E9-410E-BF6E-EADFC95ADB29}" dt="2026-05-05T20:38:13.023" v="86" actId="1076"/>
          <ac:spMkLst>
            <pc:docMk/>
            <pc:sldMk cId="0" sldId="285"/>
            <ac:spMk id="7" creationId="{371AA13E-77EE-880C-9260-009F86C76778}"/>
          </ac:spMkLst>
        </pc:spChg>
        <pc:spChg chg="add mod">
          <ac:chgData name="Nicole Shirey" userId="88a6a3a0-5260-4021-80e0-206c585665b5" providerId="ADAL" clId="{178BECE2-F4E9-410E-BF6E-EADFC95ADB29}" dt="2026-05-05T20:38:13.023" v="86" actId="1076"/>
          <ac:spMkLst>
            <pc:docMk/>
            <pc:sldMk cId="0" sldId="285"/>
            <ac:spMk id="8" creationId="{7B70B802-40F4-2F34-5341-8CA61D833DD1}"/>
          </ac:spMkLst>
        </pc:spChg>
        <pc:spChg chg="mod">
          <ac:chgData name="Nicole Shirey" userId="88a6a3a0-5260-4021-80e0-206c585665b5" providerId="ADAL" clId="{178BECE2-F4E9-410E-BF6E-EADFC95ADB29}" dt="2026-05-05T20:38:08.200" v="85"/>
          <ac:spMkLst>
            <pc:docMk/>
            <pc:sldMk cId="0" sldId="285"/>
            <ac:spMk id="17" creationId="{4805373E-C71F-C412-8170-2B5E3E9FD074}"/>
          </ac:spMkLst>
        </pc:spChg>
        <pc:spChg chg="mod">
          <ac:chgData name="Nicole Shirey" userId="88a6a3a0-5260-4021-80e0-206c585665b5" providerId="ADAL" clId="{178BECE2-F4E9-410E-BF6E-EADFC95ADB29}" dt="2026-05-05T20:38:08.200" v="85"/>
          <ac:spMkLst>
            <pc:docMk/>
            <pc:sldMk cId="0" sldId="285"/>
            <ac:spMk id="23" creationId="{978A5E53-E860-DDD8-7633-83EB05AE1D31}"/>
          </ac:spMkLst>
        </pc:spChg>
        <pc:spChg chg="mod">
          <ac:chgData name="Nicole Shirey" userId="88a6a3a0-5260-4021-80e0-206c585665b5" providerId="ADAL" clId="{178BECE2-F4E9-410E-BF6E-EADFC95ADB29}" dt="2026-05-05T20:38:08.200" v="85"/>
          <ac:spMkLst>
            <pc:docMk/>
            <pc:sldMk cId="0" sldId="285"/>
            <ac:spMk id="27" creationId="{D45B1032-6E9E-C15A-F159-D9D81D3FB428}"/>
          </ac:spMkLst>
        </pc:spChg>
        <pc:grpChg chg="mod">
          <ac:chgData name="Nicole Shirey" userId="88a6a3a0-5260-4021-80e0-206c585665b5" providerId="ADAL" clId="{178BECE2-F4E9-410E-BF6E-EADFC95ADB29}" dt="2026-05-05T20:38:13.023" v="86" actId="1076"/>
          <ac:grpSpMkLst>
            <pc:docMk/>
            <pc:sldMk cId="0" sldId="285"/>
            <ac:grpSpMk id="9" creationId="{244BE639-31B1-CA18-8384-96A4385A1E5C}"/>
          </ac:grpSpMkLst>
        </pc:grpChg>
        <pc:picChg chg="mod">
          <ac:chgData name="Nicole Shirey" userId="88a6a3a0-5260-4021-80e0-206c585665b5" providerId="ADAL" clId="{178BECE2-F4E9-410E-BF6E-EADFC95ADB29}" dt="2026-05-05T20:38:08.200" v="85"/>
          <ac:picMkLst>
            <pc:docMk/>
            <pc:sldMk cId="0" sldId="285"/>
            <ac:picMk id="19" creationId="{1AA43FA1-8441-AD19-C0F7-CA8694DEA4A5}"/>
          </ac:picMkLst>
        </pc:picChg>
        <pc:picChg chg="mod">
          <ac:chgData name="Nicole Shirey" userId="88a6a3a0-5260-4021-80e0-206c585665b5" providerId="ADAL" clId="{178BECE2-F4E9-410E-BF6E-EADFC95ADB29}" dt="2026-05-05T20:38:08.200" v="85"/>
          <ac:picMkLst>
            <pc:docMk/>
            <pc:sldMk cId="0" sldId="285"/>
            <ac:picMk id="20" creationId="{EF000978-ED7F-B5EA-64CA-243941254CA2}"/>
          </ac:picMkLst>
        </pc:picChg>
        <pc:picChg chg="mod">
          <ac:chgData name="Nicole Shirey" userId="88a6a3a0-5260-4021-80e0-206c585665b5" providerId="ADAL" clId="{178BECE2-F4E9-410E-BF6E-EADFC95ADB29}" dt="2026-05-05T20:38:08.200" v="85"/>
          <ac:picMkLst>
            <pc:docMk/>
            <pc:sldMk cId="0" sldId="285"/>
            <ac:picMk id="26" creationId="{5D68E838-FD9F-8560-5AF2-A1E44B62EB4A}"/>
          </ac:picMkLst>
        </pc:picChg>
      </pc:sldChg>
      <pc:sldChg chg="modSp add mod ord">
        <pc:chgData name="Nicole Shirey" userId="88a6a3a0-5260-4021-80e0-206c585665b5" providerId="ADAL" clId="{178BECE2-F4E9-410E-BF6E-EADFC95ADB29}" dt="2026-05-05T20:37:30.184" v="79" actId="1076"/>
        <pc:sldMkLst>
          <pc:docMk/>
          <pc:sldMk cId="1286956050" sldId="306"/>
        </pc:sldMkLst>
        <pc:spChg chg="mod">
          <ac:chgData name="Nicole Shirey" userId="88a6a3a0-5260-4021-80e0-206c585665b5" providerId="ADAL" clId="{178BECE2-F4E9-410E-BF6E-EADFC95ADB29}" dt="2026-05-05T20:37:18.956" v="78" actId="1076"/>
          <ac:spMkLst>
            <pc:docMk/>
            <pc:sldMk cId="1286956050" sldId="306"/>
            <ac:spMk id="4" creationId="{11B84C24-8815-2F72-9593-AED8D1FA76B0}"/>
          </ac:spMkLst>
        </pc:spChg>
        <pc:grpChg chg="mod">
          <ac:chgData name="Nicole Shirey" userId="88a6a3a0-5260-4021-80e0-206c585665b5" providerId="ADAL" clId="{178BECE2-F4E9-410E-BF6E-EADFC95ADB29}" dt="2026-05-05T20:37:30.184" v="79" actId="1076"/>
          <ac:grpSpMkLst>
            <pc:docMk/>
            <pc:sldMk cId="1286956050" sldId="306"/>
            <ac:grpSpMk id="6" creationId="{33947FDA-61AB-A1D7-BCD5-35B31E489682}"/>
          </ac:grpSpMkLst>
        </pc:grpChg>
        <pc:picChg chg="mod">
          <ac:chgData name="Nicole Shirey" userId="88a6a3a0-5260-4021-80e0-206c585665b5" providerId="ADAL" clId="{178BECE2-F4E9-410E-BF6E-EADFC95ADB29}" dt="2026-05-05T20:37:16.927" v="77" actId="1076"/>
          <ac:picMkLst>
            <pc:docMk/>
            <pc:sldMk cId="1286956050" sldId="306"/>
            <ac:picMk id="8" creationId="{6B675552-F44F-2A49-AEEF-B24A02D2B6BF}"/>
          </ac:picMkLst>
        </pc:picChg>
      </pc:sldChg>
      <pc:sldChg chg="add">
        <pc:chgData name="Nicole Shirey" userId="88a6a3a0-5260-4021-80e0-206c585665b5" providerId="ADAL" clId="{178BECE2-F4E9-410E-BF6E-EADFC95ADB29}" dt="2026-05-05T20:39:23.552" v="97"/>
        <pc:sldMkLst>
          <pc:docMk/>
          <pc:sldMk cId="0" sldId="307"/>
        </pc:sldMkLst>
      </pc:sldChg>
      <pc:sldChg chg="addSp delSp modSp add mod">
        <pc:chgData name="Nicole Shirey" userId="88a6a3a0-5260-4021-80e0-206c585665b5" providerId="ADAL" clId="{178BECE2-F4E9-410E-BF6E-EADFC95ADB29}" dt="2026-05-06T14:11:52.399" v="163" actId="1076"/>
        <pc:sldMkLst>
          <pc:docMk/>
          <pc:sldMk cId="1982776699" sldId="310"/>
        </pc:sldMkLst>
        <pc:spChg chg="add mod">
          <ac:chgData name="Nicole Shirey" userId="88a6a3a0-5260-4021-80e0-206c585665b5" providerId="ADAL" clId="{178BECE2-F4E9-410E-BF6E-EADFC95ADB29}" dt="2026-05-05T20:40:11.209" v="105" actId="1076"/>
          <ac:spMkLst>
            <pc:docMk/>
            <pc:sldMk cId="1982776699" sldId="310"/>
            <ac:spMk id="2" creationId="{ABDEEE3C-1A55-749F-D20F-B21715B2880B}"/>
          </ac:spMkLst>
        </pc:spChg>
        <pc:spChg chg="add mod">
          <ac:chgData name="Nicole Shirey" userId="88a6a3a0-5260-4021-80e0-206c585665b5" providerId="ADAL" clId="{178BECE2-F4E9-410E-BF6E-EADFC95ADB29}" dt="2026-05-06T14:10:58.563" v="155" actId="255"/>
          <ac:spMkLst>
            <pc:docMk/>
            <pc:sldMk cId="1982776699" sldId="310"/>
            <ac:spMk id="3" creationId="{31B3EF9C-C73F-678A-1A36-85E14025046D}"/>
          </ac:spMkLst>
        </pc:spChg>
        <pc:spChg chg="mod">
          <ac:chgData name="Nicole Shirey" userId="88a6a3a0-5260-4021-80e0-206c585665b5" providerId="ADAL" clId="{178BECE2-F4E9-410E-BF6E-EADFC95ADB29}" dt="2026-05-06T14:11:52.399" v="163" actId="1076"/>
          <ac:spMkLst>
            <pc:docMk/>
            <pc:sldMk cId="1982776699" sldId="310"/>
            <ac:spMk id="4" creationId="{7F278E2F-4DFD-E11F-6C7A-5A81BFC73A4A}"/>
          </ac:spMkLst>
        </pc:spChg>
      </pc:sldChg>
      <pc:sldChg chg="addSp delSp modSp add mod">
        <pc:chgData name="Nicole Shirey" userId="88a6a3a0-5260-4021-80e0-206c585665b5" providerId="ADAL" clId="{178BECE2-F4E9-410E-BF6E-EADFC95ADB29}" dt="2026-05-06T14:12:15.525" v="169" actId="1076"/>
        <pc:sldMkLst>
          <pc:docMk/>
          <pc:sldMk cId="3050402844" sldId="311"/>
        </pc:sldMkLst>
        <pc:spChg chg="mod">
          <ac:chgData name="Nicole Shirey" userId="88a6a3a0-5260-4021-80e0-206c585665b5" providerId="ADAL" clId="{178BECE2-F4E9-410E-BF6E-EADFC95ADB29}" dt="2026-05-06T14:12:13.701" v="168" actId="1076"/>
          <ac:spMkLst>
            <pc:docMk/>
            <pc:sldMk cId="3050402844" sldId="311"/>
            <ac:spMk id="4" creationId="{F267ACB1-CC2A-A32D-4278-F77D97D3E95C}"/>
          </ac:spMkLst>
        </pc:spChg>
        <pc:spChg chg="add mod">
          <ac:chgData name="Nicole Shirey" userId="88a6a3a0-5260-4021-80e0-206c585665b5" providerId="ADAL" clId="{178BECE2-F4E9-410E-BF6E-EADFC95ADB29}" dt="2026-05-05T20:40:56.843" v="128" actId="1076"/>
          <ac:spMkLst>
            <pc:docMk/>
            <pc:sldMk cId="3050402844" sldId="311"/>
            <ac:spMk id="5" creationId="{C34B24A1-A981-19DF-35F6-A15DCDE6812B}"/>
          </ac:spMkLst>
        </pc:spChg>
        <pc:spChg chg="add mod">
          <ac:chgData name="Nicole Shirey" userId="88a6a3a0-5260-4021-80e0-206c585665b5" providerId="ADAL" clId="{178BECE2-F4E9-410E-BF6E-EADFC95ADB29}" dt="2026-05-06T14:12:15.525" v="169" actId="1076"/>
          <ac:spMkLst>
            <pc:docMk/>
            <pc:sldMk cId="3050402844" sldId="311"/>
            <ac:spMk id="6" creationId="{680974BC-D568-BDE6-242C-F29AC83ACD26}"/>
          </ac:spMkLst>
        </pc:spChg>
      </pc:sldChg>
      <pc:sldChg chg="delSp modSp add mod">
        <pc:chgData name="Nicole Shirey" userId="88a6a3a0-5260-4021-80e0-206c585665b5" providerId="ADAL" clId="{178BECE2-F4E9-410E-BF6E-EADFC95ADB29}" dt="2026-05-06T14:13:19.175" v="186" actId="255"/>
        <pc:sldMkLst>
          <pc:docMk/>
          <pc:sldMk cId="1195483833" sldId="312"/>
        </pc:sldMkLst>
        <pc:spChg chg="mod">
          <ac:chgData name="Nicole Shirey" userId="88a6a3a0-5260-4021-80e0-206c585665b5" providerId="ADAL" clId="{178BECE2-F4E9-410E-BF6E-EADFC95ADB29}" dt="2026-05-06T14:13:19.175" v="186" actId="255"/>
          <ac:spMkLst>
            <pc:docMk/>
            <pc:sldMk cId="1195483833" sldId="312"/>
            <ac:spMk id="4" creationId="{0009C4B6-7A2D-95C3-E9CA-9B40BD3B713A}"/>
          </ac:spMkLst>
        </pc:spChg>
      </pc:sldChg>
      <pc:sldChg chg="modSp add mod ord">
        <pc:chgData name="Nicole Shirey" userId="88a6a3a0-5260-4021-80e0-206c585665b5" providerId="ADAL" clId="{178BECE2-F4E9-410E-BF6E-EADFC95ADB29}" dt="2026-05-06T14:13:39.369" v="191"/>
        <pc:sldMkLst>
          <pc:docMk/>
          <pc:sldMk cId="1376655876" sldId="313"/>
        </pc:sldMkLst>
        <pc:spChg chg="mod">
          <ac:chgData name="Nicole Shirey" userId="88a6a3a0-5260-4021-80e0-206c585665b5" providerId="ADAL" clId="{178BECE2-F4E9-410E-BF6E-EADFC95ADB29}" dt="2026-05-06T14:13:39.369" v="191"/>
          <ac:spMkLst>
            <pc:docMk/>
            <pc:sldMk cId="1376655876" sldId="313"/>
            <ac:spMk id="4" creationId="{BE6208BA-F1E4-1B48-4D55-86B46C4DBCAF}"/>
          </ac:spMkLst>
        </pc:spChg>
      </pc:sldChg>
      <pc:sldChg chg="modSp add mod">
        <pc:chgData name="Nicole Shirey" userId="88a6a3a0-5260-4021-80e0-206c585665b5" providerId="ADAL" clId="{178BECE2-F4E9-410E-BF6E-EADFC95ADB29}" dt="2026-05-06T14:13:53.252" v="194"/>
        <pc:sldMkLst>
          <pc:docMk/>
          <pc:sldMk cId="4197458529" sldId="314"/>
        </pc:sldMkLst>
        <pc:spChg chg="mod">
          <ac:chgData name="Nicole Shirey" userId="88a6a3a0-5260-4021-80e0-206c585665b5" providerId="ADAL" clId="{178BECE2-F4E9-410E-BF6E-EADFC95ADB29}" dt="2026-05-06T14:13:53.252" v="194"/>
          <ac:spMkLst>
            <pc:docMk/>
            <pc:sldMk cId="4197458529" sldId="314"/>
            <ac:spMk id="4" creationId="{624FFCD6-6ECF-1850-5B28-3F0CBAEB7741}"/>
          </ac:spMkLst>
        </pc:spChg>
      </pc:sldChg>
      <pc:sldChg chg="modSp add mod">
        <pc:chgData name="Nicole Shirey" userId="88a6a3a0-5260-4021-80e0-206c585665b5" providerId="ADAL" clId="{178BECE2-F4E9-410E-BF6E-EADFC95ADB29}" dt="2026-05-06T14:14:11.018" v="197"/>
        <pc:sldMkLst>
          <pc:docMk/>
          <pc:sldMk cId="748681557" sldId="315"/>
        </pc:sldMkLst>
        <pc:spChg chg="mod">
          <ac:chgData name="Nicole Shirey" userId="88a6a3a0-5260-4021-80e0-206c585665b5" providerId="ADAL" clId="{178BECE2-F4E9-410E-BF6E-EADFC95ADB29}" dt="2026-05-06T14:14:11.018" v="197"/>
          <ac:spMkLst>
            <pc:docMk/>
            <pc:sldMk cId="748681557" sldId="315"/>
            <ac:spMk id="4" creationId="{DE7EE9FD-97D3-2B6B-105D-37F1FA7BC3CB}"/>
          </ac:spMkLst>
        </pc:spChg>
      </pc:sldChg>
      <pc:sldChg chg="addSp modSp add mod">
        <pc:chgData name="Nicole Shirey" userId="88a6a3a0-5260-4021-80e0-206c585665b5" providerId="ADAL" clId="{178BECE2-F4E9-410E-BF6E-EADFC95ADB29}" dt="2026-05-06T14:18:09.259" v="273" actId="14100"/>
        <pc:sldMkLst>
          <pc:docMk/>
          <pc:sldMk cId="879004013" sldId="316"/>
        </pc:sldMkLst>
        <pc:spChg chg="add mod">
          <ac:chgData name="Nicole Shirey" userId="88a6a3a0-5260-4021-80e0-206c585665b5" providerId="ADAL" clId="{178BECE2-F4E9-410E-BF6E-EADFC95ADB29}" dt="2026-05-06T14:17:43.829" v="269" actId="1076"/>
          <ac:spMkLst>
            <pc:docMk/>
            <pc:sldMk cId="879004013" sldId="316"/>
            <ac:spMk id="2" creationId="{5F183FFF-E98B-770B-1397-745C46FBE27A}"/>
          </ac:spMkLst>
        </pc:spChg>
        <pc:spChg chg="add mod">
          <ac:chgData name="Nicole Shirey" userId="88a6a3a0-5260-4021-80e0-206c585665b5" providerId="ADAL" clId="{178BECE2-F4E9-410E-BF6E-EADFC95ADB29}" dt="2026-05-06T14:17:47.899" v="270" actId="1076"/>
          <ac:spMkLst>
            <pc:docMk/>
            <pc:sldMk cId="879004013" sldId="316"/>
            <ac:spMk id="3" creationId="{97DA8106-3C75-F31B-0546-93DDBCB110C3}"/>
          </ac:spMkLst>
        </pc:spChg>
        <pc:spChg chg="mod">
          <ac:chgData name="Nicole Shirey" userId="88a6a3a0-5260-4021-80e0-206c585665b5" providerId="ADAL" clId="{178BECE2-F4E9-410E-BF6E-EADFC95ADB29}" dt="2026-05-06T14:17:58.615" v="271" actId="1076"/>
          <ac:spMkLst>
            <pc:docMk/>
            <pc:sldMk cId="879004013" sldId="316"/>
            <ac:spMk id="4" creationId="{C37F7900-6893-D980-F762-F95C0844CF82}"/>
          </ac:spMkLst>
        </pc:spChg>
        <pc:picChg chg="add mod">
          <ac:chgData name="Nicole Shirey" userId="88a6a3a0-5260-4021-80e0-206c585665b5" providerId="ADAL" clId="{178BECE2-F4E9-410E-BF6E-EADFC95ADB29}" dt="2026-05-06T14:18:09.259" v="273" actId="14100"/>
          <ac:picMkLst>
            <pc:docMk/>
            <pc:sldMk cId="879004013" sldId="316"/>
            <ac:picMk id="6" creationId="{B6C08E4A-7F1E-C3D9-1910-D182DAD45096}"/>
          </ac:picMkLst>
        </pc:picChg>
      </pc:sldChg>
      <pc:sldMasterChg chg="addSldLayout delSldLayout">
        <pc:chgData name="Nicole Shirey" userId="88a6a3a0-5260-4021-80e0-206c585665b5" providerId="ADAL" clId="{178BECE2-F4E9-410E-BF6E-EADFC95ADB29}" dt="2026-05-06T14:16:56.104" v="263" actId="2696"/>
        <pc:sldMasterMkLst>
          <pc:docMk/>
          <pc:sldMasterMk cId="0" sldId="2147483675"/>
        </pc:sldMasterMkLst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0E97F-69AB-41AA-A26F-0B1A01918F4C}" type="doc">
      <dgm:prSet loTypeId="urn:microsoft.com/office/officeart/2005/8/layout/orgChart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C9DCA79-8334-4A4A-8089-81024C49361B}">
      <dgm:prSet phldrT="[Text]" custT="1"/>
      <dgm:spPr/>
      <dgm:t>
        <a:bodyPr/>
        <a:lstStyle/>
        <a:p>
          <a:pPr algn="ctr"/>
          <a:r>
            <a:rPr lang="en-US" sz="1100" dirty="0">
              <a:latin typeface="Segoe UI Variable Display" pitchFamily="2" charset="0"/>
            </a:rPr>
            <a:t>Shareholders</a:t>
          </a:r>
        </a:p>
      </dgm:t>
    </dgm:pt>
    <dgm:pt modelId="{D9CA9930-DD2C-49D0-BCA1-72832285856D}" type="parTrans" cxnId="{EC917328-F486-4720-87A1-EBD99BED9E05}">
      <dgm:prSet/>
      <dgm:spPr/>
      <dgm:t>
        <a:bodyPr/>
        <a:lstStyle/>
        <a:p>
          <a:pPr algn="ctr"/>
          <a:endParaRPr lang="en-US" sz="1100"/>
        </a:p>
      </dgm:t>
    </dgm:pt>
    <dgm:pt modelId="{D88DA663-BE71-4EC7-9EA2-A0527C7931E5}" type="sibTrans" cxnId="{EC917328-F486-4720-87A1-EBD99BED9E05}">
      <dgm:prSet/>
      <dgm:spPr/>
      <dgm:t>
        <a:bodyPr/>
        <a:lstStyle/>
        <a:p>
          <a:pPr algn="ctr"/>
          <a:endParaRPr lang="en-US" sz="1100"/>
        </a:p>
      </dgm:t>
    </dgm:pt>
    <dgm:pt modelId="{8E3F9ACE-720E-4B0D-896A-9FF89CDEAF31}">
      <dgm:prSet phldrT="[Text]" custT="1"/>
      <dgm:spPr/>
      <dgm:t>
        <a:bodyPr/>
        <a:lstStyle/>
        <a:p>
          <a:pPr algn="ctr"/>
          <a:r>
            <a:rPr lang="en-US" sz="1100" dirty="0">
              <a:latin typeface="Segoe UI Variable Display" pitchFamily="2" charset="0"/>
            </a:rPr>
            <a:t>Executive Committee</a:t>
          </a:r>
        </a:p>
      </dgm:t>
    </dgm:pt>
    <dgm:pt modelId="{91F6E16F-A795-45E8-A1DD-12A494D3DA5A}" type="parTrans" cxnId="{1E2DF7FA-16A9-4994-9E40-096976AC7FF5}">
      <dgm:prSet/>
      <dgm:spPr/>
      <dgm:t>
        <a:bodyPr/>
        <a:lstStyle/>
        <a:p>
          <a:pPr algn="ctr"/>
          <a:endParaRPr lang="en-US" sz="1100"/>
        </a:p>
      </dgm:t>
    </dgm:pt>
    <dgm:pt modelId="{7846B0F3-A1D4-450E-A777-E1A09B617DC0}" type="sibTrans" cxnId="{1E2DF7FA-16A9-4994-9E40-096976AC7FF5}">
      <dgm:prSet/>
      <dgm:spPr/>
      <dgm:t>
        <a:bodyPr/>
        <a:lstStyle/>
        <a:p>
          <a:pPr algn="ctr"/>
          <a:endParaRPr lang="en-US" sz="1100"/>
        </a:p>
      </dgm:t>
    </dgm:pt>
    <dgm:pt modelId="{66A31D2D-6063-4337-9EE4-1C478E07B905}">
      <dgm:prSet custT="1"/>
      <dgm:spPr/>
      <dgm:t>
        <a:bodyPr/>
        <a:lstStyle/>
        <a:p>
          <a:pPr algn="ctr"/>
          <a:r>
            <a:rPr lang="en-US" sz="1100" dirty="0">
              <a:latin typeface="Segoe UI Variable Display" pitchFamily="2" charset="0"/>
            </a:rPr>
            <a:t>Managing Partner / CEO</a:t>
          </a:r>
        </a:p>
      </dgm:t>
    </dgm:pt>
    <dgm:pt modelId="{2DC17C27-DCB6-4F3E-8AFD-E39D917F56BE}" type="parTrans" cxnId="{7CFE0B68-4253-47BF-B8E6-7D4ED135E8FB}">
      <dgm:prSet/>
      <dgm:spPr/>
      <dgm:t>
        <a:bodyPr/>
        <a:lstStyle/>
        <a:p>
          <a:pPr algn="ctr"/>
          <a:endParaRPr lang="en-US" sz="1100"/>
        </a:p>
      </dgm:t>
    </dgm:pt>
    <dgm:pt modelId="{9F296FAC-992B-4993-84CB-6F245C2F47FF}" type="sibTrans" cxnId="{7CFE0B68-4253-47BF-B8E6-7D4ED135E8FB}">
      <dgm:prSet/>
      <dgm:spPr/>
      <dgm:t>
        <a:bodyPr/>
        <a:lstStyle/>
        <a:p>
          <a:pPr algn="ctr"/>
          <a:endParaRPr lang="en-US" sz="1100"/>
        </a:p>
      </dgm:t>
    </dgm:pt>
    <dgm:pt modelId="{EA158E05-A07B-421D-BA66-3A5B3EEB0160}">
      <dgm:prSet custT="1"/>
      <dgm:spPr>
        <a:noFill/>
      </dgm:spPr>
      <dgm:t>
        <a:bodyPr/>
        <a:lstStyle/>
        <a:p>
          <a:pPr algn="ctr"/>
          <a:r>
            <a:rPr lang="en-US" sz="1100" b="1" dirty="0">
              <a:solidFill>
                <a:schemeClr val="tx1"/>
              </a:solidFill>
              <a:latin typeface="Segoe UI Variable Display" pitchFamily="2" charset="0"/>
            </a:rPr>
            <a:t>Infrastructure</a:t>
          </a:r>
        </a:p>
      </dgm:t>
    </dgm:pt>
    <dgm:pt modelId="{3857C989-C8D4-4487-B7DA-13BF96A10819}" type="parTrans" cxnId="{7F09DF78-F6B7-4F15-B881-B40A8CC5B222}">
      <dgm:prSet/>
      <dgm:spPr/>
      <dgm:t>
        <a:bodyPr/>
        <a:lstStyle/>
        <a:p>
          <a:pPr algn="ctr"/>
          <a:endParaRPr lang="en-US" sz="1100"/>
        </a:p>
      </dgm:t>
    </dgm:pt>
    <dgm:pt modelId="{BCDFED06-4991-402E-B6F0-F43DEDF622C7}" type="sibTrans" cxnId="{7F09DF78-F6B7-4F15-B881-B40A8CC5B222}">
      <dgm:prSet/>
      <dgm:spPr/>
      <dgm:t>
        <a:bodyPr/>
        <a:lstStyle/>
        <a:p>
          <a:pPr algn="ctr"/>
          <a:endParaRPr lang="en-US" sz="1100"/>
        </a:p>
      </dgm:t>
    </dgm:pt>
    <dgm:pt modelId="{1BB44139-3BB2-4583-943F-F9E095CCCF5D}">
      <dgm:prSet custT="1"/>
      <dgm:spPr>
        <a:noFill/>
      </dgm:spPr>
      <dgm:t>
        <a:bodyPr/>
        <a:lstStyle/>
        <a:p>
          <a:pPr algn="ctr"/>
          <a:r>
            <a:rPr lang="en-US" sz="1100" b="1" dirty="0">
              <a:solidFill>
                <a:schemeClr val="tx1"/>
              </a:solidFill>
              <a:latin typeface="Segoe UI Variable Display" pitchFamily="2" charset="0"/>
            </a:rPr>
            <a:t>Technical</a:t>
          </a:r>
        </a:p>
      </dgm:t>
    </dgm:pt>
    <dgm:pt modelId="{75AC2952-C355-497F-B813-F3C92B7A5FF8}" type="parTrans" cxnId="{2DDA71C9-FF84-4F84-8249-8C9C69344273}">
      <dgm:prSet/>
      <dgm:spPr/>
      <dgm:t>
        <a:bodyPr/>
        <a:lstStyle/>
        <a:p>
          <a:pPr algn="ctr"/>
          <a:endParaRPr lang="en-US" sz="1100"/>
        </a:p>
      </dgm:t>
    </dgm:pt>
    <dgm:pt modelId="{3C5907ED-B51C-47F3-B0F8-97943DC868D7}" type="sibTrans" cxnId="{2DDA71C9-FF84-4F84-8249-8C9C69344273}">
      <dgm:prSet/>
      <dgm:spPr/>
      <dgm:t>
        <a:bodyPr/>
        <a:lstStyle/>
        <a:p>
          <a:pPr algn="ctr"/>
          <a:endParaRPr lang="en-US" sz="1100"/>
        </a:p>
      </dgm:t>
    </dgm:pt>
    <dgm:pt modelId="{2473C5DD-3BB4-4F2C-916E-E5A2027CC344}">
      <dgm:prSet custT="1"/>
      <dgm:spPr/>
      <dgm:t>
        <a:bodyPr/>
        <a:lstStyle/>
        <a:p>
          <a:pPr algn="ctr"/>
          <a:r>
            <a:rPr lang="en-US" sz="1100" dirty="0">
              <a:latin typeface="Segoe UI Variable Display" pitchFamily="2" charset="0"/>
            </a:rPr>
            <a:t>COO</a:t>
          </a:r>
        </a:p>
      </dgm:t>
    </dgm:pt>
    <dgm:pt modelId="{E43905CF-8C24-4951-9FCC-E3DC69E081DC}" type="parTrans" cxnId="{F5B25378-C3E5-4A25-9A48-3470DBBF7E74}">
      <dgm:prSet/>
      <dgm:spPr/>
      <dgm:t>
        <a:bodyPr/>
        <a:lstStyle/>
        <a:p>
          <a:pPr algn="ctr"/>
          <a:endParaRPr lang="en-US" sz="1100"/>
        </a:p>
      </dgm:t>
    </dgm:pt>
    <dgm:pt modelId="{B63650C5-690C-459D-9630-B474DDCBD1F2}" type="sibTrans" cxnId="{F5B25378-C3E5-4A25-9A48-3470DBBF7E74}">
      <dgm:prSet/>
      <dgm:spPr/>
      <dgm:t>
        <a:bodyPr/>
        <a:lstStyle/>
        <a:p>
          <a:pPr algn="ctr"/>
          <a:endParaRPr lang="en-US" sz="1100"/>
        </a:p>
      </dgm:t>
    </dgm:pt>
    <dgm:pt modelId="{5CF2A4CC-3998-46EF-A299-D526396B52B3}">
      <dgm:prSet custT="1"/>
      <dgm:spPr/>
      <dgm:t>
        <a:bodyPr/>
        <a:lstStyle/>
        <a:p>
          <a:pPr algn="ctr"/>
          <a:r>
            <a:rPr lang="en-US" sz="1100" dirty="0">
              <a:latin typeface="Segoe UI Variable Display" pitchFamily="2" charset="0"/>
            </a:rPr>
            <a:t>COO</a:t>
          </a:r>
        </a:p>
      </dgm:t>
    </dgm:pt>
    <dgm:pt modelId="{C6F21117-DB4F-44A4-BB00-AA5A6676E4D7}" type="parTrans" cxnId="{8CDF4209-F078-40B5-9590-B9017771B1D0}">
      <dgm:prSet/>
      <dgm:spPr/>
      <dgm:t>
        <a:bodyPr/>
        <a:lstStyle/>
        <a:p>
          <a:pPr algn="ctr"/>
          <a:endParaRPr lang="en-US" sz="1100"/>
        </a:p>
      </dgm:t>
    </dgm:pt>
    <dgm:pt modelId="{D125267C-CD52-4B4D-BC6D-BB4BF404E22F}" type="sibTrans" cxnId="{8CDF4209-F078-40B5-9590-B9017771B1D0}">
      <dgm:prSet/>
      <dgm:spPr/>
      <dgm:t>
        <a:bodyPr/>
        <a:lstStyle/>
        <a:p>
          <a:pPr algn="ctr"/>
          <a:endParaRPr lang="en-US" sz="1100"/>
        </a:p>
      </dgm:t>
    </dgm:pt>
    <dgm:pt modelId="{BB96D95C-B188-461D-9C9E-D38947511C2B}">
      <dgm:prSet custT="1"/>
      <dgm:spPr/>
      <dgm:t>
        <a:bodyPr/>
        <a:lstStyle/>
        <a:p>
          <a:pPr algn="ctr"/>
          <a:r>
            <a:rPr lang="en-US" sz="1100" dirty="0">
              <a:latin typeface="Segoe UI Variable Display" pitchFamily="2" charset="0"/>
            </a:rPr>
            <a:t>Tax</a:t>
          </a:r>
        </a:p>
      </dgm:t>
    </dgm:pt>
    <dgm:pt modelId="{71BCEFF3-3377-4E22-B104-30D201366544}" type="parTrans" cxnId="{517108D2-B5F1-4A9D-B6B3-60E12A7A2DA2}">
      <dgm:prSet/>
      <dgm:spPr/>
      <dgm:t>
        <a:bodyPr/>
        <a:lstStyle/>
        <a:p>
          <a:pPr algn="ctr"/>
          <a:endParaRPr lang="en-US" sz="1100"/>
        </a:p>
      </dgm:t>
    </dgm:pt>
    <dgm:pt modelId="{41EDBA2D-3490-453C-8F80-41D25C6929CE}" type="sibTrans" cxnId="{517108D2-B5F1-4A9D-B6B3-60E12A7A2DA2}">
      <dgm:prSet/>
      <dgm:spPr/>
      <dgm:t>
        <a:bodyPr/>
        <a:lstStyle/>
        <a:p>
          <a:pPr algn="ctr"/>
          <a:endParaRPr lang="en-US" sz="1100"/>
        </a:p>
      </dgm:t>
    </dgm:pt>
    <dgm:pt modelId="{6ABA4115-3B09-42DB-9993-A0ADD55C3B55}">
      <dgm:prSet custT="1"/>
      <dgm:spPr/>
      <dgm:t>
        <a:bodyPr/>
        <a:lstStyle/>
        <a:p>
          <a:pPr algn="ctr"/>
          <a:r>
            <a:rPr lang="en-US" sz="1100" dirty="0">
              <a:latin typeface="Segoe UI Variable Display" pitchFamily="2" charset="0"/>
            </a:rPr>
            <a:t>Audit</a:t>
          </a:r>
        </a:p>
      </dgm:t>
    </dgm:pt>
    <dgm:pt modelId="{622CC046-4DD1-469B-858E-FB5304B51C0A}" type="parTrans" cxnId="{68AF1C14-E7C3-4F6D-B2EC-E92B6462BAB2}">
      <dgm:prSet/>
      <dgm:spPr/>
      <dgm:t>
        <a:bodyPr/>
        <a:lstStyle/>
        <a:p>
          <a:pPr algn="ctr"/>
          <a:endParaRPr lang="en-US" sz="1100"/>
        </a:p>
      </dgm:t>
    </dgm:pt>
    <dgm:pt modelId="{0F93F4C8-8E35-4910-AAAD-286B8B3CF4F8}" type="sibTrans" cxnId="{68AF1C14-E7C3-4F6D-B2EC-E92B6462BAB2}">
      <dgm:prSet/>
      <dgm:spPr/>
      <dgm:t>
        <a:bodyPr/>
        <a:lstStyle/>
        <a:p>
          <a:pPr algn="ctr"/>
          <a:endParaRPr lang="en-US" sz="1100"/>
        </a:p>
      </dgm:t>
    </dgm:pt>
    <dgm:pt modelId="{5A85D79D-41BF-4308-A35C-5EC8964671B6}">
      <dgm:prSet custT="1"/>
      <dgm:spPr/>
      <dgm:t>
        <a:bodyPr/>
        <a:lstStyle/>
        <a:p>
          <a:pPr algn="ctr"/>
          <a:r>
            <a:rPr lang="en-US" sz="1100" dirty="0">
              <a:latin typeface="Segoe UI Variable Display" pitchFamily="2" charset="0"/>
            </a:rPr>
            <a:t>CAS</a:t>
          </a:r>
        </a:p>
      </dgm:t>
    </dgm:pt>
    <dgm:pt modelId="{F42842E8-04B1-4ECA-913A-F5B7705EA73F}" type="parTrans" cxnId="{5CB784AB-6121-48EC-8CB2-0560210CB805}">
      <dgm:prSet/>
      <dgm:spPr/>
      <dgm:t>
        <a:bodyPr/>
        <a:lstStyle/>
        <a:p>
          <a:pPr algn="ctr"/>
          <a:endParaRPr lang="en-US" sz="1100"/>
        </a:p>
      </dgm:t>
    </dgm:pt>
    <dgm:pt modelId="{B055721C-946A-4DA3-A2BE-78B7187D1CF2}" type="sibTrans" cxnId="{5CB784AB-6121-48EC-8CB2-0560210CB805}">
      <dgm:prSet/>
      <dgm:spPr/>
      <dgm:t>
        <a:bodyPr/>
        <a:lstStyle/>
        <a:p>
          <a:pPr algn="ctr"/>
          <a:endParaRPr lang="en-US" sz="1100"/>
        </a:p>
      </dgm:t>
    </dgm:pt>
    <dgm:pt modelId="{05AF439A-4BB6-4156-A873-666DEDC9ED4C}">
      <dgm:prSet custT="1"/>
      <dgm:spPr/>
      <dgm:t>
        <a:bodyPr/>
        <a:lstStyle/>
        <a:p>
          <a:pPr algn="ctr"/>
          <a:r>
            <a:rPr lang="en-US" sz="1100" dirty="0">
              <a:latin typeface="Segoe UI Variable Display" pitchFamily="2" charset="0"/>
            </a:rPr>
            <a:t>HR</a:t>
          </a:r>
        </a:p>
      </dgm:t>
    </dgm:pt>
    <dgm:pt modelId="{08B66D58-53C5-4B6C-B4A4-8CE5E002762F}" type="parTrans" cxnId="{422D9431-5D43-412C-9617-7292940BD428}">
      <dgm:prSet/>
      <dgm:spPr/>
      <dgm:t>
        <a:bodyPr/>
        <a:lstStyle/>
        <a:p>
          <a:pPr algn="ctr"/>
          <a:endParaRPr lang="en-US" sz="1100"/>
        </a:p>
      </dgm:t>
    </dgm:pt>
    <dgm:pt modelId="{67764B5C-93A3-42CA-9358-8A5F0E560DD4}" type="sibTrans" cxnId="{422D9431-5D43-412C-9617-7292940BD428}">
      <dgm:prSet/>
      <dgm:spPr/>
      <dgm:t>
        <a:bodyPr/>
        <a:lstStyle/>
        <a:p>
          <a:pPr algn="ctr"/>
          <a:endParaRPr lang="en-US" sz="1100"/>
        </a:p>
      </dgm:t>
    </dgm:pt>
    <dgm:pt modelId="{667D966A-7BBA-447E-A905-EB527B53E3B2}">
      <dgm:prSet custT="1"/>
      <dgm:spPr/>
      <dgm:t>
        <a:bodyPr/>
        <a:lstStyle/>
        <a:p>
          <a:pPr algn="ctr"/>
          <a:r>
            <a:rPr lang="en-US" sz="1100" dirty="0">
              <a:latin typeface="Segoe UI Variable Display" pitchFamily="2" charset="0"/>
            </a:rPr>
            <a:t>Marketing</a:t>
          </a:r>
        </a:p>
      </dgm:t>
    </dgm:pt>
    <dgm:pt modelId="{F563A085-4B14-47B3-9FED-C680ECB8ABB8}" type="parTrans" cxnId="{6CE1007E-981E-4E55-B873-65EB0913F156}">
      <dgm:prSet/>
      <dgm:spPr/>
      <dgm:t>
        <a:bodyPr/>
        <a:lstStyle/>
        <a:p>
          <a:pPr algn="ctr"/>
          <a:endParaRPr lang="en-US" sz="1100"/>
        </a:p>
      </dgm:t>
    </dgm:pt>
    <dgm:pt modelId="{5140E035-CD14-4332-A399-70C562D447AC}" type="sibTrans" cxnId="{6CE1007E-981E-4E55-B873-65EB0913F156}">
      <dgm:prSet/>
      <dgm:spPr/>
      <dgm:t>
        <a:bodyPr/>
        <a:lstStyle/>
        <a:p>
          <a:pPr algn="ctr"/>
          <a:endParaRPr lang="en-US" sz="1100"/>
        </a:p>
      </dgm:t>
    </dgm:pt>
    <dgm:pt modelId="{8927064B-4848-4473-AED9-1F412D0728F0}">
      <dgm:prSet custT="1"/>
      <dgm:spPr/>
      <dgm:t>
        <a:bodyPr/>
        <a:lstStyle/>
        <a:p>
          <a:pPr algn="ctr"/>
          <a:r>
            <a:rPr lang="en-US" sz="1100" dirty="0">
              <a:latin typeface="Segoe UI Variable Display" pitchFamily="2" charset="0"/>
            </a:rPr>
            <a:t>Tech</a:t>
          </a:r>
        </a:p>
      </dgm:t>
    </dgm:pt>
    <dgm:pt modelId="{AEC918A1-8F88-4F25-8788-DD8F4974E14A}" type="parTrans" cxnId="{6ADDFC72-AF8F-4157-A652-ACB55D21EDA1}">
      <dgm:prSet/>
      <dgm:spPr/>
      <dgm:t>
        <a:bodyPr/>
        <a:lstStyle/>
        <a:p>
          <a:pPr algn="ctr"/>
          <a:endParaRPr lang="en-US" sz="1100"/>
        </a:p>
      </dgm:t>
    </dgm:pt>
    <dgm:pt modelId="{B7D91170-C1F4-454F-8074-5A225EE36E57}" type="sibTrans" cxnId="{6ADDFC72-AF8F-4157-A652-ACB55D21EDA1}">
      <dgm:prSet/>
      <dgm:spPr/>
      <dgm:t>
        <a:bodyPr/>
        <a:lstStyle/>
        <a:p>
          <a:pPr algn="ctr"/>
          <a:endParaRPr lang="en-US" sz="1100"/>
        </a:p>
      </dgm:t>
    </dgm:pt>
    <dgm:pt modelId="{F395113D-6D37-4775-B994-4E2E952328E1}">
      <dgm:prSet custT="1"/>
      <dgm:spPr/>
      <dgm:t>
        <a:bodyPr/>
        <a:lstStyle/>
        <a:p>
          <a:pPr algn="ctr"/>
          <a:r>
            <a:rPr lang="en-US" sz="1100" dirty="0">
              <a:latin typeface="Segoe UI Variable Display" pitchFamily="2" charset="0"/>
            </a:rPr>
            <a:t>Accounting</a:t>
          </a:r>
        </a:p>
      </dgm:t>
    </dgm:pt>
    <dgm:pt modelId="{8FEE409F-5A46-4202-8E1C-58AF558A2703}" type="parTrans" cxnId="{5A35DE3C-89AF-4DF3-8CC5-EF22D2E964D6}">
      <dgm:prSet/>
      <dgm:spPr/>
      <dgm:t>
        <a:bodyPr/>
        <a:lstStyle/>
        <a:p>
          <a:pPr algn="ctr"/>
          <a:endParaRPr lang="en-US" sz="1100"/>
        </a:p>
      </dgm:t>
    </dgm:pt>
    <dgm:pt modelId="{764046CE-F153-4081-BD0C-0E07C25408A0}" type="sibTrans" cxnId="{5A35DE3C-89AF-4DF3-8CC5-EF22D2E964D6}">
      <dgm:prSet/>
      <dgm:spPr/>
      <dgm:t>
        <a:bodyPr/>
        <a:lstStyle/>
        <a:p>
          <a:pPr algn="ctr"/>
          <a:endParaRPr lang="en-US" sz="1100"/>
        </a:p>
      </dgm:t>
    </dgm:pt>
    <dgm:pt modelId="{0855D236-259B-4DF4-B8D2-F83B5EB89B26}">
      <dgm:prSet phldrT="[Text]" custT="1"/>
      <dgm:spPr/>
      <dgm:t>
        <a:bodyPr/>
        <a:lstStyle/>
        <a:p>
          <a:r>
            <a:rPr lang="en-US" sz="1100" dirty="0">
              <a:latin typeface="Segoe UI Variable Display" pitchFamily="2" charset="0"/>
            </a:rPr>
            <a:t>Advisory Board</a:t>
          </a:r>
        </a:p>
      </dgm:t>
    </dgm:pt>
    <dgm:pt modelId="{C745D2C9-69E6-4704-A9FB-6E90C997D6E3}" type="parTrans" cxnId="{1CDB7D0D-93F0-4E60-AC88-5139048A1B73}">
      <dgm:prSet/>
      <dgm:spPr/>
      <dgm:t>
        <a:bodyPr/>
        <a:lstStyle/>
        <a:p>
          <a:endParaRPr lang="en-US"/>
        </a:p>
      </dgm:t>
    </dgm:pt>
    <dgm:pt modelId="{8ABFCDC0-A88E-4FD9-84F7-6BB16672E105}" type="sibTrans" cxnId="{1CDB7D0D-93F0-4E60-AC88-5139048A1B73}">
      <dgm:prSet/>
      <dgm:spPr/>
      <dgm:t>
        <a:bodyPr/>
        <a:lstStyle/>
        <a:p>
          <a:endParaRPr lang="en-US"/>
        </a:p>
      </dgm:t>
    </dgm:pt>
    <dgm:pt modelId="{50F1818A-BCDE-4D61-94C6-A3E34F0FFE41}" type="pres">
      <dgm:prSet presAssocID="{3040E97F-69AB-41AA-A26F-0B1A01918F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BFF04FD-B0A9-4DFA-92E7-B8776234EAB3}" type="pres">
      <dgm:prSet presAssocID="{FC9DCA79-8334-4A4A-8089-81024C49361B}" presName="hierRoot1" presStyleCnt="0">
        <dgm:presLayoutVars>
          <dgm:hierBranch val="init"/>
        </dgm:presLayoutVars>
      </dgm:prSet>
      <dgm:spPr/>
    </dgm:pt>
    <dgm:pt modelId="{A987C59F-E339-410A-AC4E-B4C336106CD4}" type="pres">
      <dgm:prSet presAssocID="{FC9DCA79-8334-4A4A-8089-81024C49361B}" presName="rootComposite1" presStyleCnt="0"/>
      <dgm:spPr/>
    </dgm:pt>
    <dgm:pt modelId="{BBC8AEE7-C4D2-43ED-94E7-ABB14FC66EEC}" type="pres">
      <dgm:prSet presAssocID="{FC9DCA79-8334-4A4A-8089-81024C49361B}" presName="rootText1" presStyleLbl="node0" presStyleIdx="0" presStyleCnt="2" custScaleX="102678" custScaleY="64023" custLinFactNeighborX="6842" custLinFactNeighborY="-29934">
        <dgm:presLayoutVars>
          <dgm:chPref val="3"/>
        </dgm:presLayoutVars>
      </dgm:prSet>
      <dgm:spPr/>
    </dgm:pt>
    <dgm:pt modelId="{709F23F4-C3C1-4501-9A10-C944FC35FC19}" type="pres">
      <dgm:prSet presAssocID="{FC9DCA79-8334-4A4A-8089-81024C49361B}" presName="rootConnector1" presStyleLbl="node1" presStyleIdx="0" presStyleCnt="0"/>
      <dgm:spPr/>
    </dgm:pt>
    <dgm:pt modelId="{5C2722C2-8FAB-4172-BD0E-399966A74555}" type="pres">
      <dgm:prSet presAssocID="{FC9DCA79-8334-4A4A-8089-81024C49361B}" presName="hierChild2" presStyleCnt="0"/>
      <dgm:spPr/>
    </dgm:pt>
    <dgm:pt modelId="{C80C7612-586F-455F-9EA9-02E6000E43EE}" type="pres">
      <dgm:prSet presAssocID="{91F6E16F-A795-45E8-A1DD-12A494D3DA5A}" presName="Name37" presStyleLbl="parChTrans1D2" presStyleIdx="0" presStyleCnt="1"/>
      <dgm:spPr/>
    </dgm:pt>
    <dgm:pt modelId="{366C4484-02AD-4841-A61E-7F5C1709B098}" type="pres">
      <dgm:prSet presAssocID="{8E3F9ACE-720E-4B0D-896A-9FF89CDEAF31}" presName="hierRoot2" presStyleCnt="0">
        <dgm:presLayoutVars>
          <dgm:hierBranch val="init"/>
        </dgm:presLayoutVars>
      </dgm:prSet>
      <dgm:spPr/>
    </dgm:pt>
    <dgm:pt modelId="{D4C1A603-11D3-4902-A862-4AFFDCF3EC8F}" type="pres">
      <dgm:prSet presAssocID="{8E3F9ACE-720E-4B0D-896A-9FF89CDEAF31}" presName="rootComposite" presStyleCnt="0"/>
      <dgm:spPr/>
    </dgm:pt>
    <dgm:pt modelId="{7C5B53EA-045A-49AA-860D-D5385D48E793}" type="pres">
      <dgm:prSet presAssocID="{8E3F9ACE-720E-4B0D-896A-9FF89CDEAF31}" presName="rootText" presStyleLbl="node2" presStyleIdx="0" presStyleCnt="1" custScaleX="126111" custScaleY="49713" custLinFactNeighborX="6842" custLinFactNeighborY="-26038">
        <dgm:presLayoutVars>
          <dgm:chPref val="3"/>
        </dgm:presLayoutVars>
      </dgm:prSet>
      <dgm:spPr/>
    </dgm:pt>
    <dgm:pt modelId="{E8B68EC0-E2EC-4845-8383-BB08EF84F203}" type="pres">
      <dgm:prSet presAssocID="{8E3F9ACE-720E-4B0D-896A-9FF89CDEAF31}" presName="rootConnector" presStyleLbl="node2" presStyleIdx="0" presStyleCnt="1"/>
      <dgm:spPr/>
    </dgm:pt>
    <dgm:pt modelId="{42A7F9A7-A7DB-4E42-9925-7F6FADFCC6A0}" type="pres">
      <dgm:prSet presAssocID="{8E3F9ACE-720E-4B0D-896A-9FF89CDEAF31}" presName="hierChild4" presStyleCnt="0"/>
      <dgm:spPr/>
    </dgm:pt>
    <dgm:pt modelId="{55C2167F-B40C-4CBA-A5A0-5D14DF1BE020}" type="pres">
      <dgm:prSet presAssocID="{2DC17C27-DCB6-4F3E-8AFD-E39D917F56BE}" presName="Name37" presStyleLbl="parChTrans1D3" presStyleIdx="0" presStyleCnt="1"/>
      <dgm:spPr/>
    </dgm:pt>
    <dgm:pt modelId="{9C8F464E-8760-4F63-BE72-AAC984272F42}" type="pres">
      <dgm:prSet presAssocID="{66A31D2D-6063-4337-9EE4-1C478E07B905}" presName="hierRoot2" presStyleCnt="0">
        <dgm:presLayoutVars>
          <dgm:hierBranch val="init"/>
        </dgm:presLayoutVars>
      </dgm:prSet>
      <dgm:spPr/>
    </dgm:pt>
    <dgm:pt modelId="{84648792-939D-48D5-85EA-5679ACF828AB}" type="pres">
      <dgm:prSet presAssocID="{66A31D2D-6063-4337-9EE4-1C478E07B905}" presName="rootComposite" presStyleCnt="0"/>
      <dgm:spPr/>
    </dgm:pt>
    <dgm:pt modelId="{C10D3A58-862B-4053-80D3-CEC9E680AD0B}" type="pres">
      <dgm:prSet presAssocID="{66A31D2D-6063-4337-9EE4-1C478E07B905}" presName="rootText" presStyleLbl="node3" presStyleIdx="0" presStyleCnt="1" custScaleX="127430" custScaleY="52605" custLinFactNeighborX="6842" custLinFactNeighborY="-57457">
        <dgm:presLayoutVars>
          <dgm:chPref val="3"/>
        </dgm:presLayoutVars>
      </dgm:prSet>
      <dgm:spPr/>
    </dgm:pt>
    <dgm:pt modelId="{75A95D75-A6D7-470E-B5D3-DCC6CA586CE3}" type="pres">
      <dgm:prSet presAssocID="{66A31D2D-6063-4337-9EE4-1C478E07B905}" presName="rootConnector" presStyleLbl="node3" presStyleIdx="0" presStyleCnt="1"/>
      <dgm:spPr/>
    </dgm:pt>
    <dgm:pt modelId="{8D795EED-0D10-450F-A106-2D3EBFD211E9}" type="pres">
      <dgm:prSet presAssocID="{66A31D2D-6063-4337-9EE4-1C478E07B905}" presName="hierChild4" presStyleCnt="0"/>
      <dgm:spPr/>
    </dgm:pt>
    <dgm:pt modelId="{47AF1BAE-F01D-474C-B680-12FD4F0C0C0F}" type="pres">
      <dgm:prSet presAssocID="{3857C989-C8D4-4487-B7DA-13BF96A10819}" presName="Name37" presStyleLbl="parChTrans1D4" presStyleIdx="0" presStyleCnt="11"/>
      <dgm:spPr/>
    </dgm:pt>
    <dgm:pt modelId="{F437F1AF-E0CF-4550-9128-753D708E9FF4}" type="pres">
      <dgm:prSet presAssocID="{EA158E05-A07B-421D-BA66-3A5B3EEB0160}" presName="hierRoot2" presStyleCnt="0">
        <dgm:presLayoutVars>
          <dgm:hierBranch val="init"/>
        </dgm:presLayoutVars>
      </dgm:prSet>
      <dgm:spPr/>
    </dgm:pt>
    <dgm:pt modelId="{6A6985A9-BA91-45D8-8A5E-DFB9A202CE01}" type="pres">
      <dgm:prSet presAssocID="{EA158E05-A07B-421D-BA66-3A5B3EEB0160}" presName="rootComposite" presStyleCnt="0"/>
      <dgm:spPr/>
    </dgm:pt>
    <dgm:pt modelId="{E260F99B-A7A5-4EE3-BCB3-64CEA6CA5652}" type="pres">
      <dgm:prSet presAssocID="{EA158E05-A07B-421D-BA66-3A5B3EEB0160}" presName="rootText" presStyleLbl="node4" presStyleIdx="0" presStyleCnt="11" custScaleX="157582" custScaleY="37773" custLinFactNeighborX="-1559" custLinFactNeighborY="-88366">
        <dgm:presLayoutVars>
          <dgm:chPref val="3"/>
        </dgm:presLayoutVars>
      </dgm:prSet>
      <dgm:spPr/>
    </dgm:pt>
    <dgm:pt modelId="{E86F033F-BB1B-4B22-B9CE-480CEEECA91B}" type="pres">
      <dgm:prSet presAssocID="{EA158E05-A07B-421D-BA66-3A5B3EEB0160}" presName="rootConnector" presStyleLbl="node4" presStyleIdx="0" presStyleCnt="11"/>
      <dgm:spPr/>
    </dgm:pt>
    <dgm:pt modelId="{0BA8124D-23E4-44CC-943B-7941EE3E1225}" type="pres">
      <dgm:prSet presAssocID="{EA158E05-A07B-421D-BA66-3A5B3EEB0160}" presName="hierChild4" presStyleCnt="0"/>
      <dgm:spPr/>
    </dgm:pt>
    <dgm:pt modelId="{57502C67-E74B-470D-9C6F-D76FC6F7C0B8}" type="pres">
      <dgm:prSet presAssocID="{E43905CF-8C24-4951-9FCC-E3DC69E081DC}" presName="Name37" presStyleLbl="parChTrans1D4" presStyleIdx="1" presStyleCnt="11"/>
      <dgm:spPr/>
    </dgm:pt>
    <dgm:pt modelId="{1773D6AE-DA4C-47DF-B9B3-97ED3060F7CE}" type="pres">
      <dgm:prSet presAssocID="{2473C5DD-3BB4-4F2C-916E-E5A2027CC344}" presName="hierRoot2" presStyleCnt="0">
        <dgm:presLayoutVars>
          <dgm:hierBranch/>
        </dgm:presLayoutVars>
      </dgm:prSet>
      <dgm:spPr/>
    </dgm:pt>
    <dgm:pt modelId="{AF8FB1C2-954C-459E-A2F3-BDDB9973EA8D}" type="pres">
      <dgm:prSet presAssocID="{2473C5DD-3BB4-4F2C-916E-E5A2027CC344}" presName="rootComposite" presStyleCnt="0"/>
      <dgm:spPr/>
    </dgm:pt>
    <dgm:pt modelId="{6222A561-2B63-4A2A-993C-2A58EFB5206E}" type="pres">
      <dgm:prSet presAssocID="{2473C5DD-3BB4-4F2C-916E-E5A2027CC344}" presName="rootText" presStyleLbl="node4" presStyleIdx="1" presStyleCnt="11" custScaleX="53179" custScaleY="52549" custLinFactNeighborX="-1258" custLinFactNeighborY="-91700">
        <dgm:presLayoutVars>
          <dgm:chPref val="3"/>
        </dgm:presLayoutVars>
      </dgm:prSet>
      <dgm:spPr/>
    </dgm:pt>
    <dgm:pt modelId="{62A276CB-D6B7-4C56-896B-26B49EF434A4}" type="pres">
      <dgm:prSet presAssocID="{2473C5DD-3BB4-4F2C-916E-E5A2027CC344}" presName="rootConnector" presStyleLbl="node4" presStyleIdx="1" presStyleCnt="11"/>
      <dgm:spPr/>
    </dgm:pt>
    <dgm:pt modelId="{032892A9-A854-4B8B-ACF1-808D876A41C5}" type="pres">
      <dgm:prSet presAssocID="{2473C5DD-3BB4-4F2C-916E-E5A2027CC344}" presName="hierChild4" presStyleCnt="0"/>
      <dgm:spPr/>
    </dgm:pt>
    <dgm:pt modelId="{A9BF193D-D49E-4A6B-8C18-305F33EF3533}" type="pres">
      <dgm:prSet presAssocID="{08B66D58-53C5-4B6C-B4A4-8CE5E002762F}" presName="Name35" presStyleLbl="parChTrans1D4" presStyleIdx="2" presStyleCnt="11"/>
      <dgm:spPr/>
    </dgm:pt>
    <dgm:pt modelId="{E71899FF-435B-40B0-8B8A-9DB1374F3602}" type="pres">
      <dgm:prSet presAssocID="{05AF439A-4BB6-4156-A873-666DEDC9ED4C}" presName="hierRoot2" presStyleCnt="0">
        <dgm:presLayoutVars>
          <dgm:hierBranch/>
        </dgm:presLayoutVars>
      </dgm:prSet>
      <dgm:spPr/>
    </dgm:pt>
    <dgm:pt modelId="{9A3FD6A8-5546-4D58-91F3-EDE393C6BE60}" type="pres">
      <dgm:prSet presAssocID="{05AF439A-4BB6-4156-A873-666DEDC9ED4C}" presName="rootComposite" presStyleCnt="0"/>
      <dgm:spPr/>
    </dgm:pt>
    <dgm:pt modelId="{77C3E2DF-511E-4D00-A7A0-2485885A81D2}" type="pres">
      <dgm:prSet presAssocID="{05AF439A-4BB6-4156-A873-666DEDC9ED4C}" presName="rootText" presStyleLbl="node4" presStyleIdx="2" presStyleCnt="11" custScaleX="54623" custScaleY="54950" custLinFactNeighborX="0" custLinFactNeighborY="-45942">
        <dgm:presLayoutVars>
          <dgm:chPref val="3"/>
        </dgm:presLayoutVars>
      </dgm:prSet>
      <dgm:spPr/>
    </dgm:pt>
    <dgm:pt modelId="{6FDABDE7-4883-46C0-9B5A-7CBE70E66B88}" type="pres">
      <dgm:prSet presAssocID="{05AF439A-4BB6-4156-A873-666DEDC9ED4C}" presName="rootConnector" presStyleLbl="node4" presStyleIdx="2" presStyleCnt="11"/>
      <dgm:spPr/>
    </dgm:pt>
    <dgm:pt modelId="{74C77264-EE1E-4133-B172-967CD5C4EA7C}" type="pres">
      <dgm:prSet presAssocID="{05AF439A-4BB6-4156-A873-666DEDC9ED4C}" presName="hierChild4" presStyleCnt="0"/>
      <dgm:spPr/>
    </dgm:pt>
    <dgm:pt modelId="{F0D74B71-DC5F-4229-A71D-71222EDCCD69}" type="pres">
      <dgm:prSet presAssocID="{05AF439A-4BB6-4156-A873-666DEDC9ED4C}" presName="hierChild5" presStyleCnt="0"/>
      <dgm:spPr/>
    </dgm:pt>
    <dgm:pt modelId="{FD791225-CFA4-4040-B92B-5A89FC62BA23}" type="pres">
      <dgm:prSet presAssocID="{F563A085-4B14-47B3-9FED-C680ECB8ABB8}" presName="Name35" presStyleLbl="parChTrans1D4" presStyleIdx="3" presStyleCnt="11"/>
      <dgm:spPr/>
    </dgm:pt>
    <dgm:pt modelId="{E6EE0179-A642-4EAD-9E94-CF108C8DC80A}" type="pres">
      <dgm:prSet presAssocID="{667D966A-7BBA-447E-A905-EB527B53E3B2}" presName="hierRoot2" presStyleCnt="0">
        <dgm:presLayoutVars>
          <dgm:hierBranch/>
        </dgm:presLayoutVars>
      </dgm:prSet>
      <dgm:spPr/>
    </dgm:pt>
    <dgm:pt modelId="{3B4DAC14-6EB8-4F71-836F-2D92FE3C4968}" type="pres">
      <dgm:prSet presAssocID="{667D966A-7BBA-447E-A905-EB527B53E3B2}" presName="rootComposite" presStyleCnt="0"/>
      <dgm:spPr/>
    </dgm:pt>
    <dgm:pt modelId="{9A84A3A9-2B5C-4594-BDDE-DD6C191F341F}" type="pres">
      <dgm:prSet presAssocID="{667D966A-7BBA-447E-A905-EB527B53E3B2}" presName="rootText" presStyleLbl="node4" presStyleIdx="3" presStyleCnt="11" custScaleX="54623" custScaleY="54950" custLinFactNeighborX="0" custLinFactNeighborY="-45942">
        <dgm:presLayoutVars>
          <dgm:chPref val="3"/>
        </dgm:presLayoutVars>
      </dgm:prSet>
      <dgm:spPr/>
    </dgm:pt>
    <dgm:pt modelId="{9331B80C-5509-4828-82C4-1926B35532DC}" type="pres">
      <dgm:prSet presAssocID="{667D966A-7BBA-447E-A905-EB527B53E3B2}" presName="rootConnector" presStyleLbl="node4" presStyleIdx="3" presStyleCnt="11"/>
      <dgm:spPr/>
    </dgm:pt>
    <dgm:pt modelId="{01076222-0048-491B-A3AD-1E8966DCAC2E}" type="pres">
      <dgm:prSet presAssocID="{667D966A-7BBA-447E-A905-EB527B53E3B2}" presName="hierChild4" presStyleCnt="0"/>
      <dgm:spPr/>
    </dgm:pt>
    <dgm:pt modelId="{4FF35C4E-3225-4424-B618-5610CBFA7569}" type="pres">
      <dgm:prSet presAssocID="{667D966A-7BBA-447E-A905-EB527B53E3B2}" presName="hierChild5" presStyleCnt="0"/>
      <dgm:spPr/>
    </dgm:pt>
    <dgm:pt modelId="{F30563B7-C968-4C35-AB52-7EDD16232BF7}" type="pres">
      <dgm:prSet presAssocID="{AEC918A1-8F88-4F25-8788-DD8F4974E14A}" presName="Name35" presStyleLbl="parChTrans1D4" presStyleIdx="4" presStyleCnt="11"/>
      <dgm:spPr/>
    </dgm:pt>
    <dgm:pt modelId="{A2918972-A492-4069-8C37-6A8FC2B923A4}" type="pres">
      <dgm:prSet presAssocID="{8927064B-4848-4473-AED9-1F412D0728F0}" presName="hierRoot2" presStyleCnt="0">
        <dgm:presLayoutVars>
          <dgm:hierBranch/>
        </dgm:presLayoutVars>
      </dgm:prSet>
      <dgm:spPr/>
    </dgm:pt>
    <dgm:pt modelId="{CF2729DA-6208-4E60-A575-677F6EE2742F}" type="pres">
      <dgm:prSet presAssocID="{8927064B-4848-4473-AED9-1F412D0728F0}" presName="rootComposite" presStyleCnt="0"/>
      <dgm:spPr/>
    </dgm:pt>
    <dgm:pt modelId="{6D5B8AB2-F1C8-400E-B62C-4A09188F4D44}" type="pres">
      <dgm:prSet presAssocID="{8927064B-4848-4473-AED9-1F412D0728F0}" presName="rootText" presStyleLbl="node4" presStyleIdx="4" presStyleCnt="11" custScaleX="54623" custScaleY="54950" custLinFactNeighborX="0" custLinFactNeighborY="-45942">
        <dgm:presLayoutVars>
          <dgm:chPref val="3"/>
        </dgm:presLayoutVars>
      </dgm:prSet>
      <dgm:spPr/>
    </dgm:pt>
    <dgm:pt modelId="{DCD0273A-496E-48BC-8624-1C13D895E51B}" type="pres">
      <dgm:prSet presAssocID="{8927064B-4848-4473-AED9-1F412D0728F0}" presName="rootConnector" presStyleLbl="node4" presStyleIdx="4" presStyleCnt="11"/>
      <dgm:spPr/>
    </dgm:pt>
    <dgm:pt modelId="{41AA8500-D7D4-4FA4-8B65-02F3ABE44EED}" type="pres">
      <dgm:prSet presAssocID="{8927064B-4848-4473-AED9-1F412D0728F0}" presName="hierChild4" presStyleCnt="0"/>
      <dgm:spPr/>
    </dgm:pt>
    <dgm:pt modelId="{3F3416F2-54A9-4686-9FDB-FC63C69A4EFD}" type="pres">
      <dgm:prSet presAssocID="{8927064B-4848-4473-AED9-1F412D0728F0}" presName="hierChild5" presStyleCnt="0"/>
      <dgm:spPr/>
    </dgm:pt>
    <dgm:pt modelId="{AF6D0A7B-FE9A-4790-AD62-74DAA6DF1C54}" type="pres">
      <dgm:prSet presAssocID="{8FEE409F-5A46-4202-8E1C-58AF558A2703}" presName="Name35" presStyleLbl="parChTrans1D4" presStyleIdx="5" presStyleCnt="11"/>
      <dgm:spPr/>
    </dgm:pt>
    <dgm:pt modelId="{7B45924E-8C29-49A3-BB08-7CAF0D50DF94}" type="pres">
      <dgm:prSet presAssocID="{F395113D-6D37-4775-B994-4E2E952328E1}" presName="hierRoot2" presStyleCnt="0">
        <dgm:presLayoutVars>
          <dgm:hierBranch/>
        </dgm:presLayoutVars>
      </dgm:prSet>
      <dgm:spPr/>
    </dgm:pt>
    <dgm:pt modelId="{29AA55A3-6DC0-4CCE-99A7-C6789B17771E}" type="pres">
      <dgm:prSet presAssocID="{F395113D-6D37-4775-B994-4E2E952328E1}" presName="rootComposite" presStyleCnt="0"/>
      <dgm:spPr/>
    </dgm:pt>
    <dgm:pt modelId="{702D5C21-4282-4BCB-B504-39474EAA4152}" type="pres">
      <dgm:prSet presAssocID="{F395113D-6D37-4775-B994-4E2E952328E1}" presName="rootText" presStyleLbl="node4" presStyleIdx="5" presStyleCnt="11" custScaleX="54623" custScaleY="54950" custLinFactNeighborX="0" custLinFactNeighborY="-45942">
        <dgm:presLayoutVars>
          <dgm:chPref val="3"/>
        </dgm:presLayoutVars>
      </dgm:prSet>
      <dgm:spPr/>
    </dgm:pt>
    <dgm:pt modelId="{E848F393-8405-4178-AEC2-F96F1B252502}" type="pres">
      <dgm:prSet presAssocID="{F395113D-6D37-4775-B994-4E2E952328E1}" presName="rootConnector" presStyleLbl="node4" presStyleIdx="5" presStyleCnt="11"/>
      <dgm:spPr/>
    </dgm:pt>
    <dgm:pt modelId="{E4328E34-C7C6-452F-9BC3-226079A6E597}" type="pres">
      <dgm:prSet presAssocID="{F395113D-6D37-4775-B994-4E2E952328E1}" presName="hierChild4" presStyleCnt="0"/>
      <dgm:spPr/>
    </dgm:pt>
    <dgm:pt modelId="{556CBA63-4684-4CD6-A3CC-C1F786870C47}" type="pres">
      <dgm:prSet presAssocID="{F395113D-6D37-4775-B994-4E2E952328E1}" presName="hierChild5" presStyleCnt="0"/>
      <dgm:spPr/>
    </dgm:pt>
    <dgm:pt modelId="{7D732E93-0263-48EC-B36A-DA14973B3B7E}" type="pres">
      <dgm:prSet presAssocID="{2473C5DD-3BB4-4F2C-916E-E5A2027CC344}" presName="hierChild5" presStyleCnt="0"/>
      <dgm:spPr/>
    </dgm:pt>
    <dgm:pt modelId="{E49C998F-0B83-4824-AA6E-BBDEFAA9CC7C}" type="pres">
      <dgm:prSet presAssocID="{EA158E05-A07B-421D-BA66-3A5B3EEB0160}" presName="hierChild5" presStyleCnt="0"/>
      <dgm:spPr/>
    </dgm:pt>
    <dgm:pt modelId="{2261352D-F31C-44F8-A044-86672DFC0CC2}" type="pres">
      <dgm:prSet presAssocID="{75AC2952-C355-497F-B813-F3C92B7A5FF8}" presName="Name37" presStyleLbl="parChTrans1D4" presStyleIdx="6" presStyleCnt="11"/>
      <dgm:spPr/>
    </dgm:pt>
    <dgm:pt modelId="{2FD4F712-6AA4-4723-AD89-50DA6258BF88}" type="pres">
      <dgm:prSet presAssocID="{1BB44139-3BB2-4583-943F-F9E095CCCF5D}" presName="hierRoot2" presStyleCnt="0">
        <dgm:presLayoutVars>
          <dgm:hierBranch val="init"/>
        </dgm:presLayoutVars>
      </dgm:prSet>
      <dgm:spPr/>
    </dgm:pt>
    <dgm:pt modelId="{3E4B54E3-5877-4A31-80DD-3981EF3DA01B}" type="pres">
      <dgm:prSet presAssocID="{1BB44139-3BB2-4583-943F-F9E095CCCF5D}" presName="rootComposite" presStyleCnt="0"/>
      <dgm:spPr/>
    </dgm:pt>
    <dgm:pt modelId="{4DCF6EB7-8146-4C21-A41D-33A3F5D17C53}" type="pres">
      <dgm:prSet presAssocID="{1BB44139-3BB2-4583-943F-F9E095CCCF5D}" presName="rootText" presStyleLbl="node4" presStyleIdx="6" presStyleCnt="11" custScaleY="35171" custLinFactNeighborX="-820" custLinFactNeighborY="-88366">
        <dgm:presLayoutVars>
          <dgm:chPref val="3"/>
        </dgm:presLayoutVars>
      </dgm:prSet>
      <dgm:spPr/>
    </dgm:pt>
    <dgm:pt modelId="{FCF2F309-D931-46C9-B4E6-1C5986172F29}" type="pres">
      <dgm:prSet presAssocID="{1BB44139-3BB2-4583-943F-F9E095CCCF5D}" presName="rootConnector" presStyleLbl="node4" presStyleIdx="6" presStyleCnt="11"/>
      <dgm:spPr/>
    </dgm:pt>
    <dgm:pt modelId="{4183D656-ED4E-4A7A-B008-A04457EFB8B3}" type="pres">
      <dgm:prSet presAssocID="{1BB44139-3BB2-4583-943F-F9E095CCCF5D}" presName="hierChild4" presStyleCnt="0"/>
      <dgm:spPr/>
    </dgm:pt>
    <dgm:pt modelId="{BF721828-63B5-496B-A1BE-4F68E1377B9D}" type="pres">
      <dgm:prSet presAssocID="{C6F21117-DB4F-44A4-BB00-AA5A6676E4D7}" presName="Name37" presStyleLbl="parChTrans1D4" presStyleIdx="7" presStyleCnt="11"/>
      <dgm:spPr/>
    </dgm:pt>
    <dgm:pt modelId="{5488A2FC-7AA6-4B75-AD49-10EDC3BBF9CF}" type="pres">
      <dgm:prSet presAssocID="{5CF2A4CC-3998-46EF-A299-D526396B52B3}" presName="hierRoot2" presStyleCnt="0">
        <dgm:presLayoutVars>
          <dgm:hierBranch/>
        </dgm:presLayoutVars>
      </dgm:prSet>
      <dgm:spPr/>
    </dgm:pt>
    <dgm:pt modelId="{606A0EC0-4769-4350-9BC9-6053CB141C3E}" type="pres">
      <dgm:prSet presAssocID="{5CF2A4CC-3998-46EF-A299-D526396B52B3}" presName="rootComposite" presStyleCnt="0"/>
      <dgm:spPr/>
    </dgm:pt>
    <dgm:pt modelId="{FCD28350-AD22-4D50-A909-C161972A378D}" type="pres">
      <dgm:prSet presAssocID="{5CF2A4CC-3998-46EF-A299-D526396B52B3}" presName="rootText" presStyleLbl="node4" presStyleIdx="7" presStyleCnt="11" custScaleX="56798" custScaleY="54382" custLinFactNeighborX="-1641" custLinFactNeighborY="-92764">
        <dgm:presLayoutVars>
          <dgm:chPref val="3"/>
        </dgm:presLayoutVars>
      </dgm:prSet>
      <dgm:spPr/>
    </dgm:pt>
    <dgm:pt modelId="{5241A374-40B3-4ADE-8926-F7D5085E0F86}" type="pres">
      <dgm:prSet presAssocID="{5CF2A4CC-3998-46EF-A299-D526396B52B3}" presName="rootConnector" presStyleLbl="node4" presStyleIdx="7" presStyleCnt="11"/>
      <dgm:spPr/>
    </dgm:pt>
    <dgm:pt modelId="{7F8917F3-B61E-4A38-867A-484F892E52C1}" type="pres">
      <dgm:prSet presAssocID="{5CF2A4CC-3998-46EF-A299-D526396B52B3}" presName="hierChild4" presStyleCnt="0"/>
      <dgm:spPr/>
    </dgm:pt>
    <dgm:pt modelId="{445A0A70-2979-427A-8DDD-126882A74379}" type="pres">
      <dgm:prSet presAssocID="{71BCEFF3-3377-4E22-B104-30D201366544}" presName="Name35" presStyleLbl="parChTrans1D4" presStyleIdx="8" presStyleCnt="11"/>
      <dgm:spPr/>
    </dgm:pt>
    <dgm:pt modelId="{861C9C95-BBEF-4FAE-939E-009929534E0B}" type="pres">
      <dgm:prSet presAssocID="{BB96D95C-B188-461D-9C9E-D38947511C2B}" presName="hierRoot2" presStyleCnt="0">
        <dgm:presLayoutVars>
          <dgm:hierBranch/>
        </dgm:presLayoutVars>
      </dgm:prSet>
      <dgm:spPr/>
    </dgm:pt>
    <dgm:pt modelId="{BB4A6536-6B92-4AD5-9588-DDF2B3BF18F2}" type="pres">
      <dgm:prSet presAssocID="{BB96D95C-B188-461D-9C9E-D38947511C2B}" presName="rootComposite" presStyleCnt="0"/>
      <dgm:spPr/>
    </dgm:pt>
    <dgm:pt modelId="{EED6C186-81A2-4F3A-B011-4A9AEE9DE6EC}" type="pres">
      <dgm:prSet presAssocID="{BB96D95C-B188-461D-9C9E-D38947511C2B}" presName="rootText" presStyleLbl="node4" presStyleIdx="8" presStyleCnt="11" custScaleX="54623" custScaleY="54950" custLinFactNeighborY="-45942">
        <dgm:presLayoutVars>
          <dgm:chPref val="3"/>
        </dgm:presLayoutVars>
      </dgm:prSet>
      <dgm:spPr/>
    </dgm:pt>
    <dgm:pt modelId="{C52641FE-2D89-4008-A5C7-A41197FFF493}" type="pres">
      <dgm:prSet presAssocID="{BB96D95C-B188-461D-9C9E-D38947511C2B}" presName="rootConnector" presStyleLbl="node4" presStyleIdx="8" presStyleCnt="11"/>
      <dgm:spPr/>
    </dgm:pt>
    <dgm:pt modelId="{9E5EFCF1-91EB-4A8D-9AA8-28B1525875BA}" type="pres">
      <dgm:prSet presAssocID="{BB96D95C-B188-461D-9C9E-D38947511C2B}" presName="hierChild4" presStyleCnt="0"/>
      <dgm:spPr/>
    </dgm:pt>
    <dgm:pt modelId="{183C8BF4-99B9-4A8F-A3B7-20CADA30285F}" type="pres">
      <dgm:prSet presAssocID="{BB96D95C-B188-461D-9C9E-D38947511C2B}" presName="hierChild5" presStyleCnt="0"/>
      <dgm:spPr/>
    </dgm:pt>
    <dgm:pt modelId="{6B9FF792-08B1-4DB9-A75D-09CF2359D03C}" type="pres">
      <dgm:prSet presAssocID="{622CC046-4DD1-469B-858E-FB5304B51C0A}" presName="Name35" presStyleLbl="parChTrans1D4" presStyleIdx="9" presStyleCnt="11"/>
      <dgm:spPr/>
    </dgm:pt>
    <dgm:pt modelId="{BFAD1927-D3F1-42CE-B607-26B3DB83A087}" type="pres">
      <dgm:prSet presAssocID="{6ABA4115-3B09-42DB-9993-A0ADD55C3B55}" presName="hierRoot2" presStyleCnt="0">
        <dgm:presLayoutVars>
          <dgm:hierBranch/>
        </dgm:presLayoutVars>
      </dgm:prSet>
      <dgm:spPr/>
    </dgm:pt>
    <dgm:pt modelId="{5AC59C7E-D6A7-4124-A534-2A04B6169A9D}" type="pres">
      <dgm:prSet presAssocID="{6ABA4115-3B09-42DB-9993-A0ADD55C3B55}" presName="rootComposite" presStyleCnt="0"/>
      <dgm:spPr/>
    </dgm:pt>
    <dgm:pt modelId="{12D5FE00-7466-48C6-A35F-4E24718496BE}" type="pres">
      <dgm:prSet presAssocID="{6ABA4115-3B09-42DB-9993-A0ADD55C3B55}" presName="rootText" presStyleLbl="node4" presStyleIdx="9" presStyleCnt="11" custScaleX="54623" custScaleY="54950" custLinFactNeighborY="-45942">
        <dgm:presLayoutVars>
          <dgm:chPref val="3"/>
        </dgm:presLayoutVars>
      </dgm:prSet>
      <dgm:spPr/>
    </dgm:pt>
    <dgm:pt modelId="{087477A1-4829-4616-B931-AD5788FCCD14}" type="pres">
      <dgm:prSet presAssocID="{6ABA4115-3B09-42DB-9993-A0ADD55C3B55}" presName="rootConnector" presStyleLbl="node4" presStyleIdx="9" presStyleCnt="11"/>
      <dgm:spPr/>
    </dgm:pt>
    <dgm:pt modelId="{D26ECE28-3C0A-4773-9C3C-E12D272D1D8A}" type="pres">
      <dgm:prSet presAssocID="{6ABA4115-3B09-42DB-9993-A0ADD55C3B55}" presName="hierChild4" presStyleCnt="0"/>
      <dgm:spPr/>
    </dgm:pt>
    <dgm:pt modelId="{CF6C8EC4-AAE6-47C0-AB18-9439858D6AFF}" type="pres">
      <dgm:prSet presAssocID="{6ABA4115-3B09-42DB-9993-A0ADD55C3B55}" presName="hierChild5" presStyleCnt="0"/>
      <dgm:spPr/>
    </dgm:pt>
    <dgm:pt modelId="{37FE9EC5-3D39-4030-9DB3-8002E0F851F4}" type="pres">
      <dgm:prSet presAssocID="{F42842E8-04B1-4ECA-913A-F5B7705EA73F}" presName="Name35" presStyleLbl="parChTrans1D4" presStyleIdx="10" presStyleCnt="11"/>
      <dgm:spPr/>
    </dgm:pt>
    <dgm:pt modelId="{3A308C37-D5B4-496A-B732-9F35F16C437F}" type="pres">
      <dgm:prSet presAssocID="{5A85D79D-41BF-4308-A35C-5EC8964671B6}" presName="hierRoot2" presStyleCnt="0">
        <dgm:presLayoutVars>
          <dgm:hierBranch/>
        </dgm:presLayoutVars>
      </dgm:prSet>
      <dgm:spPr/>
    </dgm:pt>
    <dgm:pt modelId="{33426B11-94C5-4827-8C4E-12C140FAF781}" type="pres">
      <dgm:prSet presAssocID="{5A85D79D-41BF-4308-A35C-5EC8964671B6}" presName="rootComposite" presStyleCnt="0"/>
      <dgm:spPr/>
    </dgm:pt>
    <dgm:pt modelId="{EA592285-B1B9-4085-9A08-D6AADB7D78F1}" type="pres">
      <dgm:prSet presAssocID="{5A85D79D-41BF-4308-A35C-5EC8964671B6}" presName="rootText" presStyleLbl="node4" presStyleIdx="10" presStyleCnt="11" custScaleX="54623" custScaleY="54950" custLinFactNeighborY="-45942">
        <dgm:presLayoutVars>
          <dgm:chPref val="3"/>
        </dgm:presLayoutVars>
      </dgm:prSet>
      <dgm:spPr/>
    </dgm:pt>
    <dgm:pt modelId="{D7049D0A-4AD0-4E6A-B757-7835D2AA880E}" type="pres">
      <dgm:prSet presAssocID="{5A85D79D-41BF-4308-A35C-5EC8964671B6}" presName="rootConnector" presStyleLbl="node4" presStyleIdx="10" presStyleCnt="11"/>
      <dgm:spPr/>
    </dgm:pt>
    <dgm:pt modelId="{2384A4FA-883C-4F95-9C73-D7C7CF2577A0}" type="pres">
      <dgm:prSet presAssocID="{5A85D79D-41BF-4308-A35C-5EC8964671B6}" presName="hierChild4" presStyleCnt="0"/>
      <dgm:spPr/>
    </dgm:pt>
    <dgm:pt modelId="{1F952A92-33D0-4DE8-819E-99F2A042047C}" type="pres">
      <dgm:prSet presAssocID="{5A85D79D-41BF-4308-A35C-5EC8964671B6}" presName="hierChild5" presStyleCnt="0"/>
      <dgm:spPr/>
    </dgm:pt>
    <dgm:pt modelId="{616067BC-7AB0-4C35-AF0A-9233AB012574}" type="pres">
      <dgm:prSet presAssocID="{5CF2A4CC-3998-46EF-A299-D526396B52B3}" presName="hierChild5" presStyleCnt="0"/>
      <dgm:spPr/>
    </dgm:pt>
    <dgm:pt modelId="{F4DE0B8A-F86A-4F70-A6BE-B7B6F4C1EB13}" type="pres">
      <dgm:prSet presAssocID="{1BB44139-3BB2-4583-943F-F9E095CCCF5D}" presName="hierChild5" presStyleCnt="0"/>
      <dgm:spPr/>
    </dgm:pt>
    <dgm:pt modelId="{FED96880-9C7D-40FB-A59E-67E269E7547B}" type="pres">
      <dgm:prSet presAssocID="{66A31D2D-6063-4337-9EE4-1C478E07B905}" presName="hierChild5" presStyleCnt="0"/>
      <dgm:spPr/>
    </dgm:pt>
    <dgm:pt modelId="{5E526FAA-1D80-4396-8C17-834BCFE520A3}" type="pres">
      <dgm:prSet presAssocID="{8E3F9ACE-720E-4B0D-896A-9FF89CDEAF31}" presName="hierChild5" presStyleCnt="0"/>
      <dgm:spPr/>
    </dgm:pt>
    <dgm:pt modelId="{B5CA6753-75D6-44D4-9920-BDB21CB2A6D9}" type="pres">
      <dgm:prSet presAssocID="{FC9DCA79-8334-4A4A-8089-81024C49361B}" presName="hierChild3" presStyleCnt="0"/>
      <dgm:spPr/>
    </dgm:pt>
    <dgm:pt modelId="{21CFB06E-AE84-47D0-B91E-0DE8C176ADF4}" type="pres">
      <dgm:prSet presAssocID="{0855D236-259B-4DF4-B8D2-F83B5EB89B26}" presName="hierRoot1" presStyleCnt="0">
        <dgm:presLayoutVars>
          <dgm:hierBranch val="init"/>
        </dgm:presLayoutVars>
      </dgm:prSet>
      <dgm:spPr/>
    </dgm:pt>
    <dgm:pt modelId="{DF037055-0D56-444C-BE14-2863EEE5F391}" type="pres">
      <dgm:prSet presAssocID="{0855D236-259B-4DF4-B8D2-F83B5EB89B26}" presName="rootComposite1" presStyleCnt="0"/>
      <dgm:spPr/>
    </dgm:pt>
    <dgm:pt modelId="{EBA1BA6A-7C62-4A73-BB26-9C94D9F6DA06}" type="pres">
      <dgm:prSet presAssocID="{0855D236-259B-4DF4-B8D2-F83B5EB89B26}" presName="rootText1" presStyleLbl="node0" presStyleIdx="1" presStyleCnt="2" custScaleX="89615" custScaleY="49713" custLinFactX="-100000" custLinFactNeighborX="-168279" custLinFactNeighborY="81391">
        <dgm:presLayoutVars>
          <dgm:chPref val="3"/>
        </dgm:presLayoutVars>
      </dgm:prSet>
      <dgm:spPr/>
    </dgm:pt>
    <dgm:pt modelId="{38F530A4-0465-41F5-A834-3435B749153E}" type="pres">
      <dgm:prSet presAssocID="{0855D236-259B-4DF4-B8D2-F83B5EB89B26}" presName="rootConnector1" presStyleLbl="node1" presStyleIdx="0" presStyleCnt="0"/>
      <dgm:spPr/>
    </dgm:pt>
    <dgm:pt modelId="{E236652A-0F0A-400B-A45F-77A6F054CBB9}" type="pres">
      <dgm:prSet presAssocID="{0855D236-259B-4DF4-B8D2-F83B5EB89B26}" presName="hierChild2" presStyleCnt="0"/>
      <dgm:spPr/>
    </dgm:pt>
    <dgm:pt modelId="{524CB5A8-E303-4641-AFEE-C2940DD81F1D}" type="pres">
      <dgm:prSet presAssocID="{0855D236-259B-4DF4-B8D2-F83B5EB89B26}" presName="hierChild3" presStyleCnt="0"/>
      <dgm:spPr/>
    </dgm:pt>
  </dgm:ptLst>
  <dgm:cxnLst>
    <dgm:cxn modelId="{7A0D0002-DB07-49B4-8DE7-628206823575}" type="presOf" srcId="{8927064B-4848-4473-AED9-1F412D0728F0}" destId="{DCD0273A-496E-48BC-8624-1C13D895E51B}" srcOrd="1" destOrd="0" presId="urn:microsoft.com/office/officeart/2005/8/layout/orgChart1"/>
    <dgm:cxn modelId="{4FB95205-DAC9-4E75-B8DB-9AE9CD2F02F4}" type="presOf" srcId="{3857C989-C8D4-4487-B7DA-13BF96A10819}" destId="{47AF1BAE-F01D-474C-B680-12FD4F0C0C0F}" srcOrd="0" destOrd="0" presId="urn:microsoft.com/office/officeart/2005/8/layout/orgChart1"/>
    <dgm:cxn modelId="{0E276208-F80A-4FC3-A7DF-05CD8C9D8FA6}" type="presOf" srcId="{5CF2A4CC-3998-46EF-A299-D526396B52B3}" destId="{FCD28350-AD22-4D50-A909-C161972A378D}" srcOrd="0" destOrd="0" presId="urn:microsoft.com/office/officeart/2005/8/layout/orgChart1"/>
    <dgm:cxn modelId="{8CDF4209-F078-40B5-9590-B9017771B1D0}" srcId="{1BB44139-3BB2-4583-943F-F9E095CCCF5D}" destId="{5CF2A4CC-3998-46EF-A299-D526396B52B3}" srcOrd="0" destOrd="0" parTransId="{C6F21117-DB4F-44A4-BB00-AA5A6676E4D7}" sibTransId="{D125267C-CD52-4B4D-BC6D-BB4BF404E22F}"/>
    <dgm:cxn modelId="{FAD8EC0B-2664-4447-9FFF-E27C066B4CCD}" type="presOf" srcId="{FC9DCA79-8334-4A4A-8089-81024C49361B}" destId="{709F23F4-C3C1-4501-9A10-C944FC35FC19}" srcOrd="1" destOrd="0" presId="urn:microsoft.com/office/officeart/2005/8/layout/orgChart1"/>
    <dgm:cxn modelId="{1CDB7D0D-93F0-4E60-AC88-5139048A1B73}" srcId="{3040E97F-69AB-41AA-A26F-0B1A01918F4C}" destId="{0855D236-259B-4DF4-B8D2-F83B5EB89B26}" srcOrd="1" destOrd="0" parTransId="{C745D2C9-69E6-4704-A9FB-6E90C997D6E3}" sibTransId="{8ABFCDC0-A88E-4FD9-84F7-6BB16672E105}"/>
    <dgm:cxn modelId="{C402A40E-0F58-487A-BB28-2EAC9074291C}" type="presOf" srcId="{5A85D79D-41BF-4308-A35C-5EC8964671B6}" destId="{EA592285-B1B9-4085-9A08-D6AADB7D78F1}" srcOrd="0" destOrd="0" presId="urn:microsoft.com/office/officeart/2005/8/layout/orgChart1"/>
    <dgm:cxn modelId="{BEDCF10E-1B8B-4062-A2A0-21B6D6149A5D}" type="presOf" srcId="{66A31D2D-6063-4337-9EE4-1C478E07B905}" destId="{C10D3A58-862B-4053-80D3-CEC9E680AD0B}" srcOrd="0" destOrd="0" presId="urn:microsoft.com/office/officeart/2005/8/layout/orgChart1"/>
    <dgm:cxn modelId="{68AF1C14-E7C3-4F6D-B2EC-E92B6462BAB2}" srcId="{5CF2A4CC-3998-46EF-A299-D526396B52B3}" destId="{6ABA4115-3B09-42DB-9993-A0ADD55C3B55}" srcOrd="1" destOrd="0" parTransId="{622CC046-4DD1-469B-858E-FB5304B51C0A}" sibTransId="{0F93F4C8-8E35-4910-AAAD-286B8B3CF4F8}"/>
    <dgm:cxn modelId="{57D46B18-C8E8-49AD-A49C-B324C9B71BB4}" type="presOf" srcId="{75AC2952-C355-497F-B813-F3C92B7A5FF8}" destId="{2261352D-F31C-44F8-A044-86672DFC0CC2}" srcOrd="0" destOrd="0" presId="urn:microsoft.com/office/officeart/2005/8/layout/orgChart1"/>
    <dgm:cxn modelId="{8C6D7819-0702-480D-A75B-0637FCB172DD}" type="presOf" srcId="{1BB44139-3BB2-4583-943F-F9E095CCCF5D}" destId="{FCF2F309-D931-46C9-B4E6-1C5986172F29}" srcOrd="1" destOrd="0" presId="urn:microsoft.com/office/officeart/2005/8/layout/orgChart1"/>
    <dgm:cxn modelId="{547A591A-1A82-4D90-9061-A2FC2E75D8AC}" type="presOf" srcId="{667D966A-7BBA-447E-A905-EB527B53E3B2}" destId="{9331B80C-5509-4828-82C4-1926B35532DC}" srcOrd="1" destOrd="0" presId="urn:microsoft.com/office/officeart/2005/8/layout/orgChart1"/>
    <dgm:cxn modelId="{E1DE021B-A130-4A59-B44E-1E84378C72DA}" type="presOf" srcId="{F563A085-4B14-47B3-9FED-C680ECB8ABB8}" destId="{FD791225-CFA4-4040-B92B-5A89FC62BA23}" srcOrd="0" destOrd="0" presId="urn:microsoft.com/office/officeart/2005/8/layout/orgChart1"/>
    <dgm:cxn modelId="{07DC8B1B-A941-4008-BDA6-FE569023F830}" type="presOf" srcId="{FC9DCA79-8334-4A4A-8089-81024C49361B}" destId="{BBC8AEE7-C4D2-43ED-94E7-ABB14FC66EEC}" srcOrd="0" destOrd="0" presId="urn:microsoft.com/office/officeart/2005/8/layout/orgChart1"/>
    <dgm:cxn modelId="{0963EF1F-D0D0-49FE-83A1-AD3F071A5679}" type="presOf" srcId="{8E3F9ACE-720E-4B0D-896A-9FF89CDEAF31}" destId="{E8B68EC0-E2EC-4845-8383-BB08EF84F203}" srcOrd="1" destOrd="0" presId="urn:microsoft.com/office/officeart/2005/8/layout/orgChart1"/>
    <dgm:cxn modelId="{6FC96F26-3A8C-4D35-9265-68A2B0A6528C}" type="presOf" srcId="{EA158E05-A07B-421D-BA66-3A5B3EEB0160}" destId="{E86F033F-BB1B-4B22-B9CE-480CEEECA91B}" srcOrd="1" destOrd="0" presId="urn:microsoft.com/office/officeart/2005/8/layout/orgChart1"/>
    <dgm:cxn modelId="{EC917328-F486-4720-87A1-EBD99BED9E05}" srcId="{3040E97F-69AB-41AA-A26F-0B1A01918F4C}" destId="{FC9DCA79-8334-4A4A-8089-81024C49361B}" srcOrd="0" destOrd="0" parTransId="{D9CA9930-DD2C-49D0-BCA1-72832285856D}" sibTransId="{D88DA663-BE71-4EC7-9EA2-A0527C7931E5}"/>
    <dgm:cxn modelId="{422D9431-5D43-412C-9617-7292940BD428}" srcId="{2473C5DD-3BB4-4F2C-916E-E5A2027CC344}" destId="{05AF439A-4BB6-4156-A873-666DEDC9ED4C}" srcOrd="0" destOrd="0" parTransId="{08B66D58-53C5-4B6C-B4A4-8CE5E002762F}" sibTransId="{67764B5C-93A3-42CA-9358-8A5F0E560DD4}"/>
    <dgm:cxn modelId="{7EECCB32-0AF2-4851-A58E-142430A82634}" type="presOf" srcId="{EA158E05-A07B-421D-BA66-3A5B3EEB0160}" destId="{E260F99B-A7A5-4EE3-BCB3-64CEA6CA5652}" srcOrd="0" destOrd="0" presId="urn:microsoft.com/office/officeart/2005/8/layout/orgChart1"/>
    <dgm:cxn modelId="{DA32A537-8D35-4761-9EA3-BA97D3EC717D}" type="presOf" srcId="{E43905CF-8C24-4951-9FCC-E3DC69E081DC}" destId="{57502C67-E74B-470D-9C6F-D76FC6F7C0B8}" srcOrd="0" destOrd="0" presId="urn:microsoft.com/office/officeart/2005/8/layout/orgChart1"/>
    <dgm:cxn modelId="{7D6A3938-542F-404A-9D83-9CF20D4313EE}" type="presOf" srcId="{BB96D95C-B188-461D-9C9E-D38947511C2B}" destId="{EED6C186-81A2-4F3A-B011-4A9AEE9DE6EC}" srcOrd="0" destOrd="0" presId="urn:microsoft.com/office/officeart/2005/8/layout/orgChart1"/>
    <dgm:cxn modelId="{EE1EA738-D1F8-4043-BAFA-4DD62154C460}" type="presOf" srcId="{8927064B-4848-4473-AED9-1F412D0728F0}" destId="{6D5B8AB2-F1C8-400E-B62C-4A09188F4D44}" srcOrd="0" destOrd="0" presId="urn:microsoft.com/office/officeart/2005/8/layout/orgChart1"/>
    <dgm:cxn modelId="{CF8A033B-AB93-468F-BE6D-5E405991776D}" type="presOf" srcId="{622CC046-4DD1-469B-858E-FB5304B51C0A}" destId="{6B9FF792-08B1-4DB9-A75D-09CF2359D03C}" srcOrd="0" destOrd="0" presId="urn:microsoft.com/office/officeart/2005/8/layout/orgChart1"/>
    <dgm:cxn modelId="{2C10D63C-8CAF-44B7-B7B1-C722E9298CF0}" type="presOf" srcId="{0855D236-259B-4DF4-B8D2-F83B5EB89B26}" destId="{EBA1BA6A-7C62-4A73-BB26-9C94D9F6DA06}" srcOrd="0" destOrd="0" presId="urn:microsoft.com/office/officeart/2005/8/layout/orgChart1"/>
    <dgm:cxn modelId="{5A35DE3C-89AF-4DF3-8CC5-EF22D2E964D6}" srcId="{2473C5DD-3BB4-4F2C-916E-E5A2027CC344}" destId="{F395113D-6D37-4775-B994-4E2E952328E1}" srcOrd="3" destOrd="0" parTransId="{8FEE409F-5A46-4202-8E1C-58AF558A2703}" sibTransId="{764046CE-F153-4081-BD0C-0E07C25408A0}"/>
    <dgm:cxn modelId="{8406CB40-2536-4FDE-83B3-2768CE5B8416}" type="presOf" srcId="{F42842E8-04B1-4ECA-913A-F5B7705EA73F}" destId="{37FE9EC5-3D39-4030-9DB3-8002E0F851F4}" srcOrd="0" destOrd="0" presId="urn:microsoft.com/office/officeart/2005/8/layout/orgChart1"/>
    <dgm:cxn modelId="{8057055E-92A2-4FFB-835D-0755CC13A8A2}" type="presOf" srcId="{AEC918A1-8F88-4F25-8788-DD8F4974E14A}" destId="{F30563B7-C968-4C35-AB52-7EDD16232BF7}" srcOrd="0" destOrd="0" presId="urn:microsoft.com/office/officeart/2005/8/layout/orgChart1"/>
    <dgm:cxn modelId="{696D675E-5D79-46CA-8441-666FB129A409}" type="presOf" srcId="{6ABA4115-3B09-42DB-9993-A0ADD55C3B55}" destId="{087477A1-4829-4616-B931-AD5788FCCD14}" srcOrd="1" destOrd="0" presId="urn:microsoft.com/office/officeart/2005/8/layout/orgChart1"/>
    <dgm:cxn modelId="{7CFE0B68-4253-47BF-B8E6-7D4ED135E8FB}" srcId="{8E3F9ACE-720E-4B0D-896A-9FF89CDEAF31}" destId="{66A31D2D-6063-4337-9EE4-1C478E07B905}" srcOrd="0" destOrd="0" parTransId="{2DC17C27-DCB6-4F3E-8AFD-E39D917F56BE}" sibTransId="{9F296FAC-992B-4993-84CB-6F245C2F47FF}"/>
    <dgm:cxn modelId="{118B876B-4506-4EEE-B010-9072CD1BFA8B}" type="presOf" srcId="{0855D236-259B-4DF4-B8D2-F83B5EB89B26}" destId="{38F530A4-0465-41F5-A834-3435B749153E}" srcOrd="1" destOrd="0" presId="urn:microsoft.com/office/officeart/2005/8/layout/orgChart1"/>
    <dgm:cxn modelId="{6ADDFC72-AF8F-4157-A652-ACB55D21EDA1}" srcId="{2473C5DD-3BB4-4F2C-916E-E5A2027CC344}" destId="{8927064B-4848-4473-AED9-1F412D0728F0}" srcOrd="2" destOrd="0" parTransId="{AEC918A1-8F88-4F25-8788-DD8F4974E14A}" sibTransId="{B7D91170-C1F4-454F-8074-5A225EE36E57}"/>
    <dgm:cxn modelId="{43BB5054-4283-4DFF-B8BA-5AA646D51D39}" type="presOf" srcId="{05AF439A-4BB6-4156-A873-666DEDC9ED4C}" destId="{6FDABDE7-4883-46C0-9B5A-7CBE70E66B88}" srcOrd="1" destOrd="0" presId="urn:microsoft.com/office/officeart/2005/8/layout/orgChart1"/>
    <dgm:cxn modelId="{F5B25378-C3E5-4A25-9A48-3470DBBF7E74}" srcId="{EA158E05-A07B-421D-BA66-3A5B3EEB0160}" destId="{2473C5DD-3BB4-4F2C-916E-E5A2027CC344}" srcOrd="0" destOrd="0" parTransId="{E43905CF-8C24-4951-9FCC-E3DC69E081DC}" sibTransId="{B63650C5-690C-459D-9630-B474DDCBD1F2}"/>
    <dgm:cxn modelId="{7F09DF78-F6B7-4F15-B881-B40A8CC5B222}" srcId="{66A31D2D-6063-4337-9EE4-1C478E07B905}" destId="{EA158E05-A07B-421D-BA66-3A5B3EEB0160}" srcOrd="0" destOrd="0" parTransId="{3857C989-C8D4-4487-B7DA-13BF96A10819}" sibTransId="{BCDFED06-4991-402E-B6F0-F43DEDF622C7}"/>
    <dgm:cxn modelId="{B30E8579-C0A9-49F8-8851-F0CC9460B79A}" type="presOf" srcId="{8FEE409F-5A46-4202-8E1C-58AF558A2703}" destId="{AF6D0A7B-FE9A-4790-AD62-74DAA6DF1C54}" srcOrd="0" destOrd="0" presId="urn:microsoft.com/office/officeart/2005/8/layout/orgChart1"/>
    <dgm:cxn modelId="{D2D5F559-BBF9-44AA-9AE7-A10600E51706}" type="presOf" srcId="{5A85D79D-41BF-4308-A35C-5EC8964671B6}" destId="{D7049D0A-4AD0-4E6A-B757-7835D2AA880E}" srcOrd="1" destOrd="0" presId="urn:microsoft.com/office/officeart/2005/8/layout/orgChart1"/>
    <dgm:cxn modelId="{C77B845A-AF48-4202-BBE4-EEE16E480A63}" type="presOf" srcId="{1BB44139-3BB2-4583-943F-F9E095CCCF5D}" destId="{4DCF6EB7-8146-4C21-A41D-33A3F5D17C53}" srcOrd="0" destOrd="0" presId="urn:microsoft.com/office/officeart/2005/8/layout/orgChart1"/>
    <dgm:cxn modelId="{6CE1007E-981E-4E55-B873-65EB0913F156}" srcId="{2473C5DD-3BB4-4F2C-916E-E5A2027CC344}" destId="{667D966A-7BBA-447E-A905-EB527B53E3B2}" srcOrd="1" destOrd="0" parTransId="{F563A085-4B14-47B3-9FED-C680ECB8ABB8}" sibTransId="{5140E035-CD14-4332-A399-70C562D447AC}"/>
    <dgm:cxn modelId="{326A5B82-2EDA-4248-98AC-B7696A715E8E}" type="presOf" srcId="{3040E97F-69AB-41AA-A26F-0B1A01918F4C}" destId="{50F1818A-BCDE-4D61-94C6-A3E34F0FFE41}" srcOrd="0" destOrd="0" presId="urn:microsoft.com/office/officeart/2005/8/layout/orgChart1"/>
    <dgm:cxn modelId="{E7BD0896-CA9B-4FD4-855C-880878961E6B}" type="presOf" srcId="{6ABA4115-3B09-42DB-9993-A0ADD55C3B55}" destId="{12D5FE00-7466-48C6-A35F-4E24718496BE}" srcOrd="0" destOrd="0" presId="urn:microsoft.com/office/officeart/2005/8/layout/orgChart1"/>
    <dgm:cxn modelId="{269ECF96-15E4-41A3-8DDB-1E06AB9E1889}" type="presOf" srcId="{2473C5DD-3BB4-4F2C-916E-E5A2027CC344}" destId="{62A276CB-D6B7-4C56-896B-26B49EF434A4}" srcOrd="1" destOrd="0" presId="urn:microsoft.com/office/officeart/2005/8/layout/orgChart1"/>
    <dgm:cxn modelId="{F0E4CEA5-F1B8-47D4-8DB1-66E7670A92CC}" type="presOf" srcId="{5CF2A4CC-3998-46EF-A299-D526396B52B3}" destId="{5241A374-40B3-4ADE-8926-F7D5085E0F86}" srcOrd="1" destOrd="0" presId="urn:microsoft.com/office/officeart/2005/8/layout/orgChart1"/>
    <dgm:cxn modelId="{96D5D0A6-0344-47B3-A56A-ADF771B72D2F}" type="presOf" srcId="{2473C5DD-3BB4-4F2C-916E-E5A2027CC344}" destId="{6222A561-2B63-4A2A-993C-2A58EFB5206E}" srcOrd="0" destOrd="0" presId="urn:microsoft.com/office/officeart/2005/8/layout/orgChart1"/>
    <dgm:cxn modelId="{5CB784AB-6121-48EC-8CB2-0560210CB805}" srcId="{5CF2A4CC-3998-46EF-A299-D526396B52B3}" destId="{5A85D79D-41BF-4308-A35C-5EC8964671B6}" srcOrd="2" destOrd="0" parTransId="{F42842E8-04B1-4ECA-913A-F5B7705EA73F}" sibTransId="{B055721C-946A-4DA3-A2BE-78B7187D1CF2}"/>
    <dgm:cxn modelId="{1F157BAE-96F0-49E4-9450-CC6BE28A8378}" type="presOf" srcId="{08B66D58-53C5-4B6C-B4A4-8CE5E002762F}" destId="{A9BF193D-D49E-4A6B-8C18-305F33EF3533}" srcOrd="0" destOrd="0" presId="urn:microsoft.com/office/officeart/2005/8/layout/orgChart1"/>
    <dgm:cxn modelId="{B67482C6-6DB9-4F04-896E-830482116130}" type="presOf" srcId="{71BCEFF3-3377-4E22-B104-30D201366544}" destId="{445A0A70-2979-427A-8DDD-126882A74379}" srcOrd="0" destOrd="0" presId="urn:microsoft.com/office/officeart/2005/8/layout/orgChart1"/>
    <dgm:cxn modelId="{2DDA71C9-FF84-4F84-8249-8C9C69344273}" srcId="{66A31D2D-6063-4337-9EE4-1C478E07B905}" destId="{1BB44139-3BB2-4583-943F-F9E095CCCF5D}" srcOrd="1" destOrd="0" parTransId="{75AC2952-C355-497F-B813-F3C92B7A5FF8}" sibTransId="{3C5907ED-B51C-47F3-B0F8-97943DC868D7}"/>
    <dgm:cxn modelId="{517108D2-B5F1-4A9D-B6B3-60E12A7A2DA2}" srcId="{5CF2A4CC-3998-46EF-A299-D526396B52B3}" destId="{BB96D95C-B188-461D-9C9E-D38947511C2B}" srcOrd="0" destOrd="0" parTransId="{71BCEFF3-3377-4E22-B104-30D201366544}" sibTransId="{41EDBA2D-3490-453C-8F80-41D25C6929CE}"/>
    <dgm:cxn modelId="{BD22EFD3-53A1-47E5-8CE2-C21B2FB9A45B}" type="presOf" srcId="{BB96D95C-B188-461D-9C9E-D38947511C2B}" destId="{C52641FE-2D89-4008-A5C7-A41197FFF493}" srcOrd="1" destOrd="0" presId="urn:microsoft.com/office/officeart/2005/8/layout/orgChart1"/>
    <dgm:cxn modelId="{E36AF5D9-5BEA-474C-B506-05120AD6199C}" type="presOf" srcId="{91F6E16F-A795-45E8-A1DD-12A494D3DA5A}" destId="{C80C7612-586F-455F-9EA9-02E6000E43EE}" srcOrd="0" destOrd="0" presId="urn:microsoft.com/office/officeart/2005/8/layout/orgChart1"/>
    <dgm:cxn modelId="{47075FDC-DA7C-4E63-AA3A-56D05E3EBACC}" type="presOf" srcId="{66A31D2D-6063-4337-9EE4-1C478E07B905}" destId="{75A95D75-A6D7-470E-B5D3-DCC6CA586CE3}" srcOrd="1" destOrd="0" presId="urn:microsoft.com/office/officeart/2005/8/layout/orgChart1"/>
    <dgm:cxn modelId="{5DC938E0-83D3-4E20-BF3E-B25270665238}" type="presOf" srcId="{05AF439A-4BB6-4156-A873-666DEDC9ED4C}" destId="{77C3E2DF-511E-4D00-A7A0-2485885A81D2}" srcOrd="0" destOrd="0" presId="urn:microsoft.com/office/officeart/2005/8/layout/orgChart1"/>
    <dgm:cxn modelId="{08B33CE4-5580-4D3E-BDED-12B5ECD68287}" type="presOf" srcId="{F395113D-6D37-4775-B994-4E2E952328E1}" destId="{E848F393-8405-4178-AEC2-F96F1B252502}" srcOrd="1" destOrd="0" presId="urn:microsoft.com/office/officeart/2005/8/layout/orgChart1"/>
    <dgm:cxn modelId="{D40B84E8-4A76-44A6-99CF-5F6AF5CF211E}" type="presOf" srcId="{C6F21117-DB4F-44A4-BB00-AA5A6676E4D7}" destId="{BF721828-63B5-496B-A1BE-4F68E1377B9D}" srcOrd="0" destOrd="0" presId="urn:microsoft.com/office/officeart/2005/8/layout/orgChart1"/>
    <dgm:cxn modelId="{63A8CEEA-989B-4D5B-B3CE-E85DDCDB30D7}" type="presOf" srcId="{667D966A-7BBA-447E-A905-EB527B53E3B2}" destId="{9A84A3A9-2B5C-4594-BDDE-DD6C191F341F}" srcOrd="0" destOrd="0" presId="urn:microsoft.com/office/officeart/2005/8/layout/orgChart1"/>
    <dgm:cxn modelId="{CF5667EF-6E93-48A2-8CF2-AB3CBDAA16FF}" type="presOf" srcId="{2DC17C27-DCB6-4F3E-8AFD-E39D917F56BE}" destId="{55C2167F-B40C-4CBA-A5A0-5D14DF1BE020}" srcOrd="0" destOrd="0" presId="urn:microsoft.com/office/officeart/2005/8/layout/orgChart1"/>
    <dgm:cxn modelId="{9116EFF3-AE67-43CD-87DD-B62AC2E26B8C}" type="presOf" srcId="{F395113D-6D37-4775-B994-4E2E952328E1}" destId="{702D5C21-4282-4BCB-B504-39474EAA4152}" srcOrd="0" destOrd="0" presId="urn:microsoft.com/office/officeart/2005/8/layout/orgChart1"/>
    <dgm:cxn modelId="{1E2DF7FA-16A9-4994-9E40-096976AC7FF5}" srcId="{FC9DCA79-8334-4A4A-8089-81024C49361B}" destId="{8E3F9ACE-720E-4B0D-896A-9FF89CDEAF31}" srcOrd="0" destOrd="0" parTransId="{91F6E16F-A795-45E8-A1DD-12A494D3DA5A}" sibTransId="{7846B0F3-A1D4-450E-A777-E1A09B617DC0}"/>
    <dgm:cxn modelId="{5252C9FE-CDB6-468C-B517-64229790ADE8}" type="presOf" srcId="{8E3F9ACE-720E-4B0D-896A-9FF89CDEAF31}" destId="{7C5B53EA-045A-49AA-860D-D5385D48E793}" srcOrd="0" destOrd="0" presId="urn:microsoft.com/office/officeart/2005/8/layout/orgChart1"/>
    <dgm:cxn modelId="{AB0BA474-82FC-4A86-B3C2-6AD1F9941319}" type="presParOf" srcId="{50F1818A-BCDE-4D61-94C6-A3E34F0FFE41}" destId="{0BFF04FD-B0A9-4DFA-92E7-B8776234EAB3}" srcOrd="0" destOrd="0" presId="urn:microsoft.com/office/officeart/2005/8/layout/orgChart1"/>
    <dgm:cxn modelId="{A0CB4F98-0FBF-459A-AA7F-244F5942599D}" type="presParOf" srcId="{0BFF04FD-B0A9-4DFA-92E7-B8776234EAB3}" destId="{A987C59F-E339-410A-AC4E-B4C336106CD4}" srcOrd="0" destOrd="0" presId="urn:microsoft.com/office/officeart/2005/8/layout/orgChart1"/>
    <dgm:cxn modelId="{6809F985-BD0D-4280-9C3A-E716A869E7E0}" type="presParOf" srcId="{A987C59F-E339-410A-AC4E-B4C336106CD4}" destId="{BBC8AEE7-C4D2-43ED-94E7-ABB14FC66EEC}" srcOrd="0" destOrd="0" presId="urn:microsoft.com/office/officeart/2005/8/layout/orgChart1"/>
    <dgm:cxn modelId="{A9751BAA-5022-438A-89B5-C0FEBAA0D16B}" type="presParOf" srcId="{A987C59F-E339-410A-AC4E-B4C336106CD4}" destId="{709F23F4-C3C1-4501-9A10-C944FC35FC19}" srcOrd="1" destOrd="0" presId="urn:microsoft.com/office/officeart/2005/8/layout/orgChart1"/>
    <dgm:cxn modelId="{84925BBF-2FB5-4988-86E7-6E446674FA62}" type="presParOf" srcId="{0BFF04FD-B0A9-4DFA-92E7-B8776234EAB3}" destId="{5C2722C2-8FAB-4172-BD0E-399966A74555}" srcOrd="1" destOrd="0" presId="urn:microsoft.com/office/officeart/2005/8/layout/orgChart1"/>
    <dgm:cxn modelId="{18E14765-6C7C-4B20-A55F-F5B857E76630}" type="presParOf" srcId="{5C2722C2-8FAB-4172-BD0E-399966A74555}" destId="{C80C7612-586F-455F-9EA9-02E6000E43EE}" srcOrd="0" destOrd="0" presId="urn:microsoft.com/office/officeart/2005/8/layout/orgChart1"/>
    <dgm:cxn modelId="{10E16118-791A-43DA-B6AE-36002252F4C8}" type="presParOf" srcId="{5C2722C2-8FAB-4172-BD0E-399966A74555}" destId="{366C4484-02AD-4841-A61E-7F5C1709B098}" srcOrd="1" destOrd="0" presId="urn:microsoft.com/office/officeart/2005/8/layout/orgChart1"/>
    <dgm:cxn modelId="{CBCCE7A2-7A40-492B-8093-0C97937950CB}" type="presParOf" srcId="{366C4484-02AD-4841-A61E-7F5C1709B098}" destId="{D4C1A603-11D3-4902-A862-4AFFDCF3EC8F}" srcOrd="0" destOrd="0" presId="urn:microsoft.com/office/officeart/2005/8/layout/orgChart1"/>
    <dgm:cxn modelId="{09EAB94E-E8BF-4E9B-88B1-6310C8366ED2}" type="presParOf" srcId="{D4C1A603-11D3-4902-A862-4AFFDCF3EC8F}" destId="{7C5B53EA-045A-49AA-860D-D5385D48E793}" srcOrd="0" destOrd="0" presId="urn:microsoft.com/office/officeart/2005/8/layout/orgChart1"/>
    <dgm:cxn modelId="{6E37F683-FF6D-41DC-9286-6055B6A4A5C6}" type="presParOf" srcId="{D4C1A603-11D3-4902-A862-4AFFDCF3EC8F}" destId="{E8B68EC0-E2EC-4845-8383-BB08EF84F203}" srcOrd="1" destOrd="0" presId="urn:microsoft.com/office/officeart/2005/8/layout/orgChart1"/>
    <dgm:cxn modelId="{5175CD6A-9C4F-4419-BD3B-05823B82841E}" type="presParOf" srcId="{366C4484-02AD-4841-A61E-7F5C1709B098}" destId="{42A7F9A7-A7DB-4E42-9925-7F6FADFCC6A0}" srcOrd="1" destOrd="0" presId="urn:microsoft.com/office/officeart/2005/8/layout/orgChart1"/>
    <dgm:cxn modelId="{E19693C2-75A3-4262-982A-62C557114EB5}" type="presParOf" srcId="{42A7F9A7-A7DB-4E42-9925-7F6FADFCC6A0}" destId="{55C2167F-B40C-4CBA-A5A0-5D14DF1BE020}" srcOrd="0" destOrd="0" presId="urn:microsoft.com/office/officeart/2005/8/layout/orgChart1"/>
    <dgm:cxn modelId="{8F9BC8C3-6A1E-40B2-9DFD-28A03DAE283E}" type="presParOf" srcId="{42A7F9A7-A7DB-4E42-9925-7F6FADFCC6A0}" destId="{9C8F464E-8760-4F63-BE72-AAC984272F42}" srcOrd="1" destOrd="0" presId="urn:microsoft.com/office/officeart/2005/8/layout/orgChart1"/>
    <dgm:cxn modelId="{8180064E-FF38-49A4-81CC-421BC6689A04}" type="presParOf" srcId="{9C8F464E-8760-4F63-BE72-AAC984272F42}" destId="{84648792-939D-48D5-85EA-5679ACF828AB}" srcOrd="0" destOrd="0" presId="urn:microsoft.com/office/officeart/2005/8/layout/orgChart1"/>
    <dgm:cxn modelId="{054E39B9-3DCA-494D-BCA4-C1B1EEE39356}" type="presParOf" srcId="{84648792-939D-48D5-85EA-5679ACF828AB}" destId="{C10D3A58-862B-4053-80D3-CEC9E680AD0B}" srcOrd="0" destOrd="0" presId="urn:microsoft.com/office/officeart/2005/8/layout/orgChart1"/>
    <dgm:cxn modelId="{37783F4B-D0B3-4DC2-AA7D-3450C4F44BE1}" type="presParOf" srcId="{84648792-939D-48D5-85EA-5679ACF828AB}" destId="{75A95D75-A6D7-470E-B5D3-DCC6CA586CE3}" srcOrd="1" destOrd="0" presId="urn:microsoft.com/office/officeart/2005/8/layout/orgChart1"/>
    <dgm:cxn modelId="{D960137B-39A7-4A1D-ABE5-55649753BB8E}" type="presParOf" srcId="{9C8F464E-8760-4F63-BE72-AAC984272F42}" destId="{8D795EED-0D10-450F-A106-2D3EBFD211E9}" srcOrd="1" destOrd="0" presId="urn:microsoft.com/office/officeart/2005/8/layout/orgChart1"/>
    <dgm:cxn modelId="{94E41C25-662F-4AA9-B413-BF47976C0648}" type="presParOf" srcId="{8D795EED-0D10-450F-A106-2D3EBFD211E9}" destId="{47AF1BAE-F01D-474C-B680-12FD4F0C0C0F}" srcOrd="0" destOrd="0" presId="urn:microsoft.com/office/officeart/2005/8/layout/orgChart1"/>
    <dgm:cxn modelId="{C9E7BACE-7C14-44F6-9023-84F4FD5B7FD5}" type="presParOf" srcId="{8D795EED-0D10-450F-A106-2D3EBFD211E9}" destId="{F437F1AF-E0CF-4550-9128-753D708E9FF4}" srcOrd="1" destOrd="0" presId="urn:microsoft.com/office/officeart/2005/8/layout/orgChart1"/>
    <dgm:cxn modelId="{713A675D-1374-4EF7-AD78-B6043D382320}" type="presParOf" srcId="{F437F1AF-E0CF-4550-9128-753D708E9FF4}" destId="{6A6985A9-BA91-45D8-8A5E-DFB9A202CE01}" srcOrd="0" destOrd="0" presId="urn:microsoft.com/office/officeart/2005/8/layout/orgChart1"/>
    <dgm:cxn modelId="{F573F2C5-705D-4E34-92B1-E29B4CF18C92}" type="presParOf" srcId="{6A6985A9-BA91-45D8-8A5E-DFB9A202CE01}" destId="{E260F99B-A7A5-4EE3-BCB3-64CEA6CA5652}" srcOrd="0" destOrd="0" presId="urn:microsoft.com/office/officeart/2005/8/layout/orgChart1"/>
    <dgm:cxn modelId="{E2706DFF-41E0-4CBA-83EA-62FE27E5E07F}" type="presParOf" srcId="{6A6985A9-BA91-45D8-8A5E-DFB9A202CE01}" destId="{E86F033F-BB1B-4B22-B9CE-480CEEECA91B}" srcOrd="1" destOrd="0" presId="urn:microsoft.com/office/officeart/2005/8/layout/orgChart1"/>
    <dgm:cxn modelId="{7A37D839-B706-44C3-9DEB-967D2A86C488}" type="presParOf" srcId="{F437F1AF-E0CF-4550-9128-753D708E9FF4}" destId="{0BA8124D-23E4-44CC-943B-7941EE3E1225}" srcOrd="1" destOrd="0" presId="urn:microsoft.com/office/officeart/2005/8/layout/orgChart1"/>
    <dgm:cxn modelId="{6E454A47-3E8E-40F9-BA59-F2D4979B868C}" type="presParOf" srcId="{0BA8124D-23E4-44CC-943B-7941EE3E1225}" destId="{57502C67-E74B-470D-9C6F-D76FC6F7C0B8}" srcOrd="0" destOrd="0" presId="urn:microsoft.com/office/officeart/2005/8/layout/orgChart1"/>
    <dgm:cxn modelId="{F3BC36AD-2797-4627-9FCC-7468D1DF55A0}" type="presParOf" srcId="{0BA8124D-23E4-44CC-943B-7941EE3E1225}" destId="{1773D6AE-DA4C-47DF-B9B3-97ED3060F7CE}" srcOrd="1" destOrd="0" presId="urn:microsoft.com/office/officeart/2005/8/layout/orgChart1"/>
    <dgm:cxn modelId="{1CDA565A-0932-4287-A7A5-0B218793BE43}" type="presParOf" srcId="{1773D6AE-DA4C-47DF-B9B3-97ED3060F7CE}" destId="{AF8FB1C2-954C-459E-A2F3-BDDB9973EA8D}" srcOrd="0" destOrd="0" presId="urn:microsoft.com/office/officeart/2005/8/layout/orgChart1"/>
    <dgm:cxn modelId="{B9321542-BE08-4386-8216-0B6A663A7129}" type="presParOf" srcId="{AF8FB1C2-954C-459E-A2F3-BDDB9973EA8D}" destId="{6222A561-2B63-4A2A-993C-2A58EFB5206E}" srcOrd="0" destOrd="0" presId="urn:microsoft.com/office/officeart/2005/8/layout/orgChart1"/>
    <dgm:cxn modelId="{6ED2D7A4-9BFF-4531-AB67-8998DAA5B525}" type="presParOf" srcId="{AF8FB1C2-954C-459E-A2F3-BDDB9973EA8D}" destId="{62A276CB-D6B7-4C56-896B-26B49EF434A4}" srcOrd="1" destOrd="0" presId="urn:microsoft.com/office/officeart/2005/8/layout/orgChart1"/>
    <dgm:cxn modelId="{00E41D14-627E-43D0-B991-58B3A7A96662}" type="presParOf" srcId="{1773D6AE-DA4C-47DF-B9B3-97ED3060F7CE}" destId="{032892A9-A854-4B8B-ACF1-808D876A41C5}" srcOrd="1" destOrd="0" presId="urn:microsoft.com/office/officeart/2005/8/layout/orgChart1"/>
    <dgm:cxn modelId="{60DBD89B-70F2-4694-A270-21A6BAF1F139}" type="presParOf" srcId="{032892A9-A854-4B8B-ACF1-808D876A41C5}" destId="{A9BF193D-D49E-4A6B-8C18-305F33EF3533}" srcOrd="0" destOrd="0" presId="urn:microsoft.com/office/officeart/2005/8/layout/orgChart1"/>
    <dgm:cxn modelId="{3D17C0C5-4D96-4CDF-8CB9-1EC018777314}" type="presParOf" srcId="{032892A9-A854-4B8B-ACF1-808D876A41C5}" destId="{E71899FF-435B-40B0-8B8A-9DB1374F3602}" srcOrd="1" destOrd="0" presId="urn:microsoft.com/office/officeart/2005/8/layout/orgChart1"/>
    <dgm:cxn modelId="{B876B4CE-AA1D-4825-B4F7-8F3A5E87C1BA}" type="presParOf" srcId="{E71899FF-435B-40B0-8B8A-9DB1374F3602}" destId="{9A3FD6A8-5546-4D58-91F3-EDE393C6BE60}" srcOrd="0" destOrd="0" presId="urn:microsoft.com/office/officeart/2005/8/layout/orgChart1"/>
    <dgm:cxn modelId="{422D3C1A-F83A-41AD-B5D9-8E2BF4DDC087}" type="presParOf" srcId="{9A3FD6A8-5546-4D58-91F3-EDE393C6BE60}" destId="{77C3E2DF-511E-4D00-A7A0-2485885A81D2}" srcOrd="0" destOrd="0" presId="urn:microsoft.com/office/officeart/2005/8/layout/orgChart1"/>
    <dgm:cxn modelId="{AC789BD0-57B0-4064-B3F4-D59ED68F577E}" type="presParOf" srcId="{9A3FD6A8-5546-4D58-91F3-EDE393C6BE60}" destId="{6FDABDE7-4883-46C0-9B5A-7CBE70E66B88}" srcOrd="1" destOrd="0" presId="urn:microsoft.com/office/officeart/2005/8/layout/orgChart1"/>
    <dgm:cxn modelId="{7B7D28D0-9DD0-4781-8867-B702CB06517C}" type="presParOf" srcId="{E71899FF-435B-40B0-8B8A-9DB1374F3602}" destId="{74C77264-EE1E-4133-B172-967CD5C4EA7C}" srcOrd="1" destOrd="0" presId="urn:microsoft.com/office/officeart/2005/8/layout/orgChart1"/>
    <dgm:cxn modelId="{1DF0EB9B-9727-42C9-9EF6-F6DA816F1A1D}" type="presParOf" srcId="{E71899FF-435B-40B0-8B8A-9DB1374F3602}" destId="{F0D74B71-DC5F-4229-A71D-71222EDCCD69}" srcOrd="2" destOrd="0" presId="urn:microsoft.com/office/officeart/2005/8/layout/orgChart1"/>
    <dgm:cxn modelId="{A104F434-2D83-4579-8D09-E41FE0C58AD0}" type="presParOf" srcId="{032892A9-A854-4B8B-ACF1-808D876A41C5}" destId="{FD791225-CFA4-4040-B92B-5A89FC62BA23}" srcOrd="2" destOrd="0" presId="urn:microsoft.com/office/officeart/2005/8/layout/orgChart1"/>
    <dgm:cxn modelId="{C024DD73-99C3-4FCB-B2B6-6BD280E6EBF1}" type="presParOf" srcId="{032892A9-A854-4B8B-ACF1-808D876A41C5}" destId="{E6EE0179-A642-4EAD-9E94-CF108C8DC80A}" srcOrd="3" destOrd="0" presId="urn:microsoft.com/office/officeart/2005/8/layout/orgChart1"/>
    <dgm:cxn modelId="{FEA5FE00-9FF3-480E-8B32-74EAC98ACF8A}" type="presParOf" srcId="{E6EE0179-A642-4EAD-9E94-CF108C8DC80A}" destId="{3B4DAC14-6EB8-4F71-836F-2D92FE3C4968}" srcOrd="0" destOrd="0" presId="urn:microsoft.com/office/officeart/2005/8/layout/orgChart1"/>
    <dgm:cxn modelId="{7EA734FB-C0B6-4BB4-9205-C37F29606AC5}" type="presParOf" srcId="{3B4DAC14-6EB8-4F71-836F-2D92FE3C4968}" destId="{9A84A3A9-2B5C-4594-BDDE-DD6C191F341F}" srcOrd="0" destOrd="0" presId="urn:microsoft.com/office/officeart/2005/8/layout/orgChart1"/>
    <dgm:cxn modelId="{99932149-7E50-4FC8-998C-92BBF7F401C4}" type="presParOf" srcId="{3B4DAC14-6EB8-4F71-836F-2D92FE3C4968}" destId="{9331B80C-5509-4828-82C4-1926B35532DC}" srcOrd="1" destOrd="0" presId="urn:microsoft.com/office/officeart/2005/8/layout/orgChart1"/>
    <dgm:cxn modelId="{EC4E7109-2217-454F-A072-1269B9F9C32D}" type="presParOf" srcId="{E6EE0179-A642-4EAD-9E94-CF108C8DC80A}" destId="{01076222-0048-491B-A3AD-1E8966DCAC2E}" srcOrd="1" destOrd="0" presId="urn:microsoft.com/office/officeart/2005/8/layout/orgChart1"/>
    <dgm:cxn modelId="{9B3236A4-100D-4609-B7B3-34287EDAB1CA}" type="presParOf" srcId="{E6EE0179-A642-4EAD-9E94-CF108C8DC80A}" destId="{4FF35C4E-3225-4424-B618-5610CBFA7569}" srcOrd="2" destOrd="0" presId="urn:microsoft.com/office/officeart/2005/8/layout/orgChart1"/>
    <dgm:cxn modelId="{95ADA104-94E9-47F6-A78F-301C99A34B2C}" type="presParOf" srcId="{032892A9-A854-4B8B-ACF1-808D876A41C5}" destId="{F30563B7-C968-4C35-AB52-7EDD16232BF7}" srcOrd="4" destOrd="0" presId="urn:microsoft.com/office/officeart/2005/8/layout/orgChart1"/>
    <dgm:cxn modelId="{9585636E-8768-474A-8CA8-49A6AEC13D6E}" type="presParOf" srcId="{032892A9-A854-4B8B-ACF1-808D876A41C5}" destId="{A2918972-A492-4069-8C37-6A8FC2B923A4}" srcOrd="5" destOrd="0" presId="urn:microsoft.com/office/officeart/2005/8/layout/orgChart1"/>
    <dgm:cxn modelId="{CAADA9B7-2521-4082-A157-2B6C13DB2B1A}" type="presParOf" srcId="{A2918972-A492-4069-8C37-6A8FC2B923A4}" destId="{CF2729DA-6208-4E60-A575-677F6EE2742F}" srcOrd="0" destOrd="0" presId="urn:microsoft.com/office/officeart/2005/8/layout/orgChart1"/>
    <dgm:cxn modelId="{6FF0CBDA-D07A-43D2-B953-100EFE871230}" type="presParOf" srcId="{CF2729DA-6208-4E60-A575-677F6EE2742F}" destId="{6D5B8AB2-F1C8-400E-B62C-4A09188F4D44}" srcOrd="0" destOrd="0" presId="urn:microsoft.com/office/officeart/2005/8/layout/orgChart1"/>
    <dgm:cxn modelId="{75DA74B4-558E-46C0-8124-D09355372840}" type="presParOf" srcId="{CF2729DA-6208-4E60-A575-677F6EE2742F}" destId="{DCD0273A-496E-48BC-8624-1C13D895E51B}" srcOrd="1" destOrd="0" presId="urn:microsoft.com/office/officeart/2005/8/layout/orgChart1"/>
    <dgm:cxn modelId="{8B5FAB86-E34B-4682-AB92-49F979F2E370}" type="presParOf" srcId="{A2918972-A492-4069-8C37-6A8FC2B923A4}" destId="{41AA8500-D7D4-4FA4-8B65-02F3ABE44EED}" srcOrd="1" destOrd="0" presId="urn:microsoft.com/office/officeart/2005/8/layout/orgChart1"/>
    <dgm:cxn modelId="{8788BD9D-0B74-4D0E-A1CE-689D814CCEB7}" type="presParOf" srcId="{A2918972-A492-4069-8C37-6A8FC2B923A4}" destId="{3F3416F2-54A9-4686-9FDB-FC63C69A4EFD}" srcOrd="2" destOrd="0" presId="urn:microsoft.com/office/officeart/2005/8/layout/orgChart1"/>
    <dgm:cxn modelId="{8EBA8597-3115-4465-BA07-6B8F86279237}" type="presParOf" srcId="{032892A9-A854-4B8B-ACF1-808D876A41C5}" destId="{AF6D0A7B-FE9A-4790-AD62-74DAA6DF1C54}" srcOrd="6" destOrd="0" presId="urn:microsoft.com/office/officeart/2005/8/layout/orgChart1"/>
    <dgm:cxn modelId="{A721B94E-5188-41C4-8603-71C1F716BB78}" type="presParOf" srcId="{032892A9-A854-4B8B-ACF1-808D876A41C5}" destId="{7B45924E-8C29-49A3-BB08-7CAF0D50DF94}" srcOrd="7" destOrd="0" presId="urn:microsoft.com/office/officeart/2005/8/layout/orgChart1"/>
    <dgm:cxn modelId="{FB0FBB7E-7C24-457F-A340-5F901C206B1B}" type="presParOf" srcId="{7B45924E-8C29-49A3-BB08-7CAF0D50DF94}" destId="{29AA55A3-6DC0-4CCE-99A7-C6789B17771E}" srcOrd="0" destOrd="0" presId="urn:microsoft.com/office/officeart/2005/8/layout/orgChart1"/>
    <dgm:cxn modelId="{54D104BC-E5A9-4DE2-AFB7-A439EAAC801C}" type="presParOf" srcId="{29AA55A3-6DC0-4CCE-99A7-C6789B17771E}" destId="{702D5C21-4282-4BCB-B504-39474EAA4152}" srcOrd="0" destOrd="0" presId="urn:microsoft.com/office/officeart/2005/8/layout/orgChart1"/>
    <dgm:cxn modelId="{5E140744-5DE3-44B7-B723-7A39CECF6EBA}" type="presParOf" srcId="{29AA55A3-6DC0-4CCE-99A7-C6789B17771E}" destId="{E848F393-8405-4178-AEC2-F96F1B252502}" srcOrd="1" destOrd="0" presId="urn:microsoft.com/office/officeart/2005/8/layout/orgChart1"/>
    <dgm:cxn modelId="{0BF83B04-063D-4BAB-BB85-5D3837398101}" type="presParOf" srcId="{7B45924E-8C29-49A3-BB08-7CAF0D50DF94}" destId="{E4328E34-C7C6-452F-9BC3-226079A6E597}" srcOrd="1" destOrd="0" presId="urn:microsoft.com/office/officeart/2005/8/layout/orgChart1"/>
    <dgm:cxn modelId="{8D37731F-BC53-4073-A535-31F0D41D725D}" type="presParOf" srcId="{7B45924E-8C29-49A3-BB08-7CAF0D50DF94}" destId="{556CBA63-4684-4CD6-A3CC-C1F786870C47}" srcOrd="2" destOrd="0" presId="urn:microsoft.com/office/officeart/2005/8/layout/orgChart1"/>
    <dgm:cxn modelId="{CEFA4AD1-1B41-4C1B-A2E3-033757B04E13}" type="presParOf" srcId="{1773D6AE-DA4C-47DF-B9B3-97ED3060F7CE}" destId="{7D732E93-0263-48EC-B36A-DA14973B3B7E}" srcOrd="2" destOrd="0" presId="urn:microsoft.com/office/officeart/2005/8/layout/orgChart1"/>
    <dgm:cxn modelId="{D63BB310-31DD-4422-B8F2-71F70910D43A}" type="presParOf" srcId="{F437F1AF-E0CF-4550-9128-753D708E9FF4}" destId="{E49C998F-0B83-4824-AA6E-BBDEFAA9CC7C}" srcOrd="2" destOrd="0" presId="urn:microsoft.com/office/officeart/2005/8/layout/orgChart1"/>
    <dgm:cxn modelId="{225342DA-0680-43FD-A780-8040D87B5C4B}" type="presParOf" srcId="{8D795EED-0D10-450F-A106-2D3EBFD211E9}" destId="{2261352D-F31C-44F8-A044-86672DFC0CC2}" srcOrd="2" destOrd="0" presId="urn:microsoft.com/office/officeart/2005/8/layout/orgChart1"/>
    <dgm:cxn modelId="{8FCA56A3-8AC9-4A57-BA1F-943AF3AF12F0}" type="presParOf" srcId="{8D795EED-0D10-450F-A106-2D3EBFD211E9}" destId="{2FD4F712-6AA4-4723-AD89-50DA6258BF88}" srcOrd="3" destOrd="0" presId="urn:microsoft.com/office/officeart/2005/8/layout/orgChart1"/>
    <dgm:cxn modelId="{911B716E-80D2-49B3-A384-06E9447B4855}" type="presParOf" srcId="{2FD4F712-6AA4-4723-AD89-50DA6258BF88}" destId="{3E4B54E3-5877-4A31-80DD-3981EF3DA01B}" srcOrd="0" destOrd="0" presId="urn:microsoft.com/office/officeart/2005/8/layout/orgChart1"/>
    <dgm:cxn modelId="{48855B24-62B8-4BFD-9445-C0DB9535A40D}" type="presParOf" srcId="{3E4B54E3-5877-4A31-80DD-3981EF3DA01B}" destId="{4DCF6EB7-8146-4C21-A41D-33A3F5D17C53}" srcOrd="0" destOrd="0" presId="urn:microsoft.com/office/officeart/2005/8/layout/orgChart1"/>
    <dgm:cxn modelId="{5B2914F5-9ACE-4880-A778-49BFF1A5AA2B}" type="presParOf" srcId="{3E4B54E3-5877-4A31-80DD-3981EF3DA01B}" destId="{FCF2F309-D931-46C9-B4E6-1C5986172F29}" srcOrd="1" destOrd="0" presId="urn:microsoft.com/office/officeart/2005/8/layout/orgChart1"/>
    <dgm:cxn modelId="{3FA2D4D1-B5B8-4961-AD70-BDF20E05B524}" type="presParOf" srcId="{2FD4F712-6AA4-4723-AD89-50DA6258BF88}" destId="{4183D656-ED4E-4A7A-B008-A04457EFB8B3}" srcOrd="1" destOrd="0" presId="urn:microsoft.com/office/officeart/2005/8/layout/orgChart1"/>
    <dgm:cxn modelId="{3FC0134D-D1AA-41E3-8CE8-14AAC0D0A0C5}" type="presParOf" srcId="{4183D656-ED4E-4A7A-B008-A04457EFB8B3}" destId="{BF721828-63B5-496B-A1BE-4F68E1377B9D}" srcOrd="0" destOrd="0" presId="urn:microsoft.com/office/officeart/2005/8/layout/orgChart1"/>
    <dgm:cxn modelId="{E47E989C-85A4-417B-A0FE-F7B03C97E5AA}" type="presParOf" srcId="{4183D656-ED4E-4A7A-B008-A04457EFB8B3}" destId="{5488A2FC-7AA6-4B75-AD49-10EDC3BBF9CF}" srcOrd="1" destOrd="0" presId="urn:microsoft.com/office/officeart/2005/8/layout/orgChart1"/>
    <dgm:cxn modelId="{40FE84D0-B079-433E-BEAD-4E9DAD204CC7}" type="presParOf" srcId="{5488A2FC-7AA6-4B75-AD49-10EDC3BBF9CF}" destId="{606A0EC0-4769-4350-9BC9-6053CB141C3E}" srcOrd="0" destOrd="0" presId="urn:microsoft.com/office/officeart/2005/8/layout/orgChart1"/>
    <dgm:cxn modelId="{AFE277A1-9C88-41C3-80C8-7B87C2594975}" type="presParOf" srcId="{606A0EC0-4769-4350-9BC9-6053CB141C3E}" destId="{FCD28350-AD22-4D50-A909-C161972A378D}" srcOrd="0" destOrd="0" presId="urn:microsoft.com/office/officeart/2005/8/layout/orgChart1"/>
    <dgm:cxn modelId="{0BC7FAA0-AEE5-4785-AB5F-363423A976CB}" type="presParOf" srcId="{606A0EC0-4769-4350-9BC9-6053CB141C3E}" destId="{5241A374-40B3-4ADE-8926-F7D5085E0F86}" srcOrd="1" destOrd="0" presId="urn:microsoft.com/office/officeart/2005/8/layout/orgChart1"/>
    <dgm:cxn modelId="{03DBC767-8C96-49C3-A2C2-9357E3ABE331}" type="presParOf" srcId="{5488A2FC-7AA6-4B75-AD49-10EDC3BBF9CF}" destId="{7F8917F3-B61E-4A38-867A-484F892E52C1}" srcOrd="1" destOrd="0" presId="urn:microsoft.com/office/officeart/2005/8/layout/orgChart1"/>
    <dgm:cxn modelId="{1A8721B0-047F-40A5-A590-2A83FC8E39C7}" type="presParOf" srcId="{7F8917F3-B61E-4A38-867A-484F892E52C1}" destId="{445A0A70-2979-427A-8DDD-126882A74379}" srcOrd="0" destOrd="0" presId="urn:microsoft.com/office/officeart/2005/8/layout/orgChart1"/>
    <dgm:cxn modelId="{0932462B-815C-48D7-9118-63ED10D7E893}" type="presParOf" srcId="{7F8917F3-B61E-4A38-867A-484F892E52C1}" destId="{861C9C95-BBEF-4FAE-939E-009929534E0B}" srcOrd="1" destOrd="0" presId="urn:microsoft.com/office/officeart/2005/8/layout/orgChart1"/>
    <dgm:cxn modelId="{735EA77B-3E16-48E9-8D47-6849292F35F8}" type="presParOf" srcId="{861C9C95-BBEF-4FAE-939E-009929534E0B}" destId="{BB4A6536-6B92-4AD5-9588-DDF2B3BF18F2}" srcOrd="0" destOrd="0" presId="urn:microsoft.com/office/officeart/2005/8/layout/orgChart1"/>
    <dgm:cxn modelId="{967EFFE1-6257-4DA1-BA8F-C9CFF7B1C494}" type="presParOf" srcId="{BB4A6536-6B92-4AD5-9588-DDF2B3BF18F2}" destId="{EED6C186-81A2-4F3A-B011-4A9AEE9DE6EC}" srcOrd="0" destOrd="0" presId="urn:microsoft.com/office/officeart/2005/8/layout/orgChart1"/>
    <dgm:cxn modelId="{6907517A-2C87-48BC-8DFF-896B58B9DB13}" type="presParOf" srcId="{BB4A6536-6B92-4AD5-9588-DDF2B3BF18F2}" destId="{C52641FE-2D89-4008-A5C7-A41197FFF493}" srcOrd="1" destOrd="0" presId="urn:microsoft.com/office/officeart/2005/8/layout/orgChart1"/>
    <dgm:cxn modelId="{DEEE7972-DD90-4DCF-BD1C-0C541085241A}" type="presParOf" srcId="{861C9C95-BBEF-4FAE-939E-009929534E0B}" destId="{9E5EFCF1-91EB-4A8D-9AA8-28B1525875BA}" srcOrd="1" destOrd="0" presId="urn:microsoft.com/office/officeart/2005/8/layout/orgChart1"/>
    <dgm:cxn modelId="{C50AA8F0-9B46-4B89-B3BD-D7A72E875A20}" type="presParOf" srcId="{861C9C95-BBEF-4FAE-939E-009929534E0B}" destId="{183C8BF4-99B9-4A8F-A3B7-20CADA30285F}" srcOrd="2" destOrd="0" presId="urn:microsoft.com/office/officeart/2005/8/layout/orgChart1"/>
    <dgm:cxn modelId="{ED2951D8-2F18-4928-A235-AF81FE8ABA2A}" type="presParOf" srcId="{7F8917F3-B61E-4A38-867A-484F892E52C1}" destId="{6B9FF792-08B1-4DB9-A75D-09CF2359D03C}" srcOrd="2" destOrd="0" presId="urn:microsoft.com/office/officeart/2005/8/layout/orgChart1"/>
    <dgm:cxn modelId="{6D30AC56-D7B2-451A-9438-AA0FCDA42672}" type="presParOf" srcId="{7F8917F3-B61E-4A38-867A-484F892E52C1}" destId="{BFAD1927-D3F1-42CE-B607-26B3DB83A087}" srcOrd="3" destOrd="0" presId="urn:microsoft.com/office/officeart/2005/8/layout/orgChart1"/>
    <dgm:cxn modelId="{1C6DD10D-AF05-4368-A040-90F76118F00E}" type="presParOf" srcId="{BFAD1927-D3F1-42CE-B607-26B3DB83A087}" destId="{5AC59C7E-D6A7-4124-A534-2A04B6169A9D}" srcOrd="0" destOrd="0" presId="urn:microsoft.com/office/officeart/2005/8/layout/orgChart1"/>
    <dgm:cxn modelId="{3401BB14-C162-42E1-8F7E-3FAD365C0930}" type="presParOf" srcId="{5AC59C7E-D6A7-4124-A534-2A04B6169A9D}" destId="{12D5FE00-7466-48C6-A35F-4E24718496BE}" srcOrd="0" destOrd="0" presId="urn:microsoft.com/office/officeart/2005/8/layout/orgChart1"/>
    <dgm:cxn modelId="{8C11A335-339D-47DE-B851-CE84645B0704}" type="presParOf" srcId="{5AC59C7E-D6A7-4124-A534-2A04B6169A9D}" destId="{087477A1-4829-4616-B931-AD5788FCCD14}" srcOrd="1" destOrd="0" presId="urn:microsoft.com/office/officeart/2005/8/layout/orgChart1"/>
    <dgm:cxn modelId="{F79306E7-6F63-4443-B5FE-9C0D5A826D00}" type="presParOf" srcId="{BFAD1927-D3F1-42CE-B607-26B3DB83A087}" destId="{D26ECE28-3C0A-4773-9C3C-E12D272D1D8A}" srcOrd="1" destOrd="0" presId="urn:microsoft.com/office/officeart/2005/8/layout/orgChart1"/>
    <dgm:cxn modelId="{8A7159A5-9C8F-4964-9939-A1A40D3984FD}" type="presParOf" srcId="{BFAD1927-D3F1-42CE-B607-26B3DB83A087}" destId="{CF6C8EC4-AAE6-47C0-AB18-9439858D6AFF}" srcOrd="2" destOrd="0" presId="urn:microsoft.com/office/officeart/2005/8/layout/orgChart1"/>
    <dgm:cxn modelId="{BA639C27-20A6-4A83-84A2-71D4E9798158}" type="presParOf" srcId="{7F8917F3-B61E-4A38-867A-484F892E52C1}" destId="{37FE9EC5-3D39-4030-9DB3-8002E0F851F4}" srcOrd="4" destOrd="0" presId="urn:microsoft.com/office/officeart/2005/8/layout/orgChart1"/>
    <dgm:cxn modelId="{650B21A7-4773-4F69-9D1F-28C840101916}" type="presParOf" srcId="{7F8917F3-B61E-4A38-867A-484F892E52C1}" destId="{3A308C37-D5B4-496A-B732-9F35F16C437F}" srcOrd="5" destOrd="0" presId="urn:microsoft.com/office/officeart/2005/8/layout/orgChart1"/>
    <dgm:cxn modelId="{00A56C58-B2A7-41F7-BE91-F6FA6AC77E7B}" type="presParOf" srcId="{3A308C37-D5B4-496A-B732-9F35F16C437F}" destId="{33426B11-94C5-4827-8C4E-12C140FAF781}" srcOrd="0" destOrd="0" presId="urn:microsoft.com/office/officeart/2005/8/layout/orgChart1"/>
    <dgm:cxn modelId="{7D09D240-6398-491C-AD04-B92A2FAD6B6E}" type="presParOf" srcId="{33426B11-94C5-4827-8C4E-12C140FAF781}" destId="{EA592285-B1B9-4085-9A08-D6AADB7D78F1}" srcOrd="0" destOrd="0" presId="urn:microsoft.com/office/officeart/2005/8/layout/orgChart1"/>
    <dgm:cxn modelId="{9B4292FF-EE5E-473C-9953-336FAA78308F}" type="presParOf" srcId="{33426B11-94C5-4827-8C4E-12C140FAF781}" destId="{D7049D0A-4AD0-4E6A-B757-7835D2AA880E}" srcOrd="1" destOrd="0" presId="urn:microsoft.com/office/officeart/2005/8/layout/orgChart1"/>
    <dgm:cxn modelId="{05846BE2-9990-4E4A-81A8-D73E8F8D8DBB}" type="presParOf" srcId="{3A308C37-D5B4-496A-B732-9F35F16C437F}" destId="{2384A4FA-883C-4F95-9C73-D7C7CF2577A0}" srcOrd="1" destOrd="0" presId="urn:microsoft.com/office/officeart/2005/8/layout/orgChart1"/>
    <dgm:cxn modelId="{1CA8A007-775C-446B-85EB-E7093A26A102}" type="presParOf" srcId="{3A308C37-D5B4-496A-B732-9F35F16C437F}" destId="{1F952A92-33D0-4DE8-819E-99F2A042047C}" srcOrd="2" destOrd="0" presId="urn:microsoft.com/office/officeart/2005/8/layout/orgChart1"/>
    <dgm:cxn modelId="{B9AA283A-4D0E-4915-96ED-4A368820503C}" type="presParOf" srcId="{5488A2FC-7AA6-4B75-AD49-10EDC3BBF9CF}" destId="{616067BC-7AB0-4C35-AF0A-9233AB012574}" srcOrd="2" destOrd="0" presId="urn:microsoft.com/office/officeart/2005/8/layout/orgChart1"/>
    <dgm:cxn modelId="{7FFDE94E-7A48-4CCF-A96E-C364C4C93BB2}" type="presParOf" srcId="{2FD4F712-6AA4-4723-AD89-50DA6258BF88}" destId="{F4DE0B8A-F86A-4F70-A6BE-B7B6F4C1EB13}" srcOrd="2" destOrd="0" presId="urn:microsoft.com/office/officeart/2005/8/layout/orgChart1"/>
    <dgm:cxn modelId="{813098FC-4DF6-4A3D-BFBC-CBE2A177ADC2}" type="presParOf" srcId="{9C8F464E-8760-4F63-BE72-AAC984272F42}" destId="{FED96880-9C7D-40FB-A59E-67E269E7547B}" srcOrd="2" destOrd="0" presId="urn:microsoft.com/office/officeart/2005/8/layout/orgChart1"/>
    <dgm:cxn modelId="{84FEA5F8-8C7F-4BE8-A9E8-2F73B2572AA4}" type="presParOf" srcId="{366C4484-02AD-4841-A61E-7F5C1709B098}" destId="{5E526FAA-1D80-4396-8C17-834BCFE520A3}" srcOrd="2" destOrd="0" presId="urn:microsoft.com/office/officeart/2005/8/layout/orgChart1"/>
    <dgm:cxn modelId="{26277185-9CEB-4C36-9ECB-A96B16CF4FBC}" type="presParOf" srcId="{0BFF04FD-B0A9-4DFA-92E7-B8776234EAB3}" destId="{B5CA6753-75D6-44D4-9920-BDB21CB2A6D9}" srcOrd="2" destOrd="0" presId="urn:microsoft.com/office/officeart/2005/8/layout/orgChart1"/>
    <dgm:cxn modelId="{9CFF84D9-54A4-4A97-A50E-F8371B735835}" type="presParOf" srcId="{50F1818A-BCDE-4D61-94C6-A3E34F0FFE41}" destId="{21CFB06E-AE84-47D0-B91E-0DE8C176ADF4}" srcOrd="1" destOrd="0" presId="urn:microsoft.com/office/officeart/2005/8/layout/orgChart1"/>
    <dgm:cxn modelId="{F87B3BD7-8755-40DF-AC8B-50691766061C}" type="presParOf" srcId="{21CFB06E-AE84-47D0-B91E-0DE8C176ADF4}" destId="{DF037055-0D56-444C-BE14-2863EEE5F391}" srcOrd="0" destOrd="0" presId="urn:microsoft.com/office/officeart/2005/8/layout/orgChart1"/>
    <dgm:cxn modelId="{ADBF5DCC-2B27-4DE9-A581-268452BF1755}" type="presParOf" srcId="{DF037055-0D56-444C-BE14-2863EEE5F391}" destId="{EBA1BA6A-7C62-4A73-BB26-9C94D9F6DA06}" srcOrd="0" destOrd="0" presId="urn:microsoft.com/office/officeart/2005/8/layout/orgChart1"/>
    <dgm:cxn modelId="{2A2E4A85-79E4-4AC8-AF4F-1A9A25BA72B8}" type="presParOf" srcId="{DF037055-0D56-444C-BE14-2863EEE5F391}" destId="{38F530A4-0465-41F5-A834-3435B749153E}" srcOrd="1" destOrd="0" presId="urn:microsoft.com/office/officeart/2005/8/layout/orgChart1"/>
    <dgm:cxn modelId="{29FB99DF-628C-48A9-89D2-2C8444826DC8}" type="presParOf" srcId="{21CFB06E-AE84-47D0-B91E-0DE8C176ADF4}" destId="{E236652A-0F0A-400B-A45F-77A6F054CBB9}" srcOrd="1" destOrd="0" presId="urn:microsoft.com/office/officeart/2005/8/layout/orgChart1"/>
    <dgm:cxn modelId="{FC0B2EA8-6138-434C-A632-418DF0702E63}" type="presParOf" srcId="{21CFB06E-AE84-47D0-B91E-0DE8C176ADF4}" destId="{524CB5A8-E303-4641-AFEE-C2940DD81F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E9EC5-3D39-4030-9DB3-8002E0F851F4}">
      <dsp:nvSpPr>
        <dsp:cNvPr id="0" name=""/>
        <dsp:cNvSpPr/>
      </dsp:nvSpPr>
      <dsp:spPr>
        <a:xfrm>
          <a:off x="6968317" y="2654807"/>
          <a:ext cx="1237585" cy="711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173"/>
              </a:lnTo>
              <a:lnTo>
                <a:pt x="1237585" y="543173"/>
              </a:lnTo>
              <a:lnTo>
                <a:pt x="1237585" y="71135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FF792-08B1-4DB9-A75D-09CF2359D03C}">
      <dsp:nvSpPr>
        <dsp:cNvPr id="0" name=""/>
        <dsp:cNvSpPr/>
      </dsp:nvSpPr>
      <dsp:spPr>
        <a:xfrm>
          <a:off x="6922597" y="2654807"/>
          <a:ext cx="91440" cy="7113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173"/>
              </a:lnTo>
              <a:lnTo>
                <a:pt x="72004" y="543173"/>
              </a:lnTo>
              <a:lnTo>
                <a:pt x="72004" y="71135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A0A70-2979-427A-8DDD-126882A74379}">
      <dsp:nvSpPr>
        <dsp:cNvPr id="0" name=""/>
        <dsp:cNvSpPr/>
      </dsp:nvSpPr>
      <dsp:spPr>
        <a:xfrm>
          <a:off x="5783301" y="2654807"/>
          <a:ext cx="1185016" cy="711358"/>
        </a:xfrm>
        <a:custGeom>
          <a:avLst/>
          <a:gdLst/>
          <a:ahLst/>
          <a:cxnLst/>
          <a:rect l="0" t="0" r="0" b="0"/>
          <a:pathLst>
            <a:path>
              <a:moveTo>
                <a:pt x="1185016" y="0"/>
              </a:moveTo>
              <a:lnTo>
                <a:pt x="1185016" y="543173"/>
              </a:lnTo>
              <a:lnTo>
                <a:pt x="0" y="543173"/>
              </a:lnTo>
              <a:lnTo>
                <a:pt x="0" y="71135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21828-63B5-496B-A1BE-4F68E1377B9D}">
      <dsp:nvSpPr>
        <dsp:cNvPr id="0" name=""/>
        <dsp:cNvSpPr/>
      </dsp:nvSpPr>
      <dsp:spPr>
        <a:xfrm>
          <a:off x="6922597" y="1918125"/>
          <a:ext cx="91440" cy="301147"/>
        </a:xfrm>
        <a:custGeom>
          <a:avLst/>
          <a:gdLst/>
          <a:ahLst/>
          <a:cxnLst/>
          <a:rect l="0" t="0" r="0" b="0"/>
          <a:pathLst>
            <a:path>
              <a:moveTo>
                <a:pt x="58870" y="0"/>
              </a:moveTo>
              <a:lnTo>
                <a:pt x="58870" y="132962"/>
              </a:lnTo>
              <a:lnTo>
                <a:pt x="45720" y="132962"/>
              </a:lnTo>
              <a:lnTo>
                <a:pt x="45720" y="301147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1352D-F31C-44F8-A044-86672DFC0CC2}">
      <dsp:nvSpPr>
        <dsp:cNvPr id="0" name=""/>
        <dsp:cNvSpPr/>
      </dsp:nvSpPr>
      <dsp:spPr>
        <a:xfrm>
          <a:off x="4753836" y="1501901"/>
          <a:ext cx="22276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27631" y="45720"/>
              </a:lnTo>
              <a:lnTo>
                <a:pt x="2227631" y="134545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D0A7B-FE9A-4790-AD62-74DAA6DF1C54}">
      <dsp:nvSpPr>
        <dsp:cNvPr id="0" name=""/>
        <dsp:cNvSpPr/>
      </dsp:nvSpPr>
      <dsp:spPr>
        <a:xfrm>
          <a:off x="2734898" y="2669487"/>
          <a:ext cx="1837101" cy="702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652"/>
              </a:lnTo>
              <a:lnTo>
                <a:pt x="1837101" y="534652"/>
              </a:lnTo>
              <a:lnTo>
                <a:pt x="1837101" y="702837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563B7-C968-4C35-AB52-7EDD16232BF7}">
      <dsp:nvSpPr>
        <dsp:cNvPr id="0" name=""/>
        <dsp:cNvSpPr/>
      </dsp:nvSpPr>
      <dsp:spPr>
        <a:xfrm>
          <a:off x="2734898" y="2669487"/>
          <a:ext cx="625800" cy="702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652"/>
              </a:lnTo>
              <a:lnTo>
                <a:pt x="625800" y="534652"/>
              </a:lnTo>
              <a:lnTo>
                <a:pt x="625800" y="702837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91225-CFA4-4040-B92B-5A89FC62BA23}">
      <dsp:nvSpPr>
        <dsp:cNvPr id="0" name=""/>
        <dsp:cNvSpPr/>
      </dsp:nvSpPr>
      <dsp:spPr>
        <a:xfrm>
          <a:off x="2149397" y="2669487"/>
          <a:ext cx="585500" cy="702837"/>
        </a:xfrm>
        <a:custGeom>
          <a:avLst/>
          <a:gdLst/>
          <a:ahLst/>
          <a:cxnLst/>
          <a:rect l="0" t="0" r="0" b="0"/>
          <a:pathLst>
            <a:path>
              <a:moveTo>
                <a:pt x="585500" y="0"/>
              </a:moveTo>
              <a:lnTo>
                <a:pt x="585500" y="534652"/>
              </a:lnTo>
              <a:lnTo>
                <a:pt x="0" y="534652"/>
              </a:lnTo>
              <a:lnTo>
                <a:pt x="0" y="702837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BF193D-D49E-4A6B-8C18-305F33EF3533}">
      <dsp:nvSpPr>
        <dsp:cNvPr id="0" name=""/>
        <dsp:cNvSpPr/>
      </dsp:nvSpPr>
      <dsp:spPr>
        <a:xfrm>
          <a:off x="938096" y="2669487"/>
          <a:ext cx="1796801" cy="702837"/>
        </a:xfrm>
        <a:custGeom>
          <a:avLst/>
          <a:gdLst/>
          <a:ahLst/>
          <a:cxnLst/>
          <a:rect l="0" t="0" r="0" b="0"/>
          <a:pathLst>
            <a:path>
              <a:moveTo>
                <a:pt x="1796801" y="0"/>
              </a:moveTo>
              <a:lnTo>
                <a:pt x="1796801" y="534652"/>
              </a:lnTo>
              <a:lnTo>
                <a:pt x="0" y="534652"/>
              </a:lnTo>
              <a:lnTo>
                <a:pt x="0" y="702837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02C67-E74B-470D-9C6F-D76FC6F7C0B8}">
      <dsp:nvSpPr>
        <dsp:cNvPr id="0" name=""/>
        <dsp:cNvSpPr/>
      </dsp:nvSpPr>
      <dsp:spPr>
        <a:xfrm>
          <a:off x="2684357" y="1938964"/>
          <a:ext cx="91440" cy="3096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483"/>
              </a:lnTo>
              <a:lnTo>
                <a:pt x="50541" y="141483"/>
              </a:lnTo>
              <a:lnTo>
                <a:pt x="50541" y="30966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F1BAE-F01D-474C-B680-12FD4F0C0C0F}">
      <dsp:nvSpPr>
        <dsp:cNvPr id="0" name=""/>
        <dsp:cNvSpPr/>
      </dsp:nvSpPr>
      <dsp:spPr>
        <a:xfrm>
          <a:off x="2730077" y="1501901"/>
          <a:ext cx="2023759" cy="91440"/>
        </a:xfrm>
        <a:custGeom>
          <a:avLst/>
          <a:gdLst/>
          <a:ahLst/>
          <a:cxnLst/>
          <a:rect l="0" t="0" r="0" b="0"/>
          <a:pathLst>
            <a:path>
              <a:moveTo>
                <a:pt x="2023759" y="45720"/>
              </a:moveTo>
              <a:lnTo>
                <a:pt x="0" y="45720"/>
              </a:lnTo>
              <a:lnTo>
                <a:pt x="0" y="134545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2167F-B40C-4CBA-A5A0-5D14DF1BE020}">
      <dsp:nvSpPr>
        <dsp:cNvPr id="0" name=""/>
        <dsp:cNvSpPr/>
      </dsp:nvSpPr>
      <dsp:spPr>
        <a:xfrm>
          <a:off x="4708116" y="995856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30461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C7612-586F-455F-9EA9-02E6000E43EE}">
      <dsp:nvSpPr>
        <dsp:cNvPr id="0" name=""/>
        <dsp:cNvSpPr/>
      </dsp:nvSpPr>
      <dsp:spPr>
        <a:xfrm>
          <a:off x="4708116" y="512748"/>
          <a:ext cx="91440" cy="130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68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8AEE7-C4D2-43ED-94E7-ABB14FC66EEC}">
      <dsp:nvSpPr>
        <dsp:cNvPr id="0" name=""/>
        <dsp:cNvSpPr/>
      </dsp:nvSpPr>
      <dsp:spPr>
        <a:xfrm>
          <a:off x="3931507" y="0"/>
          <a:ext cx="1644657" cy="5127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UI Variable Display" pitchFamily="2" charset="0"/>
            </a:rPr>
            <a:t>Shareholders</a:t>
          </a:r>
        </a:p>
      </dsp:txBody>
      <dsp:txXfrm>
        <a:off x="3931507" y="0"/>
        <a:ext cx="1644657" cy="512748"/>
      </dsp:txXfrm>
    </dsp:sp>
    <dsp:sp modelId="{7C5B53EA-045A-49AA-860D-D5385D48E793}">
      <dsp:nvSpPr>
        <dsp:cNvPr id="0" name=""/>
        <dsp:cNvSpPr/>
      </dsp:nvSpPr>
      <dsp:spPr>
        <a:xfrm>
          <a:off x="3743836" y="643434"/>
          <a:ext cx="2019998" cy="3981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UI Variable Display" pitchFamily="2" charset="0"/>
            </a:rPr>
            <a:t>Executive Committee</a:t>
          </a:r>
        </a:p>
      </dsp:txBody>
      <dsp:txXfrm>
        <a:off x="3743836" y="643434"/>
        <a:ext cx="2019998" cy="398142"/>
      </dsp:txXfrm>
    </dsp:sp>
    <dsp:sp modelId="{C10D3A58-862B-4053-80D3-CEC9E680AD0B}">
      <dsp:nvSpPr>
        <dsp:cNvPr id="0" name=""/>
        <dsp:cNvSpPr/>
      </dsp:nvSpPr>
      <dsp:spPr>
        <a:xfrm>
          <a:off x="3733273" y="1126317"/>
          <a:ext cx="2041126" cy="4213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UI Variable Display" pitchFamily="2" charset="0"/>
            </a:rPr>
            <a:t>Managing Partner / CEO</a:t>
          </a:r>
        </a:p>
      </dsp:txBody>
      <dsp:txXfrm>
        <a:off x="3733273" y="1126317"/>
        <a:ext cx="2041126" cy="421303"/>
      </dsp:txXfrm>
    </dsp:sp>
    <dsp:sp modelId="{E260F99B-A7A5-4EE3-BCB3-64CEA6CA5652}">
      <dsp:nvSpPr>
        <dsp:cNvPr id="0" name=""/>
        <dsp:cNvSpPr/>
      </dsp:nvSpPr>
      <dsp:spPr>
        <a:xfrm>
          <a:off x="1468032" y="1636447"/>
          <a:ext cx="2524089" cy="302516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Segoe UI Variable Display" pitchFamily="2" charset="0"/>
            </a:rPr>
            <a:t>Infrastructure</a:t>
          </a:r>
        </a:p>
      </dsp:txBody>
      <dsp:txXfrm>
        <a:off x="1468032" y="1636447"/>
        <a:ext cx="2524089" cy="302516"/>
      </dsp:txXfrm>
    </dsp:sp>
    <dsp:sp modelId="{6222A561-2B63-4A2A-993C-2A58EFB5206E}">
      <dsp:nvSpPr>
        <dsp:cNvPr id="0" name=""/>
        <dsp:cNvSpPr/>
      </dsp:nvSpPr>
      <dsp:spPr>
        <a:xfrm>
          <a:off x="2308997" y="2248632"/>
          <a:ext cx="851801" cy="42085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UI Variable Display" pitchFamily="2" charset="0"/>
            </a:rPr>
            <a:t>COO</a:t>
          </a:r>
        </a:p>
      </dsp:txBody>
      <dsp:txXfrm>
        <a:off x="2308997" y="2248632"/>
        <a:ext cx="851801" cy="420855"/>
      </dsp:txXfrm>
    </dsp:sp>
    <dsp:sp modelId="{77C3E2DF-511E-4D00-A7A0-2485885A81D2}">
      <dsp:nvSpPr>
        <dsp:cNvPr id="0" name=""/>
        <dsp:cNvSpPr/>
      </dsp:nvSpPr>
      <dsp:spPr>
        <a:xfrm>
          <a:off x="500631" y="3372325"/>
          <a:ext cx="874930" cy="4400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UI Variable Display" pitchFamily="2" charset="0"/>
            </a:rPr>
            <a:t>HR</a:t>
          </a:r>
        </a:p>
      </dsp:txBody>
      <dsp:txXfrm>
        <a:off x="500631" y="3372325"/>
        <a:ext cx="874930" cy="440084"/>
      </dsp:txXfrm>
    </dsp:sp>
    <dsp:sp modelId="{9A84A3A9-2B5C-4594-BDDE-DD6C191F341F}">
      <dsp:nvSpPr>
        <dsp:cNvPr id="0" name=""/>
        <dsp:cNvSpPr/>
      </dsp:nvSpPr>
      <dsp:spPr>
        <a:xfrm>
          <a:off x="1711932" y="3372325"/>
          <a:ext cx="874930" cy="4400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UI Variable Display" pitchFamily="2" charset="0"/>
            </a:rPr>
            <a:t>Marketing</a:t>
          </a:r>
        </a:p>
      </dsp:txBody>
      <dsp:txXfrm>
        <a:off x="1711932" y="3372325"/>
        <a:ext cx="874930" cy="440084"/>
      </dsp:txXfrm>
    </dsp:sp>
    <dsp:sp modelId="{6D5B8AB2-F1C8-400E-B62C-4A09188F4D44}">
      <dsp:nvSpPr>
        <dsp:cNvPr id="0" name=""/>
        <dsp:cNvSpPr/>
      </dsp:nvSpPr>
      <dsp:spPr>
        <a:xfrm>
          <a:off x="2923233" y="3372325"/>
          <a:ext cx="874930" cy="4400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UI Variable Display" pitchFamily="2" charset="0"/>
            </a:rPr>
            <a:t>Tech</a:t>
          </a:r>
        </a:p>
      </dsp:txBody>
      <dsp:txXfrm>
        <a:off x="2923233" y="3372325"/>
        <a:ext cx="874930" cy="440084"/>
      </dsp:txXfrm>
    </dsp:sp>
    <dsp:sp modelId="{702D5C21-4282-4BCB-B504-39474EAA4152}">
      <dsp:nvSpPr>
        <dsp:cNvPr id="0" name=""/>
        <dsp:cNvSpPr/>
      </dsp:nvSpPr>
      <dsp:spPr>
        <a:xfrm>
          <a:off x="4134534" y="3372325"/>
          <a:ext cx="874930" cy="4400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UI Variable Display" pitchFamily="2" charset="0"/>
            </a:rPr>
            <a:t>Accounting</a:t>
          </a:r>
        </a:p>
      </dsp:txBody>
      <dsp:txXfrm>
        <a:off x="4134534" y="3372325"/>
        <a:ext cx="874930" cy="440084"/>
      </dsp:txXfrm>
    </dsp:sp>
    <dsp:sp modelId="{4DCF6EB7-8146-4C21-A41D-33A3F5D17C53}">
      <dsp:nvSpPr>
        <dsp:cNvPr id="0" name=""/>
        <dsp:cNvSpPr/>
      </dsp:nvSpPr>
      <dsp:spPr>
        <a:xfrm>
          <a:off x="6180586" y="1636447"/>
          <a:ext cx="1601762" cy="281677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Segoe UI Variable Display" pitchFamily="2" charset="0"/>
            </a:rPr>
            <a:t>Technical</a:t>
          </a:r>
        </a:p>
      </dsp:txBody>
      <dsp:txXfrm>
        <a:off x="6180586" y="1636447"/>
        <a:ext cx="1601762" cy="281677"/>
      </dsp:txXfrm>
    </dsp:sp>
    <dsp:sp modelId="{FCD28350-AD22-4D50-A909-C161972A378D}">
      <dsp:nvSpPr>
        <dsp:cNvPr id="0" name=""/>
        <dsp:cNvSpPr/>
      </dsp:nvSpPr>
      <dsp:spPr>
        <a:xfrm>
          <a:off x="6513432" y="2219272"/>
          <a:ext cx="909769" cy="4355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UI Variable Display" pitchFamily="2" charset="0"/>
            </a:rPr>
            <a:t>COO</a:t>
          </a:r>
        </a:p>
      </dsp:txBody>
      <dsp:txXfrm>
        <a:off x="6513432" y="2219272"/>
        <a:ext cx="909769" cy="435535"/>
      </dsp:txXfrm>
    </dsp:sp>
    <dsp:sp modelId="{EED6C186-81A2-4F3A-B011-4A9AEE9DE6EC}">
      <dsp:nvSpPr>
        <dsp:cNvPr id="0" name=""/>
        <dsp:cNvSpPr/>
      </dsp:nvSpPr>
      <dsp:spPr>
        <a:xfrm>
          <a:off x="5345835" y="3366166"/>
          <a:ext cx="874930" cy="4400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UI Variable Display" pitchFamily="2" charset="0"/>
            </a:rPr>
            <a:t>Tax</a:t>
          </a:r>
        </a:p>
      </dsp:txBody>
      <dsp:txXfrm>
        <a:off x="5345835" y="3366166"/>
        <a:ext cx="874930" cy="440084"/>
      </dsp:txXfrm>
    </dsp:sp>
    <dsp:sp modelId="{12D5FE00-7466-48C6-A35F-4E24718496BE}">
      <dsp:nvSpPr>
        <dsp:cNvPr id="0" name=""/>
        <dsp:cNvSpPr/>
      </dsp:nvSpPr>
      <dsp:spPr>
        <a:xfrm>
          <a:off x="6557136" y="3366166"/>
          <a:ext cx="874930" cy="4400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UI Variable Display" pitchFamily="2" charset="0"/>
            </a:rPr>
            <a:t>Audit</a:t>
          </a:r>
        </a:p>
      </dsp:txBody>
      <dsp:txXfrm>
        <a:off x="6557136" y="3366166"/>
        <a:ext cx="874930" cy="440084"/>
      </dsp:txXfrm>
    </dsp:sp>
    <dsp:sp modelId="{EA592285-B1B9-4085-9A08-D6AADB7D78F1}">
      <dsp:nvSpPr>
        <dsp:cNvPr id="0" name=""/>
        <dsp:cNvSpPr/>
      </dsp:nvSpPr>
      <dsp:spPr>
        <a:xfrm>
          <a:off x="7768437" y="3366166"/>
          <a:ext cx="874930" cy="4400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UI Variable Display" pitchFamily="2" charset="0"/>
            </a:rPr>
            <a:t>CAS</a:t>
          </a:r>
        </a:p>
      </dsp:txBody>
      <dsp:txXfrm>
        <a:off x="7768437" y="3366166"/>
        <a:ext cx="874930" cy="440084"/>
      </dsp:txXfrm>
    </dsp:sp>
    <dsp:sp modelId="{EBA1BA6A-7C62-4A73-BB26-9C94D9F6DA06}">
      <dsp:nvSpPr>
        <dsp:cNvPr id="0" name=""/>
        <dsp:cNvSpPr/>
      </dsp:nvSpPr>
      <dsp:spPr>
        <a:xfrm>
          <a:off x="1505749" y="654694"/>
          <a:ext cx="1435419" cy="3981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UI Variable Display" pitchFamily="2" charset="0"/>
            </a:rPr>
            <a:t>Advisory Board</a:t>
          </a:r>
        </a:p>
      </dsp:txBody>
      <dsp:txXfrm>
        <a:off x="1505749" y="654694"/>
        <a:ext cx="1435419" cy="398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cb1dbb2a1_2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6cb1dbb2a1_2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tel:+14407233653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628650" y="1335403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Staying Independent</a:t>
            </a:r>
            <a:endParaRPr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7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830273-8BCE-5E47-B4DC-B004D619C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58641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8F20A7C-A969-B340-BDA6-EE9140E8DF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1480" y="1429963"/>
            <a:ext cx="3798645" cy="90366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509CE86-A910-714F-B854-8A1BA42CF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21480" y="2433752"/>
            <a:ext cx="3674820" cy="19191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350"/>
            </a:lvl2pPr>
          </a:lstStyle>
          <a:p>
            <a:pPr lvl="0"/>
            <a:r>
              <a:rPr lang="en-US" dirty="0"/>
              <a:t>Enter text here</a:t>
            </a:r>
          </a:p>
          <a:p>
            <a:pPr lvl="1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E24FBD-908A-D64C-9EB8-0DA4C820F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309" y="4779168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34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BAF765-8C18-B24F-BB6B-BC03E486B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81" y="11222"/>
            <a:ext cx="6656294" cy="51435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9FA347-CA82-114B-89BB-2D0096356B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1815" y="11222"/>
            <a:ext cx="3591229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3CFAD0E-933D-8345-8BC1-A438279F62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94" y="1078022"/>
            <a:ext cx="4631531" cy="35320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 sz="1350"/>
            </a:lvl2pPr>
            <a:lvl3pPr marL="685800" indent="0">
              <a:buFontTx/>
              <a:buNone/>
              <a:defRPr sz="1350"/>
            </a:lvl3pPr>
            <a:lvl4pPr marL="1028700" indent="0">
              <a:buFontTx/>
              <a:buNone/>
              <a:defRPr sz="1350"/>
            </a:lvl4pPr>
            <a:lvl5pPr marL="1371600" indent="0">
              <a:buFontTx/>
              <a:buNone/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9251CCF-0C5D-844A-B60D-454B6F4CF4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194" y="361950"/>
            <a:ext cx="5022056" cy="4344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641FCC-CF38-4A42-8FB4-64051E912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309" y="4779168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B270B4-A214-7E45-A890-6BAC4E8251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5339" y="332456"/>
            <a:ext cx="1163165" cy="4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20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7BF21E8-06FE-ED4C-A7F8-A63567FD3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962752" y="0"/>
            <a:ext cx="6656294" cy="51435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9FA347-CA82-114B-89BB-2D0096356B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1815" y="11222"/>
            <a:ext cx="3591229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D98D667-86D7-B74B-8C9A-71DA2CF566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94" y="1695451"/>
            <a:ext cx="4631531" cy="2914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 sz="1350"/>
            </a:lvl2pPr>
            <a:lvl3pPr marL="685800" indent="0">
              <a:buFontTx/>
              <a:buNone/>
              <a:defRPr sz="1350"/>
            </a:lvl3pPr>
            <a:lvl4pPr marL="1028700" indent="0">
              <a:buFontTx/>
              <a:buNone/>
              <a:defRPr sz="1350"/>
            </a:lvl4pPr>
            <a:lvl5pPr marL="1371600" indent="0">
              <a:buFontTx/>
              <a:buNone/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44D738A-20C0-B748-B327-8E876267ED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194" y="361950"/>
            <a:ext cx="4631531" cy="1133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17909A9-92A2-0943-9F6E-218DE53AD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309" y="4779168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B6A588-9BAB-674F-9518-EC99DE8500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5339" y="332456"/>
            <a:ext cx="1163165" cy="4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41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9FA347-CA82-114B-89BB-2D0096356B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1815" y="11222"/>
            <a:ext cx="3591229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1E191F0-BA5B-0A49-BDC1-4DECCDAD29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94" y="1104901"/>
            <a:ext cx="5031581" cy="3505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 sz="1350"/>
            </a:lvl2pPr>
            <a:lvl3pPr marL="685800" indent="0">
              <a:buFontTx/>
              <a:buNone/>
              <a:defRPr sz="1350"/>
            </a:lvl3pPr>
            <a:lvl4pPr marL="1028700" indent="0">
              <a:buFontTx/>
              <a:buNone/>
              <a:defRPr sz="1350"/>
            </a:lvl4pPr>
            <a:lvl5pPr marL="1371600" indent="0">
              <a:buFontTx/>
              <a:buNone/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B8C35B4-31B4-D048-8B5B-3052C2A7FF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194" y="361950"/>
            <a:ext cx="5031581" cy="4344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DDEDFBC-2BBC-8044-9013-84D490E56244}"/>
              </a:ext>
            </a:extLst>
          </p:cNvPr>
          <p:cNvSpPr txBox="1">
            <a:spLocks/>
          </p:cNvSpPr>
          <p:nvPr userDrawn="1"/>
        </p:nvSpPr>
        <p:spPr>
          <a:xfrm>
            <a:off x="8508309" y="4779168"/>
            <a:ext cx="3810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7DE8CD-757F-F942-878A-F947C8B64E25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941B7F-F83E-4140-8FFA-3D893A8E0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5339" y="332456"/>
            <a:ext cx="1163165" cy="4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92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06CE2C6-5BEC-CA4A-8F6C-A915D31FC8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25181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171AAD-6D30-5A4E-A3D6-5A0DF12BE7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494" y="2893051"/>
            <a:ext cx="2336006" cy="18861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DB25A1-DAC9-1E43-BD6B-225FEDAE1C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52750" y="2893051"/>
            <a:ext cx="5838825" cy="1745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 sz="1350"/>
            </a:lvl2pPr>
            <a:lvl3pPr marL="685800" indent="0">
              <a:buFontTx/>
              <a:buNone/>
              <a:defRPr sz="1350"/>
            </a:lvl3pPr>
            <a:lvl4pPr marL="1028700" indent="0">
              <a:buFontTx/>
              <a:buNone/>
              <a:defRPr sz="1350"/>
            </a:lvl4pPr>
            <a:lvl5pPr marL="1371600" indent="0">
              <a:buFontTx/>
              <a:buNone/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39072D-8C41-BB47-BB95-5A5B2C6E3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309" y="4779168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4D8DFD-91F9-6F41-B717-7AE9BCF6CF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5339" y="332456"/>
            <a:ext cx="1163165" cy="4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57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C6EBC4-9D65-0E4C-8831-2DDF084CC2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1146" y="0"/>
            <a:ext cx="6656294" cy="5143500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7C06F77-82D9-DE4B-A069-2D36F7C941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94" y="1038225"/>
            <a:ext cx="8327231" cy="3295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 sz="1350"/>
            </a:lvl2pPr>
            <a:lvl3pPr marL="685800" indent="0">
              <a:buFontTx/>
              <a:buNone/>
              <a:defRPr sz="1350"/>
            </a:lvl3pPr>
            <a:lvl4pPr marL="1028700" indent="0">
              <a:buFontTx/>
              <a:buNone/>
              <a:defRPr sz="1350"/>
            </a:lvl4pPr>
            <a:lvl5pPr marL="1371600" indent="0">
              <a:buFontTx/>
              <a:buNone/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5002A88-3E26-8741-BAE8-0DED09A79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194" y="361950"/>
            <a:ext cx="8327231" cy="4344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AE208B-DF49-924C-B420-795C25E84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309" y="4779168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17E1C6-8CA4-8E4E-9957-DC6FC17CC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5339" y="332456"/>
            <a:ext cx="1163165" cy="4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66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7AE6CB-87A1-3D43-9BD4-92C9281F69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218833" y="4555"/>
            <a:ext cx="6656294" cy="5143500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7C06F77-82D9-DE4B-A069-2D36F7C941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94" y="1038225"/>
            <a:ext cx="8327231" cy="3295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 sz="1350"/>
            </a:lvl2pPr>
            <a:lvl3pPr marL="685800" indent="0">
              <a:buFontTx/>
              <a:buNone/>
              <a:defRPr sz="1350"/>
            </a:lvl3pPr>
            <a:lvl4pPr marL="1028700" indent="0">
              <a:buFontTx/>
              <a:buNone/>
              <a:defRPr sz="1350"/>
            </a:lvl4pPr>
            <a:lvl5pPr marL="1371600" indent="0">
              <a:buFontTx/>
              <a:buNone/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5002A88-3E26-8741-BAE8-0DED09A79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194" y="361950"/>
            <a:ext cx="8327231" cy="4344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4BD26C-36B6-FD46-9E18-55319D569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309" y="4779168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21210-F709-B74D-945F-2B13F3A03B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5339" y="332456"/>
            <a:ext cx="1163165" cy="4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16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4C4DC40-F44D-8942-86BF-4BDE7229F7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841E3F2B-2A14-7C40-B5E7-D4ADE46D3B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194" y="1935225"/>
            <a:ext cx="8174831" cy="623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350"/>
            </a:lvl1pPr>
            <a:lvl2pPr marL="342900" indent="0">
              <a:buFontTx/>
              <a:buNone/>
              <a:defRPr sz="1350"/>
            </a:lvl2pPr>
            <a:lvl3pPr marL="685800" indent="0">
              <a:buFontTx/>
              <a:buNone/>
              <a:defRPr sz="1350"/>
            </a:lvl3pPr>
            <a:lvl4pPr marL="1028700" indent="0">
              <a:buFontTx/>
              <a:buNone/>
              <a:defRPr sz="1350"/>
            </a:lvl4pPr>
            <a:lvl5pPr marL="1371600" indent="0">
              <a:buFontTx/>
              <a:buNone/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56BCC41-7EB3-C74B-A59E-54467E16AC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7206" y="1190842"/>
            <a:ext cx="7014804" cy="6291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5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AAD8674-0CFB-4147-B008-DDAF20B38B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82291" y="2720579"/>
            <a:ext cx="1333500" cy="4917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 i="0">
                <a:latin typeface="Century Gothic" panose="020B0502020202020204" pitchFamily="34" charset="0"/>
              </a:defRPr>
            </a:lvl1pPr>
            <a:lvl2pPr marL="342900" indent="0">
              <a:buFontTx/>
              <a:buNone/>
              <a:defRPr>
                <a:latin typeface="Century Gothic" panose="020B0502020202020204" pitchFamily="34" charset="0"/>
              </a:defRPr>
            </a:lvl2pPr>
            <a:lvl3pPr marL="685800" indent="0">
              <a:buFontTx/>
              <a:buNone/>
              <a:defRPr>
                <a:latin typeface="Century Gothic" panose="020B0502020202020204" pitchFamily="34" charset="0"/>
              </a:defRPr>
            </a:lvl3pPr>
            <a:lvl4pPr marL="1028700" indent="0">
              <a:buFontTx/>
              <a:buNone/>
              <a:defRPr>
                <a:latin typeface="Century Gothic" panose="020B0502020202020204" pitchFamily="34" charset="0"/>
              </a:defRPr>
            </a:lvl4pPr>
            <a:lvl5pPr marL="1371600" indent="0">
              <a:buFontTx/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B846C891-3786-2C44-BE51-65461C3D1A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65466" y="2720579"/>
            <a:ext cx="1333500" cy="4917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 i="0">
                <a:latin typeface="Century Gothic" panose="020B0502020202020204" pitchFamily="34" charset="0"/>
              </a:defRPr>
            </a:lvl1pPr>
            <a:lvl2pPr marL="342900" indent="0">
              <a:buFontTx/>
              <a:buNone/>
              <a:defRPr>
                <a:latin typeface="Century Gothic" panose="020B0502020202020204" pitchFamily="34" charset="0"/>
              </a:defRPr>
            </a:lvl2pPr>
            <a:lvl3pPr marL="685800" indent="0">
              <a:buFontTx/>
              <a:buNone/>
              <a:defRPr>
                <a:latin typeface="Century Gothic" panose="020B0502020202020204" pitchFamily="34" charset="0"/>
              </a:defRPr>
            </a:lvl3pPr>
            <a:lvl4pPr marL="1028700" indent="0">
              <a:buFontTx/>
              <a:buNone/>
              <a:defRPr>
                <a:latin typeface="Century Gothic" panose="020B0502020202020204" pitchFamily="34" charset="0"/>
              </a:defRPr>
            </a:lvl4pPr>
            <a:lvl5pPr marL="1371600" indent="0">
              <a:buFontTx/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4B9A5009-779C-E543-9A75-EEE8F7FC6D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1665" y="2720579"/>
            <a:ext cx="1333500" cy="4917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 i="0">
                <a:latin typeface="Century Gothic" panose="020B0502020202020204" pitchFamily="34" charset="0"/>
              </a:defRPr>
            </a:lvl1pPr>
            <a:lvl2pPr marL="342900" indent="0">
              <a:buFontTx/>
              <a:buNone/>
              <a:defRPr>
                <a:latin typeface="Century Gothic" panose="020B0502020202020204" pitchFamily="34" charset="0"/>
              </a:defRPr>
            </a:lvl2pPr>
            <a:lvl3pPr marL="685800" indent="0">
              <a:buFontTx/>
              <a:buNone/>
              <a:defRPr>
                <a:latin typeface="Century Gothic" panose="020B0502020202020204" pitchFamily="34" charset="0"/>
              </a:defRPr>
            </a:lvl3pPr>
            <a:lvl4pPr marL="1028700" indent="0">
              <a:buFontTx/>
              <a:buNone/>
              <a:defRPr>
                <a:latin typeface="Century Gothic" panose="020B0502020202020204" pitchFamily="34" charset="0"/>
              </a:defRPr>
            </a:lvl4pPr>
            <a:lvl5pPr marL="1371600" indent="0">
              <a:buFontTx/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60399EF4-7C0F-F344-84E0-C7D09670D8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81774" y="2720579"/>
            <a:ext cx="1333500" cy="4917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 i="0">
                <a:latin typeface="Century Gothic" panose="020B0502020202020204" pitchFamily="34" charset="0"/>
              </a:defRPr>
            </a:lvl1pPr>
            <a:lvl2pPr marL="342900" indent="0">
              <a:buFontTx/>
              <a:buNone/>
              <a:defRPr>
                <a:latin typeface="Century Gothic" panose="020B0502020202020204" pitchFamily="34" charset="0"/>
              </a:defRPr>
            </a:lvl2pPr>
            <a:lvl3pPr marL="685800" indent="0">
              <a:buFontTx/>
              <a:buNone/>
              <a:defRPr>
                <a:latin typeface="Century Gothic" panose="020B0502020202020204" pitchFamily="34" charset="0"/>
              </a:defRPr>
            </a:lvl3pPr>
            <a:lvl4pPr marL="1028700" indent="0">
              <a:buFontTx/>
              <a:buNone/>
              <a:defRPr>
                <a:latin typeface="Century Gothic" panose="020B0502020202020204" pitchFamily="34" charset="0"/>
              </a:defRPr>
            </a:lvl4pPr>
            <a:lvl5pPr marL="1371600" indent="0">
              <a:buFontTx/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B910354-0889-CB40-ABB2-B9E1E8B99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91274" y="4779168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BC163D3-04B3-3948-A626-4D86AA27E5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2437" y="3316779"/>
            <a:ext cx="1333026" cy="7201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64C24395-19CC-DF44-B222-EF45EC319A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77592" y="3316779"/>
            <a:ext cx="1333026" cy="7201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FA691CF4-6F42-894B-8D5B-3C54E0F17D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99921" y="3316779"/>
            <a:ext cx="1333026" cy="7201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50" b="1">
                <a:solidFill>
                  <a:schemeClr val="tx1"/>
                </a:solidFill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3AD2067D-F96D-2140-82C5-83EC1C0B1A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99611" y="3316779"/>
            <a:ext cx="1333026" cy="7201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50" b="1">
                <a:solidFill>
                  <a:schemeClr val="tx1"/>
                </a:solidFill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5519F6-B189-024C-B6ED-8E26415EBF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5339" y="332456"/>
            <a:ext cx="1163165" cy="4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1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7CB1E-7CE7-EC43-BBFB-671E78489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4731" y="4717062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20B2A-CB08-0B49-B395-A410AE83215B}"/>
              </a:ext>
            </a:extLst>
          </p:cNvPr>
          <p:cNvSpPr/>
          <p:nvPr userDrawn="1"/>
        </p:nvSpPr>
        <p:spPr>
          <a:xfrm>
            <a:off x="916983" y="3985605"/>
            <a:ext cx="2664304" cy="305689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1536AF-8612-DB42-9A92-EF3C4288DC1E}"/>
              </a:ext>
            </a:extLst>
          </p:cNvPr>
          <p:cNvSpPr/>
          <p:nvPr userDrawn="1"/>
        </p:nvSpPr>
        <p:spPr>
          <a:xfrm>
            <a:off x="3700370" y="3985605"/>
            <a:ext cx="1743810" cy="30568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60E78A-FBD3-2842-A1D9-CDD905B80AF0}"/>
              </a:ext>
            </a:extLst>
          </p:cNvPr>
          <p:cNvSpPr/>
          <p:nvPr userDrawn="1"/>
        </p:nvSpPr>
        <p:spPr>
          <a:xfrm>
            <a:off x="5555029" y="3985605"/>
            <a:ext cx="2664304" cy="305689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D3228BCE-70EE-F84E-9D25-F5F18E6A901E}"/>
              </a:ext>
            </a:extLst>
          </p:cNvPr>
          <p:cNvSpPr txBox="1"/>
          <p:nvPr userDrawn="1"/>
        </p:nvSpPr>
        <p:spPr>
          <a:xfrm>
            <a:off x="5555029" y="3934926"/>
            <a:ext cx="2664304" cy="265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900" dirty="0" err="1">
                <a:latin typeface="Lato" panose="020F0502020204030203" pitchFamily="34" charset="77"/>
              </a:rPr>
              <a:t>info@windingriverconsulting.com</a:t>
            </a:r>
            <a:endParaRPr lang="en-US" sz="900" dirty="0">
              <a:solidFill>
                <a:srgbClr val="000000"/>
              </a:solidFill>
              <a:latin typeface="Lato" panose="020F0502020204030203" pitchFamily="34" charset="77"/>
              <a:ea typeface="Poppins"/>
              <a:cs typeface="Poppins"/>
              <a:sym typeface="Poppins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6BDD26C-C75F-3E46-83A2-348CACEC6A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3653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961EF129-930B-094A-A0AB-BEA0CDA447AE}"/>
              </a:ext>
            </a:extLst>
          </p:cNvPr>
          <p:cNvSpPr txBox="1"/>
          <p:nvPr userDrawn="1"/>
        </p:nvSpPr>
        <p:spPr>
          <a:xfrm>
            <a:off x="916983" y="3971997"/>
            <a:ext cx="2664304" cy="226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147"/>
              </a:lnSpc>
              <a:spcBef>
                <a:spcPct val="0"/>
              </a:spcBef>
            </a:pPr>
            <a:r>
              <a:rPr lang="en-US" sz="900" dirty="0" err="1">
                <a:latin typeface="Lato" panose="020F0502020204030203" pitchFamily="34" charset="77"/>
              </a:rPr>
              <a:t>windingriverconsulting.com</a:t>
            </a:r>
            <a:endParaRPr lang="en-US" sz="900" u="none" strike="noStrike" dirty="0">
              <a:solidFill>
                <a:srgbClr val="000000"/>
              </a:solidFill>
              <a:latin typeface="Lato" panose="020F0502020204030203" pitchFamily="34" charset="77"/>
              <a:ea typeface="Poppins"/>
              <a:cs typeface="Poppins"/>
              <a:sym typeface="Poppins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EFA36F9A-6792-8B4B-A70D-791108FBBE4C}"/>
              </a:ext>
            </a:extLst>
          </p:cNvPr>
          <p:cNvSpPr txBox="1"/>
          <p:nvPr userDrawn="1"/>
        </p:nvSpPr>
        <p:spPr>
          <a:xfrm>
            <a:off x="3897741" y="3971997"/>
            <a:ext cx="1349069" cy="226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147"/>
              </a:lnSpc>
              <a:spcBef>
                <a:spcPct val="0"/>
              </a:spcBef>
            </a:pPr>
            <a:r>
              <a:rPr lang="en-US" sz="900" dirty="0">
                <a:latin typeface="Lato" panose="020F050202020403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(440) 723-3653</a:t>
            </a:r>
            <a:endParaRPr lang="en-US" sz="900" u="none" strike="noStrike" dirty="0">
              <a:latin typeface="Lato" panose="020F0502020204030203" pitchFamily="34" charset="77"/>
              <a:ea typeface="Poppins"/>
              <a:cs typeface="Poppins"/>
              <a:sym typeface="Poppin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D47EE2-EE6B-D643-869F-99DACCC8F8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5731" y="4654956"/>
            <a:ext cx="1739366" cy="3980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CB3CD9-697B-0B45-91B5-0D7826F192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31650" y="2768852"/>
            <a:ext cx="2113440" cy="8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0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ExtraBold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3ABBA60-3F2A-5640-A277-70F2D37DB1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194" y="361950"/>
            <a:ext cx="5117306" cy="4344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6DF1765E-07F1-A74D-93F6-1D0CD19214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94" y="1263151"/>
            <a:ext cx="5117306" cy="3232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 sz="1350"/>
            </a:lvl2pPr>
            <a:lvl3pPr marL="685800" indent="0">
              <a:buFontTx/>
              <a:buNone/>
              <a:defRPr sz="1350"/>
            </a:lvl3pPr>
            <a:lvl4pPr marL="1028700" indent="0">
              <a:buFontTx/>
              <a:buNone/>
              <a:defRPr sz="1350"/>
            </a:lvl4pPr>
            <a:lvl5pPr marL="1371600" indent="0">
              <a:buFontTx/>
              <a:buNone/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22905E-18D0-9A40-94F0-AFF00C433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309" y="4779168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78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6B418CC-FF67-AF79-6984-5026CC3DE9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4897" y="0"/>
            <a:ext cx="3881894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63B1F5-7529-0F4D-8786-8A9559029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309" y="4779168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3ABBA60-3F2A-5640-A277-70F2D37DB1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194" y="361950"/>
            <a:ext cx="5117306" cy="4344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6DF1765E-07F1-A74D-93F6-1D0CD19214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94" y="1263151"/>
            <a:ext cx="5117306" cy="3232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 sz="1350"/>
            </a:lvl2pPr>
            <a:lvl3pPr marL="685800" indent="0">
              <a:buFontTx/>
              <a:buNone/>
              <a:defRPr sz="1350"/>
            </a:lvl3pPr>
            <a:lvl4pPr marL="1028700" indent="0">
              <a:buFontTx/>
              <a:buNone/>
              <a:defRPr sz="1350"/>
            </a:lvl4pPr>
            <a:lvl5pPr marL="1371600" indent="0">
              <a:buFontTx/>
              <a:buNone/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246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9ECA0B-4EA0-2B69-093D-A0C6972916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66801"/>
            <a:ext cx="9144000" cy="1904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A3099FC-E69E-D240-898E-482ADEEFFF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1019" y="3188410"/>
            <a:ext cx="2135981" cy="1040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66C1FE-FC46-CE47-B6BE-C7486DE4D4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62275" y="3188410"/>
            <a:ext cx="5848350" cy="15455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 sz="1350"/>
            </a:lvl2pPr>
            <a:lvl3pPr marL="685800" indent="0">
              <a:buFontTx/>
              <a:buNone/>
              <a:defRPr sz="1350"/>
            </a:lvl3pPr>
            <a:lvl4pPr marL="1028700" indent="0">
              <a:buFontTx/>
              <a:buNone/>
              <a:defRPr sz="1350"/>
            </a:lvl4pPr>
            <a:lvl5pPr marL="1371600" indent="0">
              <a:buFontTx/>
              <a:buNone/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3D47808-EE2D-9B44-9998-19A926737F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194" y="361950"/>
            <a:ext cx="8403431" cy="4344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948AA2D-9CB7-9348-B6D2-BCDD23190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309" y="4779168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76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29591BA-3DD6-F34F-AF81-DFDF20008F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194" y="361950"/>
            <a:ext cx="8327231" cy="4344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CB94B5F-C2CE-AB41-B4DE-37C2206E9C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94" y="1639350"/>
            <a:ext cx="8327231" cy="2951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 sz="1350"/>
            </a:lvl2pPr>
            <a:lvl3pPr marL="685800" indent="0">
              <a:buFontTx/>
              <a:buNone/>
              <a:defRPr sz="1350"/>
            </a:lvl3pPr>
            <a:lvl4pPr marL="1028700" indent="0">
              <a:buFontTx/>
              <a:buNone/>
              <a:defRPr sz="1350"/>
            </a:lvl4pPr>
            <a:lvl5pPr marL="1371600" indent="0">
              <a:buFontTx/>
              <a:buNone/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B9CC2F0-03CA-B54B-88D6-A463814F93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3451" y="1204873"/>
            <a:ext cx="8327231" cy="4344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50" b="0" i="0">
                <a:solidFill>
                  <a:schemeClr val="accent2"/>
                </a:solidFill>
                <a:latin typeface="Georgia" panose="02040502050405020303" pitchFamily="18" charset="0"/>
                <a:ea typeface="Geneva" panose="020B050303040404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5A79C7-B98D-3246-A0D2-2BB865275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309" y="4779168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8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3F519F-E280-1A43-AB91-D413287B8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5830" y="0"/>
            <a:ext cx="6656294" cy="5143500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939661D-F26F-C84B-9549-56E1142ABF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194" y="361950"/>
            <a:ext cx="8327231" cy="4344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F9E25F9-B7ED-444B-AAB6-51274CF6AB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94" y="1295400"/>
            <a:ext cx="8327231" cy="3295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 sz="1350"/>
            </a:lvl2pPr>
            <a:lvl3pPr marL="685800" indent="0">
              <a:buFontTx/>
              <a:buNone/>
              <a:defRPr sz="1350"/>
            </a:lvl3pPr>
            <a:lvl4pPr marL="1028700" indent="0">
              <a:buFontTx/>
              <a:buNone/>
              <a:defRPr sz="1350"/>
            </a:lvl4pPr>
            <a:lvl5pPr marL="1371600" indent="0">
              <a:buFontTx/>
              <a:buNone/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6A3689-0C2B-CB45-A651-D5362D045787}"/>
              </a:ext>
            </a:extLst>
          </p:cNvPr>
          <p:cNvSpPr txBox="1">
            <a:spLocks/>
          </p:cNvSpPr>
          <p:nvPr userDrawn="1"/>
        </p:nvSpPr>
        <p:spPr>
          <a:xfrm>
            <a:off x="8508309" y="4779168"/>
            <a:ext cx="3810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7DE8CD-757F-F942-878A-F947C8B64E25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01268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15093C-2676-118D-CB05-D93B5C1B82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5051" y="950549"/>
            <a:ext cx="2858691" cy="16777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88326F7-9B98-B8A1-0603-2D1E6EEA4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55051" y="2913330"/>
            <a:ext cx="2858691" cy="16777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2B80FA-7454-E144-9450-29E52EBCBA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194" y="361950"/>
            <a:ext cx="8327231" cy="4344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8D4953C-F73B-4F49-9E7E-0EF57390F5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194" y="1295400"/>
            <a:ext cx="4879181" cy="3295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 sz="1350"/>
            </a:lvl2pPr>
            <a:lvl3pPr marL="685800" indent="0">
              <a:buFontTx/>
              <a:buNone/>
              <a:defRPr sz="1350"/>
            </a:lvl3pPr>
            <a:lvl4pPr marL="1028700" indent="0">
              <a:buFontTx/>
              <a:buNone/>
              <a:defRPr sz="1350"/>
            </a:lvl4pPr>
            <a:lvl5pPr marL="1371600" indent="0">
              <a:buFontTx/>
              <a:buNone/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ED3F63-8E61-9441-8E48-77F86A06B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309" y="4779168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90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388A-E007-5744-46FE-3841044D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3C5B07-4BC3-3A14-6C84-8D464D513E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69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C5FD86B-B993-D446-8A56-E4C425EBA5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194" y="361950"/>
            <a:ext cx="8327231" cy="4344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B4FA09D-1C69-9F4F-A587-D61D1457EA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05038" y="1362075"/>
            <a:ext cx="2105025" cy="3228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 sz="1350"/>
            </a:lvl2pPr>
            <a:lvl3pPr marL="685800" indent="0">
              <a:buFontTx/>
              <a:buNone/>
              <a:defRPr sz="1350"/>
            </a:lvl3pPr>
            <a:lvl4pPr marL="1028700" indent="0">
              <a:buFontTx/>
              <a:buNone/>
              <a:defRPr sz="1350"/>
            </a:lvl4pPr>
            <a:lvl5pPr marL="1371600" indent="0">
              <a:buFontTx/>
              <a:buNone/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2641D26-24B7-724A-A09C-DE60005600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67475" y="1362075"/>
            <a:ext cx="2105025" cy="3228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 sz="1350"/>
            </a:lvl2pPr>
            <a:lvl3pPr marL="685800" indent="0">
              <a:buFontTx/>
              <a:buNone/>
              <a:defRPr sz="1350"/>
            </a:lvl3pPr>
            <a:lvl4pPr marL="1028700" indent="0">
              <a:buFontTx/>
              <a:buNone/>
              <a:defRPr sz="1350"/>
            </a:lvl4pPr>
            <a:lvl5pPr marL="1371600" indent="0">
              <a:buFontTx/>
              <a:buNone/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FCEC77-B12E-0D4E-926B-3E5914C941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5338" y="1362075"/>
            <a:ext cx="1152525" cy="10763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8F9F32-953F-234B-AB05-3A0588E6B6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338" y="3162300"/>
            <a:ext cx="1152525" cy="10763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D489ED8-FFEE-7740-B052-2C3461248A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4925" y="1349522"/>
            <a:ext cx="1152525" cy="10763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86158EB-4C40-DE45-AF68-F1D0C18336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14925" y="3149747"/>
            <a:ext cx="1152525" cy="10763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E0F3104-558D-E646-964C-D684CE01B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309" y="4779168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1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C5FD86B-B993-D446-8A56-E4C425EBA5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194" y="361950"/>
            <a:ext cx="8327231" cy="4344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8F9F32-953F-234B-AB05-3A0588E6B6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7194" y="2720725"/>
            <a:ext cx="1604963" cy="18322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1DBC94-747D-394B-A54C-95308A0414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94" y="1295400"/>
            <a:ext cx="8327231" cy="1238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 sz="1350"/>
            </a:lvl2pPr>
            <a:lvl3pPr marL="685800" indent="0">
              <a:buFontTx/>
              <a:buNone/>
              <a:defRPr sz="1350"/>
            </a:lvl3pPr>
            <a:lvl4pPr marL="1028700" indent="0">
              <a:buFontTx/>
              <a:buNone/>
              <a:defRPr sz="1350"/>
            </a:lvl4pPr>
            <a:lvl5pPr marL="1371600" indent="0">
              <a:buFontTx/>
              <a:buNone/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E9B9496-0453-154F-925D-72BCA66C55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81225" y="2720725"/>
            <a:ext cx="6553200" cy="1832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 sz="1350"/>
            </a:lvl2pPr>
            <a:lvl3pPr marL="685800" indent="0">
              <a:buFontTx/>
              <a:buNone/>
              <a:defRPr sz="1350"/>
            </a:lvl3pPr>
            <a:lvl4pPr marL="1028700" indent="0">
              <a:buFontTx/>
              <a:buNone/>
              <a:defRPr sz="1350"/>
            </a:lvl4pPr>
            <a:lvl5pPr marL="1371600" indent="0">
              <a:buFontTx/>
              <a:buNone/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C4501C6-694F-7742-8BDB-4AF3208FC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309" y="4779168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20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744E1-A64B-225D-4A88-67D49E707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4A9D72-3634-DED8-B3BE-C6A4E04C6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3849F-B5EC-8726-15E2-F7C0BA25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6779C-3509-B4A1-D139-B5131BCA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C25E5-80AF-DB90-C838-7342D22B5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37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6B418CC-FF67-AF79-6984-5026CC3DE9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21367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31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9ECA0B-4EA0-2B69-093D-A0C6972916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57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07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EB8ADE-46B5-2843-8CCC-CC266C74CB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38862" y="0"/>
            <a:ext cx="3005138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48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10B0311-96E6-9C0F-2151-C1658614C5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7470" y="1188244"/>
            <a:ext cx="2396729" cy="27670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7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F03BA57-B7EB-C213-D4F4-06FBC3D63B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8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15093C-2676-118D-CB05-D93B5C1B82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35976" y="751500"/>
            <a:ext cx="2858691" cy="167772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88326F7-9B98-B8A1-0603-2D1E6EEA4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35976" y="2714281"/>
            <a:ext cx="2858691" cy="16777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64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C3E2688-82E0-621F-CDED-9170577A8B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64919" y="0"/>
            <a:ext cx="4079081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46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F29794E-1DAD-1DF9-30BD-666F37DA6D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7466" y="1000125"/>
            <a:ext cx="2024063" cy="139660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854AE214-1E82-2A97-388E-B6480C2D40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59969" y="1000125"/>
            <a:ext cx="2024063" cy="139660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D3E7841-9D28-AFC9-81CF-4A55650EDC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42471" y="1000125"/>
            <a:ext cx="2024063" cy="13966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55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7F8A84-D053-70EF-747F-9F6F211623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7163" y="132160"/>
            <a:ext cx="4129267" cy="31894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F4B2BC9-9469-FB86-F6B6-E806071762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7162" y="3478576"/>
            <a:ext cx="1599428" cy="15327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AB4AECE-AA7C-7301-2853-10E5823471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37043" y="132160"/>
            <a:ext cx="2263967" cy="31894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14C6CD0-E8A1-0091-D79E-E8E99B3A51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1908672" y="3478576"/>
            <a:ext cx="2377757" cy="1532764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A2EF466-5FF4-D95B-1B34-701F58887E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9738" y="132160"/>
            <a:ext cx="2137100" cy="161126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C5C5565-0AE8-273D-D763-908A9D2825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48548" y="1883885"/>
            <a:ext cx="2137100" cy="14377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C56DD756-B9E3-7ED2-C5F0-F34909EA5B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35577" y="3478576"/>
            <a:ext cx="1555967" cy="1532764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76135587-B77C-D77F-0A6C-B724C5FF07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40692" y="3478576"/>
            <a:ext cx="2842022" cy="153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1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1058FC-4AB2-D554-9A2D-B97BEB99CD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133" y="132375"/>
            <a:ext cx="8923735" cy="24393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1B53-F8AB-5D03-3A45-8403A170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AF4AD-E24B-6F58-7D1F-739D96057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16FC0-F1F5-80B4-1264-8771DBB4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83219-64B7-AA6F-1D4F-9A283DFC0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711EC-25FF-9ED9-F57A-83C50748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77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B7A1-D2F0-8E07-C556-52AC5AA4E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3B302-0994-CC48-73EA-EF08297AA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7B888-F473-8483-6D02-18767B2E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55953-E7DC-5D82-8C7B-8DC9647CE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E30DD-0C25-8F8D-BC1F-D822A8BE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481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9D68-3E56-3C0A-EF01-BB2F8F70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84097-0FC5-7409-2A19-D965E5B37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BA6FC-523A-EFB5-0D5C-05A5C1074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AF368-A1F4-6075-32A2-D70CF266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5822E-F598-0045-D6F7-914D9EBC4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1B213-3F73-3F89-CB1B-333DD749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10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ED7B-53ED-262F-E884-E14C6B48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5BD46-E785-8E04-A5E5-01D16F01B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94701-4B33-3690-12BD-CF6E4A457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D6BA9-C3E5-32C2-2B0E-266058235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EC812-80EA-A155-783C-F4DF6CCA2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BA3507-EF9F-62A5-2AD1-104ECA02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3B4A84-F480-81DC-E4A9-478D9BDE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0E2E91-E22C-A87F-7497-5C48985D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65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59F75-F8CA-D64D-30E9-48BCED7A5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3C4279-E899-5277-AE8E-DC30DAA2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1C08F-94AF-89D5-8707-6F23D2E9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F3508-92FC-B99D-0AE1-BBBD20BB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772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10CC5-AAE6-E500-5970-18C79640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1AAFFC-C3FB-C454-CEBC-7519224A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FE334-7A04-812F-560F-84D2470B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034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0974-2281-7021-DE36-4A0D7461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8E1C-50B0-884E-5817-B902A6D96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32E76-BF75-F659-6226-7CC3669D1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6871C-1C8B-CE07-8F75-7AA7069B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F7498-241E-69C6-124C-9A48FDF9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BBC7A-F7B6-5840-7BCB-009A8459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09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B2E8B-8A05-9EF0-47AF-AEFE447F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020A3-6695-8C1A-7968-A247DB3E5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94126-4467-40AB-41E0-8BE135BA0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30700-1EB7-EC5F-7AE9-7FF8EE6E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64775-0883-7677-4B94-DFD50C406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6C9CF-2DA5-0DAC-FF9E-1FC06785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101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AC6C-F153-0CF7-C5FD-18116D2AA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4A696-0DDF-6FF6-FA5E-CE784DFFA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14396-7055-4F2C-AB24-57BD6627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10D00-CD40-05E5-F47C-D81AFED8F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0E224-E2BE-CA29-51CC-6F5A5656C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471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D8CAA0-B5F5-B5B4-9731-7221C377A6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A49C9-0F8A-E80B-7405-CF890F555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BA5DC-3BDF-164E-FE10-37FAD604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0B90A-3F91-973E-951E-D065F5C86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7309E-2029-E20D-3DC3-8E338C36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7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EB8ADE-46B5-2843-8CCC-CC266C74CB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38862" y="0"/>
            <a:ext cx="3005138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1E6C96E-839D-204B-A864-A2F7274F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7915275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99C4D4-52A0-B547-8AF8-56580AE2F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91274" y="4779168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55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ExtraBold"/>
              <a:buNone/>
              <a:defRPr sz="33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1"/>
            </a:gs>
            <a:gs pos="100000">
              <a:schemeClr val="tx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>
            <a:extLst>
              <a:ext uri="{FF2B5EF4-FFF2-40B4-BE49-F238E27FC236}">
                <a16:creationId xmlns:a16="http://schemas.microsoft.com/office/drawing/2014/main" id="{B60DA195-C1EA-D34F-A021-38A9E4085EE7}"/>
              </a:ext>
            </a:extLst>
          </p:cNvPr>
          <p:cNvSpPr txBox="1"/>
          <p:nvPr userDrawn="1"/>
        </p:nvSpPr>
        <p:spPr>
          <a:xfrm>
            <a:off x="294479" y="4887409"/>
            <a:ext cx="3340896" cy="923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" spc="-41" dirty="0">
                <a:solidFill>
                  <a:schemeClr val="bg1"/>
                </a:solidFill>
                <a:latin typeface="Lato" panose="020F0502020204030203" pitchFamily="34" charset="77"/>
                <a:ea typeface="Poppins"/>
                <a:cs typeface="Poppins"/>
                <a:sym typeface="Poppins"/>
              </a:rPr>
              <a:t>© Winding River Consulting  2026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D640AB1-C9D5-614F-B64B-34FD548BC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309" y="4779168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1"/>
            </a:gs>
            <a:gs pos="100000">
              <a:schemeClr val="tx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B9A678-DFF9-DE4E-B319-FB98B625B542}"/>
              </a:ext>
            </a:extLst>
          </p:cNvPr>
          <p:cNvSpPr/>
          <p:nvPr userDrawn="1"/>
        </p:nvSpPr>
        <p:spPr>
          <a:xfrm>
            <a:off x="0" y="1085850"/>
            <a:ext cx="9144000" cy="40576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5DDEAC9-D10E-2B4E-8D31-DADF445F0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58004" y="4779168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3A895FD5-5F33-FC44-95F7-927EAEA176B7}"/>
              </a:ext>
            </a:extLst>
          </p:cNvPr>
          <p:cNvSpPr txBox="1"/>
          <p:nvPr userDrawn="1"/>
        </p:nvSpPr>
        <p:spPr>
          <a:xfrm>
            <a:off x="285750" y="4871830"/>
            <a:ext cx="3340896" cy="923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" spc="-41" dirty="0">
                <a:solidFill>
                  <a:schemeClr val="tx1"/>
                </a:solidFill>
                <a:latin typeface="Lato" panose="020F0502020204030203" pitchFamily="34" charset="77"/>
                <a:ea typeface="Poppins"/>
                <a:cs typeface="Poppins"/>
                <a:sym typeface="Poppins"/>
              </a:rPr>
              <a:t>© Winding River Consulting  2026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4714F3C-FAFF-6E43-BB57-B5E49C335807}"/>
              </a:ext>
            </a:extLst>
          </p:cNvPr>
          <p:cNvSpPr txBox="1">
            <a:spLocks/>
          </p:cNvSpPr>
          <p:nvPr userDrawn="1"/>
        </p:nvSpPr>
        <p:spPr>
          <a:xfrm>
            <a:off x="521494" y="200025"/>
            <a:ext cx="3926681" cy="558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EDIT MASTER TEXT STYLES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6E5A2D-3CCF-5C4F-8D44-9D150CFF2F3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585339" y="332456"/>
            <a:ext cx="1163165" cy="4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9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1"/>
            </a:gs>
            <a:gs pos="39000">
              <a:schemeClr val="tx1"/>
            </a:gs>
            <a:gs pos="85000">
              <a:schemeClr val="tx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E3EBCC-9396-449A-DF3F-4B4AD69A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CCA5A-7CEE-D7CA-1707-325103E00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11EB1-5A4D-C9FE-5038-BC38E070F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1A04A-3108-05F9-F625-84F8A00B6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ADC08-F896-7785-8E56-9A691D0E9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 descr="People attending a meeting">
            <a:extLst>
              <a:ext uri="{FF2B5EF4-FFF2-40B4-BE49-F238E27FC236}">
                <a16:creationId xmlns:a16="http://schemas.microsoft.com/office/drawing/2014/main" id="{12FD3CAF-8E5A-5F4E-8056-19D786D0A2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35000"/>
          </a:blip>
          <a:srcRect l="25323" r="23575"/>
          <a:stretch>
            <a:fillRect/>
          </a:stretch>
        </p:blipFill>
        <p:spPr>
          <a:xfrm>
            <a:off x="5201404" y="0"/>
            <a:ext cx="3942596" cy="51435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675552-F44F-2A49-AEEF-B24A02D2B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05" y="500791"/>
            <a:ext cx="3240239" cy="134894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1B84C24-8815-2F72-9593-AED8D1FA76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8781" y="2067638"/>
            <a:ext cx="4852091" cy="21286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Century Gothic"/>
              </a:rPr>
              <a:t>A Framework for Organizational Development and Governance</a:t>
            </a:r>
          </a:p>
        </p:txBody>
      </p:sp>
      <p:grpSp>
        <p:nvGrpSpPr>
          <p:cNvPr id="6" name="Google Shape;171;p29">
            <a:extLst>
              <a:ext uri="{FF2B5EF4-FFF2-40B4-BE49-F238E27FC236}">
                <a16:creationId xmlns:a16="http://schemas.microsoft.com/office/drawing/2014/main" id="{33947FDA-61AB-A1D7-BCD5-35B31E489682}"/>
              </a:ext>
            </a:extLst>
          </p:cNvPr>
          <p:cNvGrpSpPr/>
          <p:nvPr/>
        </p:nvGrpSpPr>
        <p:grpSpPr>
          <a:xfrm>
            <a:off x="500305" y="4140767"/>
            <a:ext cx="3929063" cy="401836"/>
            <a:chOff x="3035300" y="4275139"/>
            <a:chExt cx="6985000" cy="714374"/>
          </a:xfrm>
        </p:grpSpPr>
        <p:grpSp>
          <p:nvGrpSpPr>
            <p:cNvPr id="9" name="Google Shape;172;p29">
              <a:extLst>
                <a:ext uri="{FF2B5EF4-FFF2-40B4-BE49-F238E27FC236}">
                  <a16:creationId xmlns:a16="http://schemas.microsoft.com/office/drawing/2014/main" id="{DF26EEFF-9D6D-3D1D-DF4C-C4D44262E00B}"/>
                </a:ext>
              </a:extLst>
            </p:cNvPr>
            <p:cNvGrpSpPr/>
            <p:nvPr/>
          </p:nvGrpSpPr>
          <p:grpSpPr>
            <a:xfrm>
              <a:off x="3035300" y="4275139"/>
              <a:ext cx="3060700" cy="714374"/>
              <a:chOff x="2762250" y="4275139"/>
              <a:chExt cx="3060700" cy="714374"/>
            </a:xfrm>
          </p:grpSpPr>
          <p:sp>
            <p:nvSpPr>
              <p:cNvPr id="13" name="Google Shape;173;p29">
                <a:extLst>
                  <a:ext uri="{FF2B5EF4-FFF2-40B4-BE49-F238E27FC236}">
                    <a16:creationId xmlns:a16="http://schemas.microsoft.com/office/drawing/2014/main" id="{3B463AA3-1FC3-FBEA-3780-BAC09F7801D4}"/>
                  </a:ext>
                </a:extLst>
              </p:cNvPr>
              <p:cNvSpPr/>
              <p:nvPr/>
            </p:nvSpPr>
            <p:spPr>
              <a:xfrm>
                <a:off x="2762250" y="4275139"/>
                <a:ext cx="3060700" cy="71437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685800">
                  <a:defRPr/>
                </a:pPr>
                <a:endParaRPr sz="105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" name="Google Shape;174;p29">
                <a:extLst>
                  <a:ext uri="{FF2B5EF4-FFF2-40B4-BE49-F238E27FC236}">
                    <a16:creationId xmlns:a16="http://schemas.microsoft.com/office/drawing/2014/main" id="{5506FD72-53E1-841E-42BC-94609E193769}"/>
                  </a:ext>
                </a:extLst>
              </p:cNvPr>
              <p:cNvSpPr txBox="1"/>
              <p:nvPr/>
            </p:nvSpPr>
            <p:spPr>
              <a:xfrm>
                <a:off x="3263901" y="4447660"/>
                <a:ext cx="2057401" cy="379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1431" tIns="25706" rIns="51431" bIns="25706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685800">
                  <a:defRPr/>
                </a:pPr>
                <a:r>
                  <a:rPr lang="en" sz="1050" b="1" kern="1200" dirty="0">
                    <a:solidFill>
                      <a:srgbClr val="FAF8FC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May, 2026</a:t>
                </a:r>
                <a:endParaRPr sz="825" b="1" dirty="0"/>
              </a:p>
            </p:txBody>
          </p:sp>
        </p:grpSp>
        <p:grpSp>
          <p:nvGrpSpPr>
            <p:cNvPr id="10" name="Google Shape;175;p29">
              <a:extLst>
                <a:ext uri="{FF2B5EF4-FFF2-40B4-BE49-F238E27FC236}">
                  <a16:creationId xmlns:a16="http://schemas.microsoft.com/office/drawing/2014/main" id="{5A0BF8BA-9B71-ABC3-2A5C-C82084858B94}"/>
                </a:ext>
              </a:extLst>
            </p:cNvPr>
            <p:cNvGrpSpPr/>
            <p:nvPr/>
          </p:nvGrpSpPr>
          <p:grpSpPr>
            <a:xfrm>
              <a:off x="6959600" y="4275139"/>
              <a:ext cx="3060700" cy="714374"/>
              <a:chOff x="6527800" y="4275139"/>
              <a:chExt cx="3060700" cy="714374"/>
            </a:xfrm>
          </p:grpSpPr>
          <p:sp>
            <p:nvSpPr>
              <p:cNvPr id="11" name="Google Shape;176;p29">
                <a:extLst>
                  <a:ext uri="{FF2B5EF4-FFF2-40B4-BE49-F238E27FC236}">
                    <a16:creationId xmlns:a16="http://schemas.microsoft.com/office/drawing/2014/main" id="{728C23A2-3D7E-A37C-19E9-4E5C32FB87DD}"/>
                  </a:ext>
                </a:extLst>
              </p:cNvPr>
              <p:cNvSpPr/>
              <p:nvPr/>
            </p:nvSpPr>
            <p:spPr>
              <a:xfrm>
                <a:off x="6527800" y="4275139"/>
                <a:ext cx="3060700" cy="714374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685800">
                  <a:defRPr/>
                </a:pPr>
                <a:endParaRPr sz="105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" name="Google Shape;177;p29">
                <a:extLst>
                  <a:ext uri="{FF2B5EF4-FFF2-40B4-BE49-F238E27FC236}">
                    <a16:creationId xmlns:a16="http://schemas.microsoft.com/office/drawing/2014/main" id="{EC19124A-280E-F5DD-40F3-2A8E4CA3F74E}"/>
                  </a:ext>
                </a:extLst>
              </p:cNvPr>
              <p:cNvSpPr txBox="1"/>
              <p:nvPr/>
            </p:nvSpPr>
            <p:spPr>
              <a:xfrm>
                <a:off x="6554099" y="4447667"/>
                <a:ext cx="3008099" cy="379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1431" tIns="25706" rIns="51431" bIns="25706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685800">
                  <a:defRPr/>
                </a:pPr>
                <a:r>
                  <a:rPr lang="en" sz="1050" b="1" kern="1200" dirty="0">
                    <a:solidFill>
                      <a:srgbClr val="FAF8FC"/>
                    </a:solidFill>
                    <a:latin typeface="Montserrat Light"/>
                    <a:sym typeface="Montserrat Light"/>
                  </a:rPr>
                  <a:t>Gary S. Shamis, M. Acc</a:t>
                </a:r>
                <a:endParaRPr lang="en-US" sz="105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695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B30E2-0395-FE41-8D31-6DFDF3B6E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4;p30">
            <a:extLst>
              <a:ext uri="{FF2B5EF4-FFF2-40B4-BE49-F238E27FC236}">
                <a16:creationId xmlns:a16="http://schemas.microsoft.com/office/drawing/2014/main" id="{C37F7900-6893-D980-F762-F95C0844CF82}"/>
              </a:ext>
            </a:extLst>
          </p:cNvPr>
          <p:cNvSpPr txBox="1">
            <a:spLocks/>
          </p:cNvSpPr>
          <p:nvPr/>
        </p:nvSpPr>
        <p:spPr>
          <a:xfrm>
            <a:off x="484909" y="1543310"/>
            <a:ext cx="555567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sz="4000" b="1" dirty="0">
                <a:solidFill>
                  <a:schemeClr val="tx2"/>
                </a:solidFill>
              </a:rPr>
              <a:t>CHANGE IS </a:t>
            </a:r>
            <a:r>
              <a:rPr lang="en-US" sz="4000" b="1" dirty="0">
                <a:solidFill>
                  <a:schemeClr val="accent2"/>
                </a:solidFill>
              </a:rPr>
              <a:t>HARD</a:t>
            </a:r>
            <a:r>
              <a:rPr lang="en-US" sz="4000" b="1" dirty="0">
                <a:solidFill>
                  <a:schemeClr val="tx2"/>
                </a:solidFill>
              </a:rPr>
              <a:t>…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CHANGE IS </a:t>
            </a:r>
            <a:r>
              <a:rPr lang="en-US" sz="4000" b="1" dirty="0">
                <a:solidFill>
                  <a:schemeClr val="accent2"/>
                </a:solidFill>
              </a:rPr>
              <a:t>CRITICAL</a:t>
            </a:r>
          </a:p>
        </p:txBody>
      </p:sp>
      <p:sp>
        <p:nvSpPr>
          <p:cNvPr id="2" name="Google Shape;184;p30">
            <a:extLst>
              <a:ext uri="{FF2B5EF4-FFF2-40B4-BE49-F238E27FC236}">
                <a16:creationId xmlns:a16="http://schemas.microsoft.com/office/drawing/2014/main" id="{5F183FFF-E98B-770B-1397-745C46FBE27A}"/>
              </a:ext>
            </a:extLst>
          </p:cNvPr>
          <p:cNvSpPr txBox="1">
            <a:spLocks/>
          </p:cNvSpPr>
          <p:nvPr/>
        </p:nvSpPr>
        <p:spPr>
          <a:xfrm>
            <a:off x="484909" y="2921578"/>
            <a:ext cx="555567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sz="3200" b="1" dirty="0">
                <a:solidFill>
                  <a:schemeClr val="tx2"/>
                </a:solidFill>
              </a:rPr>
              <a:t>SPEED OF CHANGE…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3" name="Google Shape;184;p30">
            <a:extLst>
              <a:ext uri="{FF2B5EF4-FFF2-40B4-BE49-F238E27FC236}">
                <a16:creationId xmlns:a16="http://schemas.microsoft.com/office/drawing/2014/main" id="{97DA8106-3C75-F31B-0546-93DDBCB110C3}"/>
              </a:ext>
            </a:extLst>
          </p:cNvPr>
          <p:cNvSpPr txBox="1">
            <a:spLocks/>
          </p:cNvSpPr>
          <p:nvPr/>
        </p:nvSpPr>
        <p:spPr>
          <a:xfrm>
            <a:off x="484909" y="3701415"/>
            <a:ext cx="555567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sz="2800" b="1" dirty="0">
                <a:solidFill>
                  <a:schemeClr val="tx2"/>
                </a:solidFill>
              </a:rPr>
              <a:t>ESPECIALLY THE CHANGE PART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C08E4A-7F1E-C3D9-1910-D182DAD45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584" y="1543310"/>
            <a:ext cx="2618508" cy="293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04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A0D74-4451-520B-FA7C-FB480BBEC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A8C7FD8-83C3-6509-76AF-A1F141CE04F5}"/>
              </a:ext>
            </a:extLst>
          </p:cNvPr>
          <p:cNvSpPr/>
          <p:nvPr/>
        </p:nvSpPr>
        <p:spPr>
          <a:xfrm>
            <a:off x="1414309" y="-1"/>
            <a:ext cx="7729692" cy="5143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rgbClr val="FFFFFF"/>
              </a:solidFill>
              <a:latin typeface="Aptos" panose="0211000402020202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4426AA-4690-83E6-628A-5A518D9BEC6A}"/>
              </a:ext>
            </a:extLst>
          </p:cNvPr>
          <p:cNvSpPr/>
          <p:nvPr/>
        </p:nvSpPr>
        <p:spPr>
          <a:xfrm>
            <a:off x="0" y="-1"/>
            <a:ext cx="142550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FFFFFF"/>
              </a:solidFill>
              <a:latin typeface="Aptos" panose="02110004020202020204"/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6A1234F8-325C-4E3F-A809-32C97EE99A86}"/>
              </a:ext>
            </a:extLst>
          </p:cNvPr>
          <p:cNvSpPr txBox="1"/>
          <p:nvPr/>
        </p:nvSpPr>
        <p:spPr>
          <a:xfrm rot="16200000">
            <a:off x="-1249890" y="2387084"/>
            <a:ext cx="3884840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85800">
              <a:buClrTx/>
            </a:pPr>
            <a:r>
              <a:rPr lang="en-US" sz="2400" b="1" kern="1200" dirty="0">
                <a:solidFill>
                  <a:srgbClr val="FFFFFF"/>
                </a:solidFill>
                <a:latin typeface="Neutraface 2 Text Demi" panose="020B0503020202020102" pitchFamily="34" charset="77"/>
                <a:ea typeface="Poppins"/>
                <a:cs typeface="Poppins"/>
                <a:sym typeface="Poppins"/>
              </a:rPr>
              <a:t>Leadership Programs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80A59CB-766F-55B6-A0F9-7D4287352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993" y="4344377"/>
            <a:ext cx="2041283" cy="46574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8D2E3D7-4A19-F050-F416-D3200F0D9D62}"/>
              </a:ext>
            </a:extLst>
          </p:cNvPr>
          <p:cNvSpPr/>
          <p:nvPr/>
        </p:nvSpPr>
        <p:spPr>
          <a:xfrm>
            <a:off x="1339052" y="2209708"/>
            <a:ext cx="125451" cy="2759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FFFFFF"/>
              </a:solidFill>
              <a:latin typeface="Aptos" panose="02110004020202020204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4C7BADB1-80B0-E237-5B1C-DE54DC8CC848}"/>
              </a:ext>
            </a:extLst>
          </p:cNvPr>
          <p:cNvSpPr txBox="1"/>
          <p:nvPr/>
        </p:nvSpPr>
        <p:spPr>
          <a:xfrm>
            <a:off x="113504" y="4919455"/>
            <a:ext cx="3340896" cy="115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85800">
              <a:buClrTx/>
            </a:pPr>
            <a:r>
              <a:rPr lang="en-US" sz="750" kern="1200" dirty="0">
                <a:solidFill>
                  <a:srgbClr val="FFFFFF"/>
                </a:solidFill>
                <a:latin typeface="Lato" panose="020F0502020204030203" pitchFamily="34" charset="77"/>
                <a:ea typeface="Poppins"/>
                <a:cs typeface="Poppins"/>
                <a:sym typeface="Poppins"/>
              </a:rPr>
              <a:t>03    </a:t>
            </a:r>
            <a:r>
              <a:rPr lang="en-US" sz="600" kern="1200" spc="-41" dirty="0">
                <a:solidFill>
                  <a:srgbClr val="FFFFFF"/>
                </a:solidFill>
                <a:latin typeface="Lato" panose="020F0502020204030203" pitchFamily="34" charset="77"/>
                <a:ea typeface="Poppins"/>
                <a:cs typeface="Poppins"/>
                <a:sym typeface="Poppins"/>
              </a:rPr>
              <a:t>© Winding River Consulting  2026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B1B2FD3-BEEC-ED9D-DEA6-ED89E7A5EB05}"/>
              </a:ext>
            </a:extLst>
          </p:cNvPr>
          <p:cNvSpPr txBox="1">
            <a:spLocks/>
          </p:cNvSpPr>
          <p:nvPr/>
        </p:nvSpPr>
        <p:spPr>
          <a:xfrm>
            <a:off x="8052772" y="4303802"/>
            <a:ext cx="548693" cy="393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buClr>
                <a:srgbClr val="03283F"/>
              </a:buClr>
            </a:pPr>
            <a:endParaRPr lang="en-US" sz="1350" kern="0" dirty="0">
              <a:solidFill>
                <a:srgbClr val="FFFFFF"/>
              </a:solidFill>
              <a:latin typeface="Aptos" panose="02110004020202020204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D9CE64E-ADF2-A904-F16E-33B9F8BBBD2A}"/>
              </a:ext>
            </a:extLst>
          </p:cNvPr>
          <p:cNvSpPr txBox="1">
            <a:spLocks/>
          </p:cNvSpPr>
          <p:nvPr/>
        </p:nvSpPr>
        <p:spPr>
          <a:xfrm>
            <a:off x="1861460" y="2195246"/>
            <a:ext cx="1828622" cy="258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5" tIns="34285" rIns="34285" bIns="3428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288" indent="0" algn="ctr" defTabSz="342900">
              <a:lnSpc>
                <a:spcPct val="100000"/>
              </a:lnSpc>
              <a:buClr>
                <a:srgbClr val="03283F"/>
              </a:buClr>
              <a:buNone/>
            </a:pPr>
            <a:r>
              <a:rPr lang="en-US" sz="1313" b="1" dirty="0">
                <a:solidFill>
                  <a:srgbClr val="8DC63F"/>
                </a:solidFill>
              </a:rPr>
              <a:t>Cohort 21:</a:t>
            </a:r>
          </a:p>
          <a:p>
            <a:pPr marL="14288" indent="0" algn="ctr" defTabSz="342900">
              <a:lnSpc>
                <a:spcPct val="100000"/>
              </a:lnSpc>
              <a:buClr>
                <a:srgbClr val="03283F"/>
              </a:buClr>
              <a:buNone/>
            </a:pPr>
            <a:r>
              <a:rPr lang="en-US" sz="1313" b="1" dirty="0">
                <a:solidFill>
                  <a:srgbClr val="4C535C"/>
                </a:solidFill>
              </a:rPr>
              <a:t>May 18-20, 2026</a:t>
            </a:r>
            <a:endParaRPr lang="en-US" sz="1313" dirty="0">
              <a:solidFill>
                <a:srgbClr val="4C535C"/>
              </a:solidFill>
            </a:endParaRPr>
          </a:p>
          <a:p>
            <a:pPr marL="14288" indent="0" algn="ctr" defTabSz="342900">
              <a:lnSpc>
                <a:spcPct val="100000"/>
              </a:lnSpc>
              <a:buClr>
                <a:srgbClr val="03283F"/>
              </a:buClr>
              <a:buNone/>
            </a:pPr>
            <a:r>
              <a:rPr lang="en-US" sz="1313" b="1" dirty="0">
                <a:solidFill>
                  <a:srgbClr val="4C535C"/>
                </a:solidFill>
              </a:rPr>
              <a:t>October 19-21, 2026</a:t>
            </a:r>
          </a:p>
          <a:p>
            <a:pPr marL="171450" indent="-157163" algn="ctr" defTabSz="342900">
              <a:lnSpc>
                <a:spcPct val="100000"/>
              </a:lnSpc>
              <a:buClr>
                <a:srgbClr val="03283F"/>
              </a:buClr>
            </a:pPr>
            <a:endParaRPr lang="en-US" sz="1313" b="1" dirty="0">
              <a:solidFill>
                <a:srgbClr val="4C535C"/>
              </a:solidFill>
            </a:endParaRPr>
          </a:p>
          <a:p>
            <a:pPr marL="14288" indent="0" algn="ctr" defTabSz="342900">
              <a:lnSpc>
                <a:spcPct val="100000"/>
              </a:lnSpc>
              <a:buClr>
                <a:srgbClr val="03283F"/>
              </a:buClr>
              <a:buNone/>
            </a:pPr>
            <a:r>
              <a:rPr lang="en-US" sz="1313" b="1" dirty="0">
                <a:solidFill>
                  <a:srgbClr val="8DC63F"/>
                </a:solidFill>
              </a:rPr>
              <a:t>Cohort 22:</a:t>
            </a:r>
          </a:p>
          <a:p>
            <a:pPr marL="14288" indent="0" algn="ctr" defTabSz="342900">
              <a:lnSpc>
                <a:spcPct val="100000"/>
              </a:lnSpc>
              <a:buClr>
                <a:srgbClr val="03283F"/>
              </a:buClr>
              <a:buNone/>
            </a:pPr>
            <a:r>
              <a:rPr lang="en-US" sz="1313" b="1" dirty="0">
                <a:solidFill>
                  <a:srgbClr val="4C535C"/>
                </a:solidFill>
              </a:rPr>
              <a:t>October 19-21, 2026</a:t>
            </a:r>
          </a:p>
          <a:p>
            <a:pPr marL="14288" indent="0" algn="ctr" defTabSz="342900">
              <a:lnSpc>
                <a:spcPct val="100000"/>
              </a:lnSpc>
              <a:buClr>
                <a:srgbClr val="03283F"/>
              </a:buClr>
              <a:buNone/>
            </a:pPr>
            <a:r>
              <a:rPr lang="en-US" sz="1313" b="1" dirty="0">
                <a:solidFill>
                  <a:srgbClr val="4C535C"/>
                </a:solidFill>
              </a:rPr>
              <a:t>May 17-19, 2027</a:t>
            </a:r>
          </a:p>
          <a:p>
            <a:pPr marL="14288" indent="0" algn="ctr" defTabSz="342900">
              <a:lnSpc>
                <a:spcPct val="100000"/>
              </a:lnSpc>
              <a:buClr>
                <a:srgbClr val="03283F"/>
              </a:buClr>
              <a:buNone/>
            </a:pPr>
            <a:endParaRPr lang="en-US" sz="1313" b="1" dirty="0">
              <a:solidFill>
                <a:srgbClr val="4C535C"/>
              </a:solidFill>
            </a:endParaRPr>
          </a:p>
          <a:p>
            <a:pPr marL="14288" indent="0" algn="ctr" defTabSz="342900">
              <a:lnSpc>
                <a:spcPct val="100000"/>
              </a:lnSpc>
              <a:buClr>
                <a:srgbClr val="03283F"/>
              </a:buClr>
              <a:buNone/>
            </a:pPr>
            <a:r>
              <a:rPr lang="en-US" sz="1313" b="1" dirty="0">
                <a:solidFill>
                  <a:srgbClr val="8DC63F"/>
                </a:solidFill>
              </a:rPr>
              <a:t>Cohort 23:</a:t>
            </a:r>
          </a:p>
          <a:p>
            <a:pPr marL="14288" indent="0" algn="ctr" defTabSz="342900">
              <a:lnSpc>
                <a:spcPct val="100000"/>
              </a:lnSpc>
              <a:buClr>
                <a:srgbClr val="03283F"/>
              </a:buClr>
              <a:buNone/>
            </a:pPr>
            <a:r>
              <a:rPr lang="en-US" sz="1313" b="1" dirty="0">
                <a:solidFill>
                  <a:srgbClr val="4C535C"/>
                </a:solidFill>
              </a:rPr>
              <a:t>May 17-19, 2027</a:t>
            </a:r>
          </a:p>
          <a:p>
            <a:pPr marL="14288" indent="0" algn="ctr" defTabSz="342900">
              <a:lnSpc>
                <a:spcPct val="100000"/>
              </a:lnSpc>
              <a:buClr>
                <a:srgbClr val="03283F"/>
              </a:buClr>
              <a:buNone/>
            </a:pPr>
            <a:r>
              <a:rPr lang="es-ES" sz="1313" b="1" dirty="0">
                <a:solidFill>
                  <a:srgbClr val="4C535C"/>
                </a:solidFill>
              </a:rPr>
              <a:t>October 18-20, 2027</a:t>
            </a:r>
            <a:endParaRPr lang="en-US" sz="1313" b="1" dirty="0">
              <a:solidFill>
                <a:srgbClr val="4C535C"/>
              </a:solidFill>
            </a:endParaRPr>
          </a:p>
          <a:p>
            <a:pPr marL="14288" indent="0" algn="ctr" defTabSz="342900">
              <a:lnSpc>
                <a:spcPct val="100000"/>
              </a:lnSpc>
              <a:buClr>
                <a:srgbClr val="03283F"/>
              </a:buClr>
              <a:buNone/>
            </a:pPr>
            <a:endParaRPr lang="en-US" sz="1313" dirty="0">
              <a:solidFill>
                <a:srgbClr val="4C535C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BEDE28-04C0-898B-7C5C-38A4E1B17300}"/>
              </a:ext>
            </a:extLst>
          </p:cNvPr>
          <p:cNvSpPr txBox="1">
            <a:spLocks/>
          </p:cNvSpPr>
          <p:nvPr/>
        </p:nvSpPr>
        <p:spPr>
          <a:xfrm>
            <a:off x="4253063" y="2195246"/>
            <a:ext cx="1835354" cy="230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5" tIns="34285" rIns="34285" bIns="34285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288" indent="0" algn="ctr" defTabSz="342900">
              <a:lnSpc>
                <a:spcPct val="100000"/>
              </a:lnSpc>
              <a:buClr>
                <a:srgbClr val="03283F"/>
              </a:buClr>
              <a:buNone/>
            </a:pPr>
            <a:r>
              <a:rPr lang="en-US" sz="1313" b="1" dirty="0">
                <a:solidFill>
                  <a:srgbClr val="8DC63F"/>
                </a:solidFill>
              </a:rPr>
              <a:t>Cohort 4:</a:t>
            </a:r>
          </a:p>
          <a:p>
            <a:pPr marL="14288" indent="0" algn="ctr" defTabSz="342900">
              <a:lnSpc>
                <a:spcPct val="100000"/>
              </a:lnSpc>
              <a:buClr>
                <a:srgbClr val="03283F"/>
              </a:buClr>
              <a:buNone/>
            </a:pPr>
            <a:r>
              <a:rPr lang="en-US" sz="1313" b="1" dirty="0">
                <a:solidFill>
                  <a:srgbClr val="4C535C"/>
                </a:solidFill>
              </a:rPr>
              <a:t>May 19-21, 2026</a:t>
            </a:r>
          </a:p>
          <a:p>
            <a:pPr marL="14288" indent="0" algn="ctr" defTabSz="342900">
              <a:lnSpc>
                <a:spcPct val="100000"/>
              </a:lnSpc>
              <a:buClr>
                <a:srgbClr val="03283F"/>
              </a:buClr>
              <a:buNone/>
            </a:pPr>
            <a:endParaRPr lang="en-US" sz="1313" b="1" dirty="0">
              <a:solidFill>
                <a:srgbClr val="8DC63F"/>
              </a:solidFill>
            </a:endParaRPr>
          </a:p>
          <a:p>
            <a:pPr marL="14288" indent="0" algn="ctr" defTabSz="342900">
              <a:lnSpc>
                <a:spcPct val="100000"/>
              </a:lnSpc>
              <a:buClr>
                <a:srgbClr val="03283F"/>
              </a:buClr>
              <a:buNone/>
            </a:pPr>
            <a:r>
              <a:rPr lang="en-US" sz="1313" b="1" dirty="0">
                <a:solidFill>
                  <a:srgbClr val="8DC63F"/>
                </a:solidFill>
              </a:rPr>
              <a:t>Cohort 5:</a:t>
            </a:r>
          </a:p>
          <a:p>
            <a:pPr marL="14288" indent="0" algn="ctr" defTabSz="342900">
              <a:lnSpc>
                <a:spcPct val="100000"/>
              </a:lnSpc>
              <a:buClr>
                <a:srgbClr val="03283F"/>
              </a:buClr>
              <a:buNone/>
            </a:pPr>
            <a:r>
              <a:rPr lang="en-US" sz="1313" b="1" dirty="0">
                <a:solidFill>
                  <a:srgbClr val="4C535C"/>
                </a:solidFill>
              </a:rPr>
              <a:t>Oct 20-22, 2026</a:t>
            </a:r>
          </a:p>
          <a:p>
            <a:pPr marL="14288" indent="0" algn="ctr" defTabSz="342900">
              <a:lnSpc>
                <a:spcPct val="100000"/>
              </a:lnSpc>
              <a:buClr>
                <a:srgbClr val="03283F"/>
              </a:buClr>
              <a:buNone/>
            </a:pPr>
            <a:endParaRPr lang="en-US" sz="1313" b="1" dirty="0">
              <a:solidFill>
                <a:srgbClr val="4C535C"/>
              </a:solidFill>
            </a:endParaRPr>
          </a:p>
          <a:p>
            <a:pPr marL="14288" indent="0" algn="ctr" defTabSz="342900">
              <a:lnSpc>
                <a:spcPct val="100000"/>
              </a:lnSpc>
              <a:buClr>
                <a:srgbClr val="03283F"/>
              </a:buClr>
              <a:buNone/>
            </a:pPr>
            <a:r>
              <a:rPr lang="en-US" sz="1313" b="1" dirty="0">
                <a:solidFill>
                  <a:srgbClr val="8DC63F"/>
                </a:solidFill>
              </a:rPr>
              <a:t>Cohort 6:</a:t>
            </a:r>
          </a:p>
          <a:p>
            <a:pPr marL="14288" indent="0" algn="ctr" defTabSz="342900">
              <a:lnSpc>
                <a:spcPct val="100000"/>
              </a:lnSpc>
              <a:buClr>
                <a:srgbClr val="03283F"/>
              </a:buClr>
              <a:buNone/>
            </a:pPr>
            <a:r>
              <a:rPr lang="en-US" sz="1313" b="1" dirty="0">
                <a:solidFill>
                  <a:srgbClr val="4C535C"/>
                </a:solidFill>
              </a:rPr>
              <a:t>May 18-20, 2027</a:t>
            </a:r>
          </a:p>
          <a:p>
            <a:pPr marL="14288" indent="0" algn="ctr" defTabSz="342900">
              <a:lnSpc>
                <a:spcPct val="100000"/>
              </a:lnSpc>
              <a:buClr>
                <a:srgbClr val="03283F"/>
              </a:buClr>
              <a:buNone/>
            </a:pPr>
            <a:endParaRPr lang="en-US" sz="1313" b="1" dirty="0">
              <a:solidFill>
                <a:srgbClr val="4C535C"/>
              </a:solidFill>
            </a:endParaRPr>
          </a:p>
          <a:p>
            <a:pPr marL="14288" indent="0" algn="ctr" defTabSz="342900">
              <a:lnSpc>
                <a:spcPct val="100000"/>
              </a:lnSpc>
              <a:buClr>
                <a:srgbClr val="03283F"/>
              </a:buClr>
              <a:buNone/>
            </a:pPr>
            <a:r>
              <a:rPr lang="en-US" sz="1313" b="1" dirty="0">
                <a:solidFill>
                  <a:srgbClr val="8DC63F"/>
                </a:solidFill>
              </a:rPr>
              <a:t>Cohort 7:</a:t>
            </a:r>
          </a:p>
          <a:p>
            <a:pPr marL="14288" indent="0" algn="ctr" defTabSz="342900">
              <a:lnSpc>
                <a:spcPct val="100000"/>
              </a:lnSpc>
              <a:buClr>
                <a:srgbClr val="03283F"/>
              </a:buClr>
              <a:buNone/>
            </a:pPr>
            <a:r>
              <a:rPr lang="es-ES" sz="1313" b="1" dirty="0">
                <a:solidFill>
                  <a:srgbClr val="4C535C"/>
                </a:solidFill>
              </a:rPr>
              <a:t>October 19-21, 2027</a:t>
            </a:r>
            <a:endParaRPr lang="en-US" sz="1313" b="1" dirty="0">
              <a:solidFill>
                <a:srgbClr val="4C535C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218A73A-A53C-698A-4B26-7FED0FCC8965}"/>
              </a:ext>
            </a:extLst>
          </p:cNvPr>
          <p:cNvSpPr txBox="1">
            <a:spLocks/>
          </p:cNvSpPr>
          <p:nvPr/>
        </p:nvSpPr>
        <p:spPr>
          <a:xfrm>
            <a:off x="6922592" y="2151645"/>
            <a:ext cx="1940094" cy="70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5" tIns="34285" rIns="34285" bIns="3428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288" indent="0" algn="ctr" defTabSz="342900">
              <a:buClr>
                <a:srgbClr val="03283F"/>
              </a:buClr>
              <a:buNone/>
            </a:pPr>
            <a:r>
              <a:rPr lang="en-US" sz="1313" b="1" dirty="0">
                <a:solidFill>
                  <a:srgbClr val="4C535C"/>
                </a:solidFill>
              </a:rPr>
              <a:t>November 12-13, 2026</a:t>
            </a:r>
          </a:p>
          <a:p>
            <a:pPr marL="14288" indent="0" algn="ctr" defTabSz="342900">
              <a:buClr>
                <a:srgbClr val="03283F"/>
              </a:buClr>
              <a:buNone/>
            </a:pPr>
            <a:br>
              <a:rPr lang="en-US" sz="1313" dirty="0">
                <a:solidFill>
                  <a:srgbClr val="4C535C"/>
                </a:solidFill>
              </a:rPr>
            </a:br>
            <a:r>
              <a:rPr lang="en-US" sz="1313" b="1" dirty="0">
                <a:solidFill>
                  <a:srgbClr val="8DC63F"/>
                </a:solidFill>
              </a:rPr>
              <a:t>Alumni Reunion</a:t>
            </a:r>
          </a:p>
          <a:p>
            <a:pPr marL="14288" indent="0" algn="ctr" defTabSz="342900">
              <a:buClr>
                <a:srgbClr val="03283F"/>
              </a:buClr>
              <a:buNone/>
            </a:pPr>
            <a:r>
              <a:rPr lang="en-US" sz="1313" b="1" dirty="0">
                <a:solidFill>
                  <a:srgbClr val="4C535C"/>
                </a:solidFill>
              </a:rPr>
              <a:t>November 11-12, 2026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6965086-E057-0E05-1623-3520DE4C772E}"/>
              </a:ext>
            </a:extLst>
          </p:cNvPr>
          <p:cNvSpPr txBox="1">
            <a:spLocks/>
          </p:cNvSpPr>
          <p:nvPr/>
        </p:nvSpPr>
        <p:spPr>
          <a:xfrm>
            <a:off x="1403113" y="363191"/>
            <a:ext cx="7869869" cy="327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5" tIns="34285" rIns="34285" bIns="3428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419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■"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288" indent="0" algn="ctr" defTabSz="342900">
              <a:buClr>
                <a:srgbClr val="03283F"/>
              </a:buClr>
              <a:buNone/>
            </a:pPr>
            <a:r>
              <a:rPr lang="en-US" sz="1500" b="1" dirty="0">
                <a:solidFill>
                  <a:srgbClr val="03283F"/>
                </a:solidFill>
              </a:rPr>
              <a:t>All events will be at the Loews Chicago O’Hare Hotel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0740B6-B8D4-7FDB-CC54-850AF0E44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006" y="972117"/>
            <a:ext cx="2244679" cy="1122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D67CCB-6BB8-CC41-57E6-3EB008E13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146" y="909871"/>
            <a:ext cx="2483549" cy="12417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5F6E2C-F365-93E8-E3F4-7EE496193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727" y="909870"/>
            <a:ext cx="2483549" cy="124177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B36744-CCFB-2BDD-1EB2-F2AB5EF969AF}"/>
              </a:ext>
            </a:extLst>
          </p:cNvPr>
          <p:cNvCxnSpPr/>
          <p:nvPr/>
        </p:nvCxnSpPr>
        <p:spPr>
          <a:xfrm>
            <a:off x="3904040" y="1099064"/>
            <a:ext cx="0" cy="26323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B97B45-069B-047D-6D17-0612347C3D52}"/>
              </a:ext>
            </a:extLst>
          </p:cNvPr>
          <p:cNvCxnSpPr/>
          <p:nvPr/>
        </p:nvCxnSpPr>
        <p:spPr>
          <a:xfrm>
            <a:off x="6394394" y="1121337"/>
            <a:ext cx="0" cy="26323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648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4;p47">
            <a:extLst>
              <a:ext uri="{FF2B5EF4-FFF2-40B4-BE49-F238E27FC236}">
                <a16:creationId xmlns:a16="http://schemas.microsoft.com/office/drawing/2014/main" id="{ACEFADFC-8BB2-0AB3-11E7-0AB3453213BE}"/>
              </a:ext>
            </a:extLst>
          </p:cNvPr>
          <p:cNvSpPr/>
          <p:nvPr/>
        </p:nvSpPr>
        <p:spPr>
          <a:xfrm>
            <a:off x="4209400" y="0"/>
            <a:ext cx="4393002" cy="5143500"/>
          </a:xfrm>
          <a:prstGeom prst="parallelogram">
            <a:avLst>
              <a:gd name="adj" fmla="val 5212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 defTabSz="685800">
              <a:buClrTx/>
            </a:pPr>
            <a:endParaRPr sz="1050" kern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365;p47">
            <a:extLst>
              <a:ext uri="{FF2B5EF4-FFF2-40B4-BE49-F238E27FC236}">
                <a16:creationId xmlns:a16="http://schemas.microsoft.com/office/drawing/2014/main" id="{BDF58DF5-D1F3-E1F1-4BF9-E10FD21E7382}"/>
              </a:ext>
            </a:extLst>
          </p:cNvPr>
          <p:cNvSpPr txBox="1">
            <a:spLocks/>
          </p:cNvSpPr>
          <p:nvPr/>
        </p:nvSpPr>
        <p:spPr>
          <a:xfrm>
            <a:off x="471487" y="437911"/>
            <a:ext cx="8939686" cy="50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685800">
              <a:spcBef>
                <a:spcPts val="0"/>
              </a:spcBef>
              <a:buClr>
                <a:srgbClr val="303438"/>
              </a:buClr>
              <a:buSzPts val="3800"/>
            </a:pPr>
            <a:r>
              <a:rPr lang="en-US" sz="3300" b="1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6" name="Google Shape;366;p47">
            <a:extLst>
              <a:ext uri="{FF2B5EF4-FFF2-40B4-BE49-F238E27FC236}">
                <a16:creationId xmlns:a16="http://schemas.microsoft.com/office/drawing/2014/main" id="{616C4714-C8C3-4080-14D6-06D26F5F6985}"/>
              </a:ext>
            </a:extLst>
          </p:cNvPr>
          <p:cNvSpPr txBox="1">
            <a:spLocks/>
          </p:cNvSpPr>
          <p:nvPr/>
        </p:nvSpPr>
        <p:spPr>
          <a:xfrm>
            <a:off x="875560" y="1799235"/>
            <a:ext cx="5420819" cy="2784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0"/>
              </a:spcBef>
              <a:buClr>
                <a:srgbClr val="303438"/>
              </a:buClr>
              <a:buSzPts val="1800"/>
              <a:buNone/>
            </a:pPr>
            <a:r>
              <a:rPr lang="en-US" sz="2100" b="1" dirty="0">
                <a:solidFill>
                  <a:srgbClr val="002845"/>
                </a:solidFill>
                <a:latin typeface="Segoe UI Variable Display" pitchFamily="2" charset="0"/>
                <a:ea typeface="Montserrat"/>
                <a:cs typeface="Montserrat"/>
                <a:sym typeface="Montserrat"/>
              </a:rPr>
              <a:t>CONTACT</a:t>
            </a:r>
            <a:endParaRPr lang="en-US" sz="2100" dirty="0">
              <a:solidFill>
                <a:srgbClr val="002845"/>
              </a:solidFill>
              <a:latin typeface="Segoe UI Variable Display" pitchFamily="2" charset="0"/>
            </a:endParaRPr>
          </a:p>
          <a:p>
            <a:pPr marL="0" indent="0" defTabSz="685800">
              <a:spcBef>
                <a:spcPts val="600"/>
              </a:spcBef>
              <a:buClr>
                <a:srgbClr val="303438"/>
              </a:buClr>
              <a:buSzPts val="1800"/>
              <a:buNone/>
            </a:pPr>
            <a:r>
              <a:rPr lang="en-US" sz="1800" dirty="0">
                <a:solidFill>
                  <a:srgbClr val="002845"/>
                </a:solidFill>
                <a:latin typeface="Segoe UI Variable Display" pitchFamily="2" charset="0"/>
              </a:rPr>
              <a:t>GShamis@WindingRiverConsulting.com</a:t>
            </a:r>
          </a:p>
          <a:p>
            <a:pPr marL="0" indent="0" defTabSz="685800">
              <a:spcBef>
                <a:spcPts val="600"/>
              </a:spcBef>
              <a:buClr>
                <a:srgbClr val="96C23A"/>
              </a:buClr>
              <a:buSzPts val="1800"/>
              <a:buNone/>
            </a:pPr>
            <a:r>
              <a:rPr lang="en-US" sz="1800" b="1" dirty="0">
                <a:solidFill>
                  <a:srgbClr val="96C23A"/>
                </a:solidFill>
                <a:latin typeface="Segoe UI Variable Display" pitchFamily="2" charset="0"/>
                <a:ea typeface="Montserrat"/>
                <a:cs typeface="Montserrat"/>
                <a:sym typeface="Montserrat"/>
              </a:rPr>
              <a:t>p:</a:t>
            </a:r>
            <a:r>
              <a:rPr lang="en-US" sz="1800" dirty="0">
                <a:solidFill>
                  <a:srgbClr val="96C23A"/>
                </a:solidFill>
                <a:latin typeface="Segoe UI Variable Display" pitchFamily="2" charset="0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1800" dirty="0">
                <a:solidFill>
                  <a:srgbClr val="002845"/>
                </a:solidFill>
                <a:latin typeface="Segoe UI Variable Display" pitchFamily="2" charset="0"/>
              </a:rPr>
              <a:t>440.723.3653</a:t>
            </a:r>
          </a:p>
          <a:p>
            <a:pPr marL="0" indent="0" defTabSz="685800">
              <a:spcBef>
                <a:spcPts val="600"/>
              </a:spcBef>
              <a:buClr>
                <a:srgbClr val="96C23A"/>
              </a:buClr>
              <a:buSzPts val="1800"/>
              <a:buNone/>
            </a:pPr>
            <a:r>
              <a:rPr lang="en-US" sz="1800" b="1" dirty="0">
                <a:solidFill>
                  <a:srgbClr val="96C23A"/>
                </a:solidFill>
                <a:latin typeface="Segoe UI Variable Display" pitchFamily="2" charset="0"/>
                <a:ea typeface="Montserrat"/>
                <a:cs typeface="Montserrat"/>
                <a:sym typeface="Montserrat"/>
              </a:rPr>
              <a:t>f:</a:t>
            </a:r>
            <a:r>
              <a:rPr lang="en-US" sz="1800" dirty="0">
                <a:solidFill>
                  <a:srgbClr val="96C23A"/>
                </a:solidFill>
                <a:latin typeface="Segoe UI Variable Display" pitchFamily="2" charset="0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1800" dirty="0">
                <a:solidFill>
                  <a:srgbClr val="002845"/>
                </a:solidFill>
                <a:latin typeface="Segoe UI Variable Display" pitchFamily="2" charset="0"/>
              </a:rPr>
              <a:t>440.723.3654</a:t>
            </a:r>
          </a:p>
          <a:p>
            <a:pPr marL="0" indent="0" defTabSz="685800">
              <a:spcBef>
                <a:spcPts val="600"/>
              </a:spcBef>
              <a:buClr>
                <a:srgbClr val="303438"/>
              </a:buClr>
              <a:buSzPts val="1800"/>
              <a:buNone/>
            </a:pPr>
            <a:endParaRPr lang="en-US" sz="2100" dirty="0">
              <a:solidFill>
                <a:srgbClr val="002845"/>
              </a:solidFill>
            </a:endParaRPr>
          </a:p>
          <a:p>
            <a:pPr marL="0" indent="0" defTabSz="685800">
              <a:spcBef>
                <a:spcPts val="600"/>
              </a:spcBef>
              <a:buClr>
                <a:srgbClr val="303438"/>
              </a:buClr>
              <a:buSzPts val="1800"/>
              <a:buNone/>
            </a:pPr>
            <a:r>
              <a:rPr lang="en-US" sz="2100" b="1" dirty="0">
                <a:solidFill>
                  <a:srgbClr val="002845"/>
                </a:solidFill>
                <a:latin typeface="Montserrat"/>
                <a:ea typeface="Montserrat"/>
                <a:cs typeface="Montserrat"/>
                <a:sym typeface="Montserrat"/>
              </a:rPr>
              <a:t>SKILLS</a:t>
            </a:r>
            <a:endParaRPr lang="en-US" sz="2100" dirty="0">
              <a:solidFill>
                <a:srgbClr val="002845"/>
              </a:solidFill>
            </a:endParaRPr>
          </a:p>
          <a:p>
            <a:pPr marL="0" indent="0" defTabSz="685800">
              <a:spcBef>
                <a:spcPts val="600"/>
              </a:spcBef>
              <a:buClr>
                <a:srgbClr val="303438"/>
              </a:buClr>
              <a:buSzPts val="1800"/>
              <a:buNone/>
            </a:pPr>
            <a:r>
              <a:rPr lang="en-US" sz="1800" dirty="0">
                <a:solidFill>
                  <a:srgbClr val="002845"/>
                </a:solidFill>
              </a:rPr>
              <a:t>Leader, Speaker, Author, </a:t>
            </a:r>
          </a:p>
          <a:p>
            <a:pPr marL="0" indent="0" defTabSz="685800">
              <a:spcBef>
                <a:spcPts val="600"/>
              </a:spcBef>
              <a:buClr>
                <a:srgbClr val="303438"/>
              </a:buClr>
              <a:buSzPts val="1800"/>
              <a:buNone/>
            </a:pPr>
            <a:r>
              <a:rPr lang="en-US" sz="1800" dirty="0">
                <a:solidFill>
                  <a:srgbClr val="002845"/>
                </a:solidFill>
              </a:rPr>
              <a:t>Change Agent</a:t>
            </a:r>
          </a:p>
        </p:txBody>
      </p:sp>
      <p:sp>
        <p:nvSpPr>
          <p:cNvPr id="7" name="Google Shape;367;p47">
            <a:extLst>
              <a:ext uri="{FF2B5EF4-FFF2-40B4-BE49-F238E27FC236}">
                <a16:creationId xmlns:a16="http://schemas.microsoft.com/office/drawing/2014/main" id="{1DDB9534-EDCE-C71B-087F-A2395AB08CE0}"/>
              </a:ext>
            </a:extLst>
          </p:cNvPr>
          <p:cNvSpPr/>
          <p:nvPr/>
        </p:nvSpPr>
        <p:spPr>
          <a:xfrm>
            <a:off x="471487" y="1852501"/>
            <a:ext cx="316911" cy="2172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0706" tIns="10706" rIns="10706" bIns="10706" anchor="ctr" anchorCtr="0">
            <a:noAutofit/>
          </a:bodyPr>
          <a:lstStyle/>
          <a:p>
            <a:pPr defTabSz="685800">
              <a:buClrTx/>
            </a:pPr>
            <a:endParaRPr sz="825" kern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Google Shape;368;p47">
            <a:extLst>
              <a:ext uri="{FF2B5EF4-FFF2-40B4-BE49-F238E27FC236}">
                <a16:creationId xmlns:a16="http://schemas.microsoft.com/office/drawing/2014/main" id="{0BB20023-2A4B-5C83-5B71-6FD8D578BAF4}"/>
              </a:ext>
            </a:extLst>
          </p:cNvPr>
          <p:cNvSpPr/>
          <p:nvPr/>
        </p:nvSpPr>
        <p:spPr>
          <a:xfrm>
            <a:off x="475555" y="3519840"/>
            <a:ext cx="316910" cy="2655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0706" tIns="10706" rIns="10706" bIns="10706" anchor="ctr" anchorCtr="0">
            <a:noAutofit/>
          </a:bodyPr>
          <a:lstStyle/>
          <a:p>
            <a:pPr defTabSz="685800">
              <a:buClrTx/>
            </a:pPr>
            <a:endParaRPr sz="825" kern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" name="Google Shape;369;p47" descr="_MG_4974-Edit-web.jpg">
            <a:extLst>
              <a:ext uri="{FF2B5EF4-FFF2-40B4-BE49-F238E27FC236}">
                <a16:creationId xmlns:a16="http://schemas.microsoft.com/office/drawing/2014/main" id="{CDCFCDCD-84B1-CE78-6296-43C039AC883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42" t="4105" r="5800" b="10529"/>
          <a:stretch/>
        </p:blipFill>
        <p:spPr>
          <a:xfrm>
            <a:off x="4431821" y="0"/>
            <a:ext cx="6941766" cy="5143500"/>
          </a:xfrm>
          <a:prstGeom prst="parallelogram">
            <a:avLst>
              <a:gd name="adj" fmla="val 43654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4;p30">
            <a:extLst>
              <a:ext uri="{FF2B5EF4-FFF2-40B4-BE49-F238E27FC236}">
                <a16:creationId xmlns:a16="http://schemas.microsoft.com/office/drawing/2014/main" id="{61734A9B-010F-405A-486E-7344AE7ED7F2}"/>
              </a:ext>
            </a:extLst>
          </p:cNvPr>
          <p:cNvSpPr txBox="1">
            <a:spLocks/>
          </p:cNvSpPr>
          <p:nvPr/>
        </p:nvSpPr>
        <p:spPr>
          <a:xfrm>
            <a:off x="1782629" y="1530846"/>
            <a:ext cx="19500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n-US" b="1" dirty="0">
                <a:solidFill>
                  <a:schemeClr val="tx2"/>
                </a:solidFill>
              </a:rPr>
              <a:t>Begins</a:t>
            </a:r>
          </a:p>
        </p:txBody>
      </p:sp>
      <p:sp>
        <p:nvSpPr>
          <p:cNvPr id="6" name="Google Shape;184;p30">
            <a:extLst>
              <a:ext uri="{FF2B5EF4-FFF2-40B4-BE49-F238E27FC236}">
                <a16:creationId xmlns:a16="http://schemas.microsoft.com/office/drawing/2014/main" id="{989E5074-FDB4-646F-3BE0-5721B6AB33A6}"/>
              </a:ext>
            </a:extLst>
          </p:cNvPr>
          <p:cNvSpPr txBox="1">
            <a:spLocks/>
          </p:cNvSpPr>
          <p:nvPr/>
        </p:nvSpPr>
        <p:spPr>
          <a:xfrm>
            <a:off x="4976171" y="1530846"/>
            <a:ext cx="220460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300" b="1" dirty="0">
                <a:latin typeface="Century Gothic" panose="020B0502020202020204" pitchFamily="34" charset="0"/>
              </a:rPr>
              <a:t>Ends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371AA13E-77EE-880C-9260-009F86C76778}"/>
              </a:ext>
            </a:extLst>
          </p:cNvPr>
          <p:cNvSpPr/>
          <p:nvPr/>
        </p:nvSpPr>
        <p:spPr>
          <a:xfrm>
            <a:off x="2498936" y="2325276"/>
            <a:ext cx="406109" cy="400896"/>
          </a:xfrm>
          <a:custGeom>
            <a:avLst/>
            <a:gdLst/>
            <a:ahLst/>
            <a:cxnLst/>
            <a:rect l="l" t="t" r="r" b="b"/>
            <a:pathLst>
              <a:path w="632460" h="632460">
                <a:moveTo>
                  <a:pt x="316119" y="0"/>
                </a:moveTo>
                <a:lnTo>
                  <a:pt x="269412" y="3430"/>
                </a:lnTo>
                <a:lnTo>
                  <a:pt x="224831" y="13394"/>
                </a:lnTo>
                <a:lnTo>
                  <a:pt x="182864" y="29401"/>
                </a:lnTo>
                <a:lnTo>
                  <a:pt x="144002" y="50963"/>
                </a:lnTo>
                <a:lnTo>
                  <a:pt x="108734" y="77587"/>
                </a:lnTo>
                <a:lnTo>
                  <a:pt x="77549" y="108786"/>
                </a:lnTo>
                <a:lnTo>
                  <a:pt x="50936" y="144068"/>
                </a:lnTo>
                <a:lnTo>
                  <a:pt x="29385" y="182944"/>
                </a:lnTo>
                <a:lnTo>
                  <a:pt x="13386" y="224923"/>
                </a:lnTo>
                <a:lnTo>
                  <a:pt x="3428" y="269515"/>
                </a:lnTo>
                <a:lnTo>
                  <a:pt x="0" y="316231"/>
                </a:lnTo>
                <a:lnTo>
                  <a:pt x="3428" y="362954"/>
                </a:lnTo>
                <a:lnTo>
                  <a:pt x="13386" y="407549"/>
                </a:lnTo>
                <a:lnTo>
                  <a:pt x="29385" y="449528"/>
                </a:lnTo>
                <a:lnTo>
                  <a:pt x="50936" y="488400"/>
                </a:lnTo>
                <a:lnTo>
                  <a:pt x="77549" y="523676"/>
                </a:lnTo>
                <a:lnTo>
                  <a:pt x="108734" y="554868"/>
                </a:lnTo>
                <a:lnTo>
                  <a:pt x="144002" y="581486"/>
                </a:lnTo>
                <a:lnTo>
                  <a:pt x="182864" y="603040"/>
                </a:lnTo>
                <a:lnTo>
                  <a:pt x="224831" y="619042"/>
                </a:lnTo>
                <a:lnTo>
                  <a:pt x="269412" y="629002"/>
                </a:lnTo>
                <a:lnTo>
                  <a:pt x="316119" y="632430"/>
                </a:lnTo>
                <a:lnTo>
                  <a:pt x="362833" y="629002"/>
                </a:lnTo>
                <a:lnTo>
                  <a:pt x="407419" y="619042"/>
                </a:lnTo>
                <a:lnTo>
                  <a:pt x="449388" y="603040"/>
                </a:lnTo>
                <a:lnTo>
                  <a:pt x="488250" y="581486"/>
                </a:lnTo>
                <a:lnTo>
                  <a:pt x="523517" y="554868"/>
                </a:lnTo>
                <a:lnTo>
                  <a:pt x="554700" y="523676"/>
                </a:lnTo>
                <a:lnTo>
                  <a:pt x="581310" y="488400"/>
                </a:lnTo>
                <a:lnTo>
                  <a:pt x="602858" y="449527"/>
                </a:lnTo>
                <a:lnTo>
                  <a:pt x="618854" y="407549"/>
                </a:lnTo>
                <a:lnTo>
                  <a:pt x="628811" y="362954"/>
                </a:lnTo>
                <a:lnTo>
                  <a:pt x="632238" y="316231"/>
                </a:lnTo>
                <a:lnTo>
                  <a:pt x="628811" y="269515"/>
                </a:lnTo>
                <a:lnTo>
                  <a:pt x="618854" y="224923"/>
                </a:lnTo>
                <a:lnTo>
                  <a:pt x="602858" y="182944"/>
                </a:lnTo>
                <a:lnTo>
                  <a:pt x="581310" y="144068"/>
                </a:lnTo>
                <a:lnTo>
                  <a:pt x="554700" y="108786"/>
                </a:lnTo>
                <a:lnTo>
                  <a:pt x="523517" y="77587"/>
                </a:lnTo>
                <a:lnTo>
                  <a:pt x="488250" y="50962"/>
                </a:lnTo>
                <a:lnTo>
                  <a:pt x="449388" y="29401"/>
                </a:lnTo>
                <a:lnTo>
                  <a:pt x="407419" y="13394"/>
                </a:lnTo>
                <a:lnTo>
                  <a:pt x="362833" y="3430"/>
                </a:lnTo>
                <a:lnTo>
                  <a:pt x="316119" y="0"/>
                </a:lnTo>
                <a:close/>
              </a:path>
            </a:pathLst>
          </a:custGeom>
          <a:solidFill>
            <a:srgbClr val="8EB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B70B802-40F4-2F34-5341-8CA61D833DD1}"/>
              </a:ext>
            </a:extLst>
          </p:cNvPr>
          <p:cNvSpPr/>
          <p:nvPr/>
        </p:nvSpPr>
        <p:spPr>
          <a:xfrm>
            <a:off x="2278755" y="2795065"/>
            <a:ext cx="892127" cy="1582514"/>
          </a:xfrm>
          <a:custGeom>
            <a:avLst/>
            <a:gdLst/>
            <a:ahLst/>
            <a:cxnLst/>
            <a:rect l="l" t="t" r="r" b="b"/>
            <a:pathLst>
              <a:path w="1737995" h="2844800">
                <a:moveTo>
                  <a:pt x="921488" y="0"/>
                </a:moveTo>
                <a:lnTo>
                  <a:pt x="817168" y="63"/>
                </a:lnTo>
                <a:lnTo>
                  <a:pt x="660689" y="24539"/>
                </a:lnTo>
                <a:lnTo>
                  <a:pt x="516657" y="67157"/>
                </a:lnTo>
                <a:lnTo>
                  <a:pt x="389962" y="130249"/>
                </a:lnTo>
                <a:lnTo>
                  <a:pt x="276604" y="211685"/>
                </a:lnTo>
                <a:lnTo>
                  <a:pt x="246968" y="252202"/>
                </a:lnTo>
                <a:lnTo>
                  <a:pt x="229186" y="298649"/>
                </a:lnTo>
                <a:lnTo>
                  <a:pt x="0" y="1278968"/>
                </a:lnTo>
                <a:lnTo>
                  <a:pt x="8092" y="1328806"/>
                </a:lnTo>
                <a:lnTo>
                  <a:pt x="30600" y="1372193"/>
                </a:lnTo>
                <a:lnTo>
                  <a:pt x="64867" y="1406473"/>
                </a:lnTo>
                <a:lnTo>
                  <a:pt x="108239" y="1428988"/>
                </a:lnTo>
                <a:lnTo>
                  <a:pt x="158059" y="1437084"/>
                </a:lnTo>
                <a:lnTo>
                  <a:pt x="209305" y="1427449"/>
                </a:lnTo>
                <a:lnTo>
                  <a:pt x="253883" y="1401508"/>
                </a:lnTo>
                <a:lnTo>
                  <a:pt x="288088" y="1363708"/>
                </a:lnTo>
                <a:lnTo>
                  <a:pt x="308216" y="1318497"/>
                </a:lnTo>
                <a:lnTo>
                  <a:pt x="474179" y="630693"/>
                </a:lnTo>
                <a:lnTo>
                  <a:pt x="474179" y="2844319"/>
                </a:lnTo>
                <a:lnTo>
                  <a:pt x="790298" y="2844319"/>
                </a:lnTo>
                <a:lnTo>
                  <a:pt x="790298" y="1421272"/>
                </a:lnTo>
                <a:lnTo>
                  <a:pt x="948358" y="1421272"/>
                </a:lnTo>
                <a:lnTo>
                  <a:pt x="948358" y="2844319"/>
                </a:lnTo>
                <a:lnTo>
                  <a:pt x="1264477" y="2844319"/>
                </a:lnTo>
                <a:lnTo>
                  <a:pt x="1264477" y="622787"/>
                </a:lnTo>
                <a:lnTo>
                  <a:pt x="1430440" y="1310591"/>
                </a:lnTo>
                <a:lnTo>
                  <a:pt x="1450568" y="1355802"/>
                </a:lnTo>
                <a:lnTo>
                  <a:pt x="1484773" y="1393602"/>
                </a:lnTo>
                <a:lnTo>
                  <a:pt x="1529351" y="1419543"/>
                </a:lnTo>
                <a:lnTo>
                  <a:pt x="1580597" y="1429178"/>
                </a:lnTo>
                <a:lnTo>
                  <a:pt x="1630417" y="1421082"/>
                </a:lnTo>
                <a:lnTo>
                  <a:pt x="1673789" y="1398567"/>
                </a:lnTo>
                <a:lnTo>
                  <a:pt x="1708056" y="1364287"/>
                </a:lnTo>
                <a:lnTo>
                  <a:pt x="1730564" y="1320900"/>
                </a:lnTo>
                <a:lnTo>
                  <a:pt x="1737422" y="1259327"/>
                </a:lnTo>
                <a:lnTo>
                  <a:pt x="1730753" y="1231533"/>
                </a:lnTo>
                <a:lnTo>
                  <a:pt x="1502061" y="267149"/>
                </a:lnTo>
                <a:lnTo>
                  <a:pt x="1478352" y="222926"/>
                </a:lnTo>
                <a:lnTo>
                  <a:pt x="1376893" y="141639"/>
                </a:lnTo>
                <a:lnTo>
                  <a:pt x="1283993" y="90010"/>
                </a:lnTo>
                <a:lnTo>
                  <a:pt x="1130127" y="29852"/>
                </a:lnTo>
                <a:lnTo>
                  <a:pt x="921488" y="0"/>
                </a:lnTo>
                <a:close/>
              </a:path>
            </a:pathLst>
          </a:custGeom>
          <a:solidFill>
            <a:srgbClr val="8EB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6">
            <a:extLst>
              <a:ext uri="{FF2B5EF4-FFF2-40B4-BE49-F238E27FC236}">
                <a16:creationId xmlns:a16="http://schemas.microsoft.com/office/drawing/2014/main" id="{244BE639-31B1-CA18-8384-96A4385A1E5C}"/>
              </a:ext>
            </a:extLst>
          </p:cNvPr>
          <p:cNvGrpSpPr/>
          <p:nvPr/>
        </p:nvGrpSpPr>
        <p:grpSpPr>
          <a:xfrm>
            <a:off x="4853510" y="2156583"/>
            <a:ext cx="2450465" cy="2470661"/>
            <a:chOff x="6895882" y="2607734"/>
            <a:chExt cx="2964815" cy="3307715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4AC1202E-F2E5-EE1A-92B6-D92191A7D1F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10519" y="4862589"/>
              <a:ext cx="187840" cy="187907"/>
            </a:xfrm>
            <a:prstGeom prst="rect">
              <a:avLst/>
            </a:prstGeom>
          </p:spPr>
        </p:pic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8BC71BB4-4F77-C3F2-900C-E8D483B9E20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3768" y="4862589"/>
              <a:ext cx="187871" cy="187907"/>
            </a:xfrm>
            <a:prstGeom prst="rect">
              <a:avLst/>
            </a:prstGeom>
          </p:spPr>
        </p:pic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F5E84BA0-584C-7464-F81C-44FA9E9F646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4022" y="4862589"/>
              <a:ext cx="187840" cy="187907"/>
            </a:xfrm>
            <a:prstGeom prst="rect">
              <a:avLst/>
            </a:prstGeom>
          </p:spPr>
        </p:pic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844ADFA4-018A-088C-F5EB-D798BCCDFD8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7524" y="4862589"/>
              <a:ext cx="187840" cy="187907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5D454902-80A4-DB16-C345-56A97E23927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97270" y="4862589"/>
              <a:ext cx="187840" cy="187907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EE8BF967-A587-7C1A-E972-97996E745EB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0773" y="4862589"/>
              <a:ext cx="187840" cy="187907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id="{B96F672B-9E0A-7090-E361-02937A45B2F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4275" y="4862589"/>
              <a:ext cx="187840" cy="187907"/>
            </a:xfrm>
            <a:prstGeom prst="rect">
              <a:avLst/>
            </a:prstGeom>
          </p:spPr>
        </p:pic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4805373E-C71F-C412-8170-2B5E3E9FD074}"/>
                </a:ext>
              </a:extLst>
            </p:cNvPr>
            <p:cNvSpPr/>
            <p:nvPr/>
          </p:nvSpPr>
          <p:spPr>
            <a:xfrm>
              <a:off x="6895882" y="5090461"/>
              <a:ext cx="2964815" cy="824865"/>
            </a:xfrm>
            <a:custGeom>
              <a:avLst/>
              <a:gdLst/>
              <a:ahLst/>
              <a:cxnLst/>
              <a:rect l="l" t="t" r="r" b="b"/>
              <a:pathLst>
                <a:path w="2964815" h="824864">
                  <a:moveTo>
                    <a:pt x="2757484" y="0"/>
                  </a:moveTo>
                  <a:lnTo>
                    <a:pt x="2668989" y="4164"/>
                  </a:lnTo>
                  <a:lnTo>
                    <a:pt x="2603713" y="32308"/>
                  </a:lnTo>
                  <a:lnTo>
                    <a:pt x="2554284" y="79887"/>
                  </a:lnTo>
                  <a:lnTo>
                    <a:pt x="2514430" y="227238"/>
                  </a:lnTo>
                  <a:lnTo>
                    <a:pt x="2471133" y="73624"/>
                  </a:lnTo>
                  <a:lnTo>
                    <a:pt x="2424654" y="33823"/>
                  </a:lnTo>
                  <a:lnTo>
                    <a:pt x="2343202" y="904"/>
                  </a:lnTo>
                  <a:lnTo>
                    <a:pt x="2273149" y="563"/>
                  </a:lnTo>
                  <a:lnTo>
                    <a:pt x="2213877" y="19279"/>
                  </a:lnTo>
                  <a:lnTo>
                    <a:pt x="2169095" y="48008"/>
                  </a:lnTo>
                  <a:lnTo>
                    <a:pt x="2138750" y="87435"/>
                  </a:lnTo>
                  <a:lnTo>
                    <a:pt x="2101933" y="223104"/>
                  </a:lnTo>
                  <a:lnTo>
                    <a:pt x="2058323" y="72152"/>
                  </a:lnTo>
                  <a:lnTo>
                    <a:pt x="2011993" y="32296"/>
                  </a:lnTo>
                  <a:lnTo>
                    <a:pt x="1930247" y="152"/>
                  </a:lnTo>
                  <a:lnTo>
                    <a:pt x="1842492" y="4164"/>
                  </a:lnTo>
                  <a:lnTo>
                    <a:pt x="1777216" y="32308"/>
                  </a:lnTo>
                  <a:lnTo>
                    <a:pt x="1727786" y="79888"/>
                  </a:lnTo>
                  <a:lnTo>
                    <a:pt x="1687933" y="227238"/>
                  </a:lnTo>
                  <a:lnTo>
                    <a:pt x="1644636" y="73624"/>
                  </a:lnTo>
                  <a:lnTo>
                    <a:pt x="1598157" y="33823"/>
                  </a:lnTo>
                  <a:lnTo>
                    <a:pt x="1516704" y="904"/>
                  </a:lnTo>
                  <a:lnTo>
                    <a:pt x="1446652" y="563"/>
                  </a:lnTo>
                  <a:lnTo>
                    <a:pt x="1387379" y="19279"/>
                  </a:lnTo>
                  <a:lnTo>
                    <a:pt x="1342597" y="48008"/>
                  </a:lnTo>
                  <a:lnTo>
                    <a:pt x="1312252" y="87435"/>
                  </a:lnTo>
                  <a:lnTo>
                    <a:pt x="1275435" y="223104"/>
                  </a:lnTo>
                  <a:lnTo>
                    <a:pt x="1231825" y="72152"/>
                  </a:lnTo>
                  <a:lnTo>
                    <a:pt x="1185495" y="32296"/>
                  </a:lnTo>
                  <a:lnTo>
                    <a:pt x="1103749" y="152"/>
                  </a:lnTo>
                  <a:lnTo>
                    <a:pt x="1015994" y="4164"/>
                  </a:lnTo>
                  <a:lnTo>
                    <a:pt x="950718" y="32308"/>
                  </a:lnTo>
                  <a:lnTo>
                    <a:pt x="901289" y="79888"/>
                  </a:lnTo>
                  <a:lnTo>
                    <a:pt x="861435" y="227238"/>
                  </a:lnTo>
                  <a:lnTo>
                    <a:pt x="818138" y="73624"/>
                  </a:lnTo>
                  <a:lnTo>
                    <a:pt x="771659" y="33823"/>
                  </a:lnTo>
                  <a:lnTo>
                    <a:pt x="690207" y="904"/>
                  </a:lnTo>
                  <a:lnTo>
                    <a:pt x="620154" y="563"/>
                  </a:lnTo>
                  <a:lnTo>
                    <a:pt x="560882" y="19279"/>
                  </a:lnTo>
                  <a:lnTo>
                    <a:pt x="516100" y="48009"/>
                  </a:lnTo>
                  <a:lnTo>
                    <a:pt x="485755" y="87435"/>
                  </a:lnTo>
                  <a:lnTo>
                    <a:pt x="448938" y="223104"/>
                  </a:lnTo>
                  <a:lnTo>
                    <a:pt x="405328" y="72152"/>
                  </a:lnTo>
                  <a:lnTo>
                    <a:pt x="358998" y="32296"/>
                  </a:lnTo>
                  <a:lnTo>
                    <a:pt x="277264" y="152"/>
                  </a:lnTo>
                  <a:lnTo>
                    <a:pt x="189510" y="4165"/>
                  </a:lnTo>
                  <a:lnTo>
                    <a:pt x="124221" y="32308"/>
                  </a:lnTo>
                  <a:lnTo>
                    <a:pt x="74791" y="79888"/>
                  </a:lnTo>
                  <a:lnTo>
                    <a:pt x="0" y="360652"/>
                  </a:lnTo>
                  <a:lnTo>
                    <a:pt x="5599" y="388870"/>
                  </a:lnTo>
                  <a:lnTo>
                    <a:pt x="29490" y="404873"/>
                  </a:lnTo>
                  <a:lnTo>
                    <a:pt x="55753" y="400496"/>
                  </a:lnTo>
                  <a:lnTo>
                    <a:pt x="72506" y="379819"/>
                  </a:lnTo>
                  <a:lnTo>
                    <a:pt x="129609" y="164477"/>
                  </a:lnTo>
                  <a:lnTo>
                    <a:pt x="129609" y="282483"/>
                  </a:lnTo>
                  <a:lnTo>
                    <a:pt x="64992" y="523756"/>
                  </a:lnTo>
                  <a:lnTo>
                    <a:pt x="129609" y="523756"/>
                  </a:lnTo>
                  <a:lnTo>
                    <a:pt x="129609" y="824410"/>
                  </a:lnTo>
                  <a:lnTo>
                    <a:pt x="204746" y="824410"/>
                  </a:lnTo>
                  <a:lnTo>
                    <a:pt x="204745" y="523756"/>
                  </a:lnTo>
                  <a:lnTo>
                    <a:pt x="279882" y="523756"/>
                  </a:lnTo>
                  <a:lnTo>
                    <a:pt x="279882" y="824410"/>
                  </a:lnTo>
                  <a:lnTo>
                    <a:pt x="355018" y="824410"/>
                  </a:lnTo>
                  <a:lnTo>
                    <a:pt x="355018" y="523756"/>
                  </a:lnTo>
                  <a:lnTo>
                    <a:pt x="419635" y="523756"/>
                  </a:lnTo>
                  <a:lnTo>
                    <a:pt x="355018" y="282483"/>
                  </a:lnTo>
                  <a:lnTo>
                    <a:pt x="355018" y="161847"/>
                  </a:lnTo>
                  <a:lnTo>
                    <a:pt x="418928" y="393295"/>
                  </a:lnTo>
                  <a:lnTo>
                    <a:pt x="443178" y="407833"/>
                  </a:lnTo>
                  <a:lnTo>
                    <a:pt x="467553" y="403341"/>
                  </a:lnTo>
                  <a:lnTo>
                    <a:pt x="485379" y="379819"/>
                  </a:lnTo>
                  <a:lnTo>
                    <a:pt x="542858" y="161846"/>
                  </a:lnTo>
                  <a:lnTo>
                    <a:pt x="542858" y="824410"/>
                  </a:lnTo>
                  <a:lnTo>
                    <a:pt x="617994" y="824410"/>
                  </a:lnTo>
                  <a:lnTo>
                    <a:pt x="617994" y="411011"/>
                  </a:lnTo>
                  <a:lnTo>
                    <a:pt x="693130" y="411011"/>
                  </a:lnTo>
                  <a:lnTo>
                    <a:pt x="693130" y="824410"/>
                  </a:lnTo>
                  <a:lnTo>
                    <a:pt x="768267" y="824410"/>
                  </a:lnTo>
                  <a:lnTo>
                    <a:pt x="768266" y="164101"/>
                  </a:lnTo>
                  <a:lnTo>
                    <a:pt x="828325" y="394451"/>
                  </a:lnTo>
                  <a:lnTo>
                    <a:pt x="848325" y="414448"/>
                  </a:lnTo>
                  <a:lnTo>
                    <a:pt x="877565" y="414448"/>
                  </a:lnTo>
                  <a:lnTo>
                    <a:pt x="897555" y="394451"/>
                  </a:lnTo>
                  <a:lnTo>
                    <a:pt x="956107" y="164101"/>
                  </a:lnTo>
                  <a:lnTo>
                    <a:pt x="956107" y="282483"/>
                  </a:lnTo>
                  <a:lnTo>
                    <a:pt x="891490" y="523756"/>
                  </a:lnTo>
                  <a:lnTo>
                    <a:pt x="956107" y="523756"/>
                  </a:lnTo>
                  <a:lnTo>
                    <a:pt x="956107" y="824410"/>
                  </a:lnTo>
                  <a:lnTo>
                    <a:pt x="1031243" y="824410"/>
                  </a:lnTo>
                  <a:lnTo>
                    <a:pt x="1031243" y="523756"/>
                  </a:lnTo>
                  <a:lnTo>
                    <a:pt x="1106379" y="523756"/>
                  </a:lnTo>
                  <a:lnTo>
                    <a:pt x="1106379" y="824410"/>
                  </a:lnTo>
                  <a:lnTo>
                    <a:pt x="1181515" y="824410"/>
                  </a:lnTo>
                  <a:lnTo>
                    <a:pt x="1181515" y="523756"/>
                  </a:lnTo>
                  <a:lnTo>
                    <a:pt x="1246132" y="523756"/>
                  </a:lnTo>
                  <a:lnTo>
                    <a:pt x="1181515" y="282483"/>
                  </a:lnTo>
                  <a:lnTo>
                    <a:pt x="1181515" y="161846"/>
                  </a:lnTo>
                  <a:lnTo>
                    <a:pt x="1245425" y="393295"/>
                  </a:lnTo>
                  <a:lnTo>
                    <a:pt x="1269675" y="407833"/>
                  </a:lnTo>
                  <a:lnTo>
                    <a:pt x="1294051" y="403341"/>
                  </a:lnTo>
                  <a:lnTo>
                    <a:pt x="1311876" y="379819"/>
                  </a:lnTo>
                  <a:lnTo>
                    <a:pt x="1369356" y="161846"/>
                  </a:lnTo>
                  <a:lnTo>
                    <a:pt x="1369356" y="824410"/>
                  </a:lnTo>
                  <a:lnTo>
                    <a:pt x="1444492" y="824410"/>
                  </a:lnTo>
                  <a:lnTo>
                    <a:pt x="1444492" y="411011"/>
                  </a:lnTo>
                  <a:lnTo>
                    <a:pt x="1519628" y="411011"/>
                  </a:lnTo>
                  <a:lnTo>
                    <a:pt x="1519628" y="824410"/>
                  </a:lnTo>
                  <a:lnTo>
                    <a:pt x="1594764" y="824410"/>
                  </a:lnTo>
                  <a:lnTo>
                    <a:pt x="1594764" y="164101"/>
                  </a:lnTo>
                  <a:lnTo>
                    <a:pt x="1654823" y="394451"/>
                  </a:lnTo>
                  <a:lnTo>
                    <a:pt x="1674822" y="414448"/>
                  </a:lnTo>
                  <a:lnTo>
                    <a:pt x="1704062" y="414448"/>
                  </a:lnTo>
                  <a:lnTo>
                    <a:pt x="1724052" y="394450"/>
                  </a:lnTo>
                  <a:lnTo>
                    <a:pt x="1782604" y="164101"/>
                  </a:lnTo>
                  <a:lnTo>
                    <a:pt x="1782604" y="282483"/>
                  </a:lnTo>
                  <a:lnTo>
                    <a:pt x="1717987" y="523756"/>
                  </a:lnTo>
                  <a:lnTo>
                    <a:pt x="1782604" y="523756"/>
                  </a:lnTo>
                  <a:lnTo>
                    <a:pt x="1782604" y="824410"/>
                  </a:lnTo>
                  <a:lnTo>
                    <a:pt x="1857741" y="824410"/>
                  </a:lnTo>
                  <a:lnTo>
                    <a:pt x="1857740" y="523756"/>
                  </a:lnTo>
                  <a:lnTo>
                    <a:pt x="1932877" y="523756"/>
                  </a:lnTo>
                  <a:lnTo>
                    <a:pt x="1932877" y="824410"/>
                  </a:lnTo>
                  <a:lnTo>
                    <a:pt x="2008013" y="824410"/>
                  </a:lnTo>
                  <a:lnTo>
                    <a:pt x="2008013" y="523756"/>
                  </a:lnTo>
                  <a:lnTo>
                    <a:pt x="2072630" y="523756"/>
                  </a:lnTo>
                  <a:lnTo>
                    <a:pt x="2008013" y="282483"/>
                  </a:lnTo>
                  <a:lnTo>
                    <a:pt x="2008013" y="161846"/>
                  </a:lnTo>
                  <a:lnTo>
                    <a:pt x="2071923" y="393295"/>
                  </a:lnTo>
                  <a:lnTo>
                    <a:pt x="2096173" y="407833"/>
                  </a:lnTo>
                  <a:lnTo>
                    <a:pt x="2120548" y="403341"/>
                  </a:lnTo>
                  <a:lnTo>
                    <a:pt x="2138374" y="379819"/>
                  </a:lnTo>
                  <a:lnTo>
                    <a:pt x="2195853" y="161846"/>
                  </a:lnTo>
                  <a:lnTo>
                    <a:pt x="2195853" y="824410"/>
                  </a:lnTo>
                  <a:lnTo>
                    <a:pt x="2270989" y="824410"/>
                  </a:lnTo>
                  <a:lnTo>
                    <a:pt x="2270989" y="411011"/>
                  </a:lnTo>
                  <a:lnTo>
                    <a:pt x="2346125" y="411011"/>
                  </a:lnTo>
                  <a:lnTo>
                    <a:pt x="2346125" y="824410"/>
                  </a:lnTo>
                  <a:lnTo>
                    <a:pt x="2421262" y="824410"/>
                  </a:lnTo>
                  <a:lnTo>
                    <a:pt x="2421261" y="164101"/>
                  </a:lnTo>
                  <a:lnTo>
                    <a:pt x="2481320" y="394450"/>
                  </a:lnTo>
                  <a:lnTo>
                    <a:pt x="2501320" y="414448"/>
                  </a:lnTo>
                  <a:lnTo>
                    <a:pt x="2530560" y="414448"/>
                  </a:lnTo>
                  <a:lnTo>
                    <a:pt x="2550550" y="394450"/>
                  </a:lnTo>
                  <a:lnTo>
                    <a:pt x="2609102" y="164101"/>
                  </a:lnTo>
                  <a:lnTo>
                    <a:pt x="2609102" y="282483"/>
                  </a:lnTo>
                  <a:lnTo>
                    <a:pt x="2544485" y="523756"/>
                  </a:lnTo>
                  <a:lnTo>
                    <a:pt x="2609102" y="523756"/>
                  </a:lnTo>
                  <a:lnTo>
                    <a:pt x="2609102" y="824410"/>
                  </a:lnTo>
                  <a:lnTo>
                    <a:pt x="2684238" y="824410"/>
                  </a:lnTo>
                  <a:lnTo>
                    <a:pt x="2684238" y="523755"/>
                  </a:lnTo>
                  <a:lnTo>
                    <a:pt x="2759405" y="523755"/>
                  </a:lnTo>
                  <a:lnTo>
                    <a:pt x="2759405" y="824410"/>
                  </a:lnTo>
                  <a:lnTo>
                    <a:pt x="2834542" y="824410"/>
                  </a:lnTo>
                  <a:lnTo>
                    <a:pt x="2834542" y="523755"/>
                  </a:lnTo>
                  <a:lnTo>
                    <a:pt x="2899033" y="523755"/>
                  </a:lnTo>
                  <a:lnTo>
                    <a:pt x="2834541" y="282483"/>
                  </a:lnTo>
                  <a:lnTo>
                    <a:pt x="2834541" y="161846"/>
                  </a:lnTo>
                  <a:lnTo>
                    <a:pt x="2897400" y="391369"/>
                  </a:lnTo>
                  <a:lnTo>
                    <a:pt x="2917064" y="405908"/>
                  </a:lnTo>
                  <a:lnTo>
                    <a:pt x="2944193" y="404273"/>
                  </a:lnTo>
                  <a:lnTo>
                    <a:pt x="2963525" y="383715"/>
                  </a:lnTo>
                  <a:lnTo>
                    <a:pt x="2964777" y="360652"/>
                  </a:lnTo>
                  <a:lnTo>
                    <a:pt x="2886198" y="72152"/>
                  </a:lnTo>
                  <a:lnTo>
                    <a:pt x="2839981" y="32296"/>
                  </a:lnTo>
                  <a:lnTo>
                    <a:pt x="2757484" y="0"/>
                  </a:lnTo>
                  <a:close/>
                </a:path>
              </a:pathLst>
            </a:custGeom>
            <a:solidFill>
              <a:srgbClr val="297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id="{7861D051-C1B4-186A-2821-8343379C7A9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10519" y="3735146"/>
              <a:ext cx="187840" cy="187907"/>
            </a:xfrm>
            <a:prstGeom prst="rect">
              <a:avLst/>
            </a:prstGeom>
          </p:spPr>
        </p:pic>
        <p:pic>
          <p:nvPicPr>
            <p:cNvPr id="19" name="object 16">
              <a:extLst>
                <a:ext uri="{FF2B5EF4-FFF2-40B4-BE49-F238E27FC236}">
                  <a16:creationId xmlns:a16="http://schemas.microsoft.com/office/drawing/2014/main" id="{1AA43FA1-8441-AD19-C0F7-CA8694DEA4A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84021" y="3735146"/>
              <a:ext cx="187840" cy="187907"/>
            </a:xfrm>
            <a:prstGeom prst="rect">
              <a:avLst/>
            </a:prstGeom>
          </p:spPr>
        </p:pic>
        <p:pic>
          <p:nvPicPr>
            <p:cNvPr id="20" name="object 17">
              <a:extLst>
                <a:ext uri="{FF2B5EF4-FFF2-40B4-BE49-F238E27FC236}">
                  <a16:creationId xmlns:a16="http://schemas.microsoft.com/office/drawing/2014/main" id="{EF000978-ED7F-B5EA-64CA-243941254CA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57524" y="3735146"/>
              <a:ext cx="187840" cy="187907"/>
            </a:xfrm>
            <a:prstGeom prst="rect">
              <a:avLst/>
            </a:prstGeom>
          </p:spPr>
        </p:pic>
        <p:pic>
          <p:nvPicPr>
            <p:cNvPr id="21" name="object 18">
              <a:extLst>
                <a:ext uri="{FF2B5EF4-FFF2-40B4-BE49-F238E27FC236}">
                  <a16:creationId xmlns:a16="http://schemas.microsoft.com/office/drawing/2014/main" id="{93FB5784-70F7-A648-EF81-688CA3AF223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97270" y="3735146"/>
              <a:ext cx="187840" cy="187907"/>
            </a:xfrm>
            <a:prstGeom prst="rect">
              <a:avLst/>
            </a:prstGeom>
          </p:spPr>
        </p:pic>
        <p:pic>
          <p:nvPicPr>
            <p:cNvPr id="22" name="object 19">
              <a:extLst>
                <a:ext uri="{FF2B5EF4-FFF2-40B4-BE49-F238E27FC236}">
                  <a16:creationId xmlns:a16="http://schemas.microsoft.com/office/drawing/2014/main" id="{7608EECA-CF99-609D-4779-AD5B0EF3E5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0773" y="3735146"/>
              <a:ext cx="187840" cy="187907"/>
            </a:xfrm>
            <a:prstGeom prst="rect">
              <a:avLst/>
            </a:prstGeom>
          </p:spPr>
        </p:pic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978A5E53-E860-DDD8-7633-83EB05AE1D31}"/>
                </a:ext>
              </a:extLst>
            </p:cNvPr>
            <p:cNvSpPr/>
            <p:nvPr/>
          </p:nvSpPr>
          <p:spPr>
            <a:xfrm>
              <a:off x="7307908" y="3961385"/>
              <a:ext cx="2140585" cy="826135"/>
            </a:xfrm>
            <a:custGeom>
              <a:avLst/>
              <a:gdLst/>
              <a:ahLst/>
              <a:cxnLst/>
              <a:rect l="l" t="t" r="r" b="b"/>
              <a:pathLst>
                <a:path w="2140584" h="826135">
                  <a:moveTo>
                    <a:pt x="1931868" y="1657"/>
                  </a:moveTo>
                  <a:lnTo>
                    <a:pt x="1861123" y="2197"/>
                  </a:lnTo>
                  <a:lnTo>
                    <a:pt x="1801851" y="20913"/>
                  </a:lnTo>
                  <a:lnTo>
                    <a:pt x="1757068" y="49642"/>
                  </a:lnTo>
                  <a:lnTo>
                    <a:pt x="1728977" y="81427"/>
                  </a:lnTo>
                  <a:lnTo>
                    <a:pt x="1689907" y="224738"/>
                  </a:lnTo>
                  <a:lnTo>
                    <a:pt x="1646296" y="73786"/>
                  </a:lnTo>
                  <a:lnTo>
                    <a:pt x="1621490" y="49528"/>
                  </a:lnTo>
                  <a:lnTo>
                    <a:pt x="1576734" y="21004"/>
                  </a:lnTo>
                  <a:lnTo>
                    <a:pt x="1518220" y="1774"/>
                  </a:lnTo>
                  <a:lnTo>
                    <a:pt x="1447862" y="2150"/>
                  </a:lnTo>
                  <a:lnTo>
                    <a:pt x="1388547" y="20948"/>
                  </a:lnTo>
                  <a:lnTo>
                    <a:pt x="1343586" y="49677"/>
                  </a:lnTo>
                  <a:lnTo>
                    <a:pt x="1315760" y="81521"/>
                  </a:lnTo>
                  <a:lnTo>
                    <a:pt x="1275906" y="228872"/>
                  </a:lnTo>
                  <a:lnTo>
                    <a:pt x="1232609" y="75258"/>
                  </a:lnTo>
                  <a:lnTo>
                    <a:pt x="1207754" y="51049"/>
                  </a:lnTo>
                  <a:lnTo>
                    <a:pt x="1162810" y="22525"/>
                  </a:lnTo>
                  <a:lnTo>
                    <a:pt x="1104678" y="2538"/>
                  </a:lnTo>
                  <a:lnTo>
                    <a:pt x="1052256" y="0"/>
                  </a:lnTo>
                  <a:lnTo>
                    <a:pt x="1000157" y="10900"/>
                  </a:lnTo>
                  <a:lnTo>
                    <a:pt x="952070" y="33883"/>
                  </a:lnTo>
                  <a:lnTo>
                    <a:pt x="906205" y="74287"/>
                  </a:lnTo>
                  <a:lnTo>
                    <a:pt x="863409" y="224738"/>
                  </a:lnTo>
                  <a:lnTo>
                    <a:pt x="819799" y="73786"/>
                  </a:lnTo>
                  <a:lnTo>
                    <a:pt x="794993" y="49528"/>
                  </a:lnTo>
                  <a:lnTo>
                    <a:pt x="750237" y="21004"/>
                  </a:lnTo>
                  <a:lnTo>
                    <a:pt x="691723" y="1774"/>
                  </a:lnTo>
                  <a:lnTo>
                    <a:pt x="621365" y="2150"/>
                  </a:lnTo>
                  <a:lnTo>
                    <a:pt x="562050" y="20948"/>
                  </a:lnTo>
                  <a:lnTo>
                    <a:pt x="517089" y="49678"/>
                  </a:lnTo>
                  <a:lnTo>
                    <a:pt x="489262" y="81521"/>
                  </a:lnTo>
                  <a:lnTo>
                    <a:pt x="449409" y="228872"/>
                  </a:lnTo>
                  <a:lnTo>
                    <a:pt x="406112" y="75258"/>
                  </a:lnTo>
                  <a:lnTo>
                    <a:pt x="381257" y="51049"/>
                  </a:lnTo>
                  <a:lnTo>
                    <a:pt x="336313" y="22525"/>
                  </a:lnTo>
                  <a:lnTo>
                    <a:pt x="278181" y="2538"/>
                  </a:lnTo>
                  <a:lnTo>
                    <a:pt x="225759" y="0"/>
                  </a:lnTo>
                  <a:lnTo>
                    <a:pt x="173659" y="10900"/>
                  </a:lnTo>
                  <a:lnTo>
                    <a:pt x="125572" y="33883"/>
                  </a:lnTo>
                  <a:lnTo>
                    <a:pt x="79708" y="74287"/>
                  </a:lnTo>
                  <a:lnTo>
                    <a:pt x="846" y="363789"/>
                  </a:lnTo>
                  <a:lnTo>
                    <a:pt x="0" y="378647"/>
                  </a:lnTo>
                  <a:lnTo>
                    <a:pt x="4732" y="392222"/>
                  </a:lnTo>
                  <a:lnTo>
                    <a:pt x="14190" y="403043"/>
                  </a:lnTo>
                  <a:lnTo>
                    <a:pt x="27520" y="409639"/>
                  </a:lnTo>
                  <a:lnTo>
                    <a:pt x="49893" y="407918"/>
                  </a:lnTo>
                  <a:lnTo>
                    <a:pt x="69540" y="393379"/>
                  </a:lnTo>
                  <a:lnTo>
                    <a:pt x="74855" y="381828"/>
                  </a:lnTo>
                  <a:lnTo>
                    <a:pt x="130832" y="163480"/>
                  </a:lnTo>
                  <a:lnTo>
                    <a:pt x="130832" y="826041"/>
                  </a:lnTo>
                  <a:lnTo>
                    <a:pt x="205968" y="826041"/>
                  </a:lnTo>
                  <a:lnTo>
                    <a:pt x="205968" y="412645"/>
                  </a:lnTo>
                  <a:lnTo>
                    <a:pt x="281104" y="412645"/>
                  </a:lnTo>
                  <a:lnTo>
                    <a:pt x="281104" y="826041"/>
                  </a:lnTo>
                  <a:lnTo>
                    <a:pt x="356240" y="826041"/>
                  </a:lnTo>
                  <a:lnTo>
                    <a:pt x="356240" y="165735"/>
                  </a:lnTo>
                  <a:lnTo>
                    <a:pt x="416299" y="396084"/>
                  </a:lnTo>
                  <a:lnTo>
                    <a:pt x="424356" y="408030"/>
                  </a:lnTo>
                  <a:lnTo>
                    <a:pt x="436298" y="416082"/>
                  </a:lnTo>
                  <a:lnTo>
                    <a:pt x="450912" y="419034"/>
                  </a:lnTo>
                  <a:lnTo>
                    <a:pt x="465538" y="416082"/>
                  </a:lnTo>
                  <a:lnTo>
                    <a:pt x="477479" y="408030"/>
                  </a:lnTo>
                  <a:lnTo>
                    <a:pt x="485529" y="396084"/>
                  </a:lnTo>
                  <a:lnTo>
                    <a:pt x="544080" y="165735"/>
                  </a:lnTo>
                  <a:lnTo>
                    <a:pt x="544080" y="284117"/>
                  </a:lnTo>
                  <a:lnTo>
                    <a:pt x="479463" y="525389"/>
                  </a:lnTo>
                  <a:lnTo>
                    <a:pt x="544081" y="525389"/>
                  </a:lnTo>
                  <a:lnTo>
                    <a:pt x="544081" y="826041"/>
                  </a:lnTo>
                  <a:lnTo>
                    <a:pt x="619217" y="826041"/>
                  </a:lnTo>
                  <a:lnTo>
                    <a:pt x="619217" y="525389"/>
                  </a:lnTo>
                  <a:lnTo>
                    <a:pt x="694353" y="525389"/>
                  </a:lnTo>
                  <a:lnTo>
                    <a:pt x="694353" y="826041"/>
                  </a:lnTo>
                  <a:lnTo>
                    <a:pt x="769489" y="826041"/>
                  </a:lnTo>
                  <a:lnTo>
                    <a:pt x="769489" y="525389"/>
                  </a:lnTo>
                  <a:lnTo>
                    <a:pt x="834106" y="525389"/>
                  </a:lnTo>
                  <a:lnTo>
                    <a:pt x="769489" y="284117"/>
                  </a:lnTo>
                  <a:lnTo>
                    <a:pt x="769489" y="163480"/>
                  </a:lnTo>
                  <a:lnTo>
                    <a:pt x="826968" y="381453"/>
                  </a:lnTo>
                  <a:lnTo>
                    <a:pt x="833399" y="394929"/>
                  </a:lnTo>
                  <a:lnTo>
                    <a:pt x="844112" y="404561"/>
                  </a:lnTo>
                  <a:lnTo>
                    <a:pt x="857649" y="409467"/>
                  </a:lnTo>
                  <a:lnTo>
                    <a:pt x="882024" y="404975"/>
                  </a:lnTo>
                  <a:lnTo>
                    <a:pt x="896064" y="390930"/>
                  </a:lnTo>
                  <a:lnTo>
                    <a:pt x="957329" y="163480"/>
                  </a:lnTo>
                  <a:lnTo>
                    <a:pt x="957329" y="826041"/>
                  </a:lnTo>
                  <a:lnTo>
                    <a:pt x="1032465" y="826041"/>
                  </a:lnTo>
                  <a:lnTo>
                    <a:pt x="1032465" y="412645"/>
                  </a:lnTo>
                  <a:lnTo>
                    <a:pt x="1107602" y="412645"/>
                  </a:lnTo>
                  <a:lnTo>
                    <a:pt x="1107602" y="826041"/>
                  </a:lnTo>
                  <a:lnTo>
                    <a:pt x="1182738" y="826041"/>
                  </a:lnTo>
                  <a:lnTo>
                    <a:pt x="1182738" y="165735"/>
                  </a:lnTo>
                  <a:lnTo>
                    <a:pt x="1242797" y="396084"/>
                  </a:lnTo>
                  <a:lnTo>
                    <a:pt x="1250853" y="408030"/>
                  </a:lnTo>
                  <a:lnTo>
                    <a:pt x="1262796" y="416082"/>
                  </a:lnTo>
                  <a:lnTo>
                    <a:pt x="1277409" y="419034"/>
                  </a:lnTo>
                  <a:lnTo>
                    <a:pt x="1292036" y="416082"/>
                  </a:lnTo>
                  <a:lnTo>
                    <a:pt x="1303977" y="408030"/>
                  </a:lnTo>
                  <a:lnTo>
                    <a:pt x="1312026" y="396084"/>
                  </a:lnTo>
                  <a:lnTo>
                    <a:pt x="1370578" y="165735"/>
                  </a:lnTo>
                  <a:lnTo>
                    <a:pt x="1370578" y="284117"/>
                  </a:lnTo>
                  <a:lnTo>
                    <a:pt x="1305961" y="525389"/>
                  </a:lnTo>
                  <a:lnTo>
                    <a:pt x="1370578" y="525389"/>
                  </a:lnTo>
                  <a:lnTo>
                    <a:pt x="1370578" y="826041"/>
                  </a:lnTo>
                  <a:lnTo>
                    <a:pt x="1445714" y="826041"/>
                  </a:lnTo>
                  <a:lnTo>
                    <a:pt x="1445714" y="525389"/>
                  </a:lnTo>
                  <a:lnTo>
                    <a:pt x="1520850" y="525389"/>
                  </a:lnTo>
                  <a:lnTo>
                    <a:pt x="1520850" y="826041"/>
                  </a:lnTo>
                  <a:lnTo>
                    <a:pt x="1595986" y="826041"/>
                  </a:lnTo>
                  <a:lnTo>
                    <a:pt x="1595986" y="525389"/>
                  </a:lnTo>
                  <a:lnTo>
                    <a:pt x="1660603" y="525389"/>
                  </a:lnTo>
                  <a:lnTo>
                    <a:pt x="1595986" y="284117"/>
                  </a:lnTo>
                  <a:lnTo>
                    <a:pt x="1595986" y="163480"/>
                  </a:lnTo>
                  <a:lnTo>
                    <a:pt x="1653466" y="381452"/>
                  </a:lnTo>
                  <a:lnTo>
                    <a:pt x="1659897" y="394928"/>
                  </a:lnTo>
                  <a:lnTo>
                    <a:pt x="1670610" y="404561"/>
                  </a:lnTo>
                  <a:lnTo>
                    <a:pt x="1684147" y="409467"/>
                  </a:lnTo>
                  <a:lnTo>
                    <a:pt x="1708522" y="404975"/>
                  </a:lnTo>
                  <a:lnTo>
                    <a:pt x="1722562" y="390930"/>
                  </a:lnTo>
                  <a:lnTo>
                    <a:pt x="1783827" y="163480"/>
                  </a:lnTo>
                  <a:lnTo>
                    <a:pt x="1783827" y="826041"/>
                  </a:lnTo>
                  <a:lnTo>
                    <a:pt x="1858963" y="826041"/>
                  </a:lnTo>
                  <a:lnTo>
                    <a:pt x="1858963" y="412645"/>
                  </a:lnTo>
                  <a:lnTo>
                    <a:pt x="1934099" y="412645"/>
                  </a:lnTo>
                  <a:lnTo>
                    <a:pt x="1934099" y="826041"/>
                  </a:lnTo>
                  <a:lnTo>
                    <a:pt x="2009235" y="826041"/>
                  </a:lnTo>
                  <a:lnTo>
                    <a:pt x="2009235" y="165735"/>
                  </a:lnTo>
                  <a:lnTo>
                    <a:pt x="2071671" y="393003"/>
                  </a:lnTo>
                  <a:lnTo>
                    <a:pt x="2091318" y="407542"/>
                  </a:lnTo>
                  <a:lnTo>
                    <a:pt x="2113674" y="409263"/>
                  </a:lnTo>
                  <a:lnTo>
                    <a:pt x="2126840" y="402243"/>
                  </a:lnTo>
                  <a:lnTo>
                    <a:pt x="2135976" y="391110"/>
                  </a:lnTo>
                  <a:lnTo>
                    <a:pt x="2140270" y="377364"/>
                  </a:lnTo>
                  <a:lnTo>
                    <a:pt x="2138845" y="362286"/>
                  </a:lnTo>
                  <a:lnTo>
                    <a:pt x="2060609" y="73754"/>
                  </a:lnTo>
                  <a:lnTo>
                    <a:pt x="2035754" y="49545"/>
                  </a:lnTo>
                  <a:lnTo>
                    <a:pt x="1990811" y="21022"/>
                  </a:lnTo>
                  <a:lnTo>
                    <a:pt x="1931868" y="1657"/>
                  </a:lnTo>
                  <a:close/>
                </a:path>
              </a:pathLst>
            </a:custGeom>
            <a:solidFill>
              <a:srgbClr val="297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1">
              <a:extLst>
                <a:ext uri="{FF2B5EF4-FFF2-40B4-BE49-F238E27FC236}">
                  <a16:creationId xmlns:a16="http://schemas.microsoft.com/office/drawing/2014/main" id="{1E419C4D-C84A-72F7-DBDD-E2BA7874B0A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4021" y="2607734"/>
              <a:ext cx="187840" cy="187907"/>
            </a:xfrm>
            <a:prstGeom prst="rect">
              <a:avLst/>
            </a:prstGeom>
          </p:spPr>
        </p:pic>
        <p:pic>
          <p:nvPicPr>
            <p:cNvPr id="25" name="object 22">
              <a:extLst>
                <a:ext uri="{FF2B5EF4-FFF2-40B4-BE49-F238E27FC236}">
                  <a16:creationId xmlns:a16="http://schemas.microsoft.com/office/drawing/2014/main" id="{944CE5B9-2446-9A84-679E-13A8B2EBF0E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97270" y="2607734"/>
              <a:ext cx="187840" cy="187907"/>
            </a:xfrm>
            <a:prstGeom prst="rect">
              <a:avLst/>
            </a:prstGeom>
          </p:spPr>
        </p:pic>
        <p:pic>
          <p:nvPicPr>
            <p:cNvPr id="26" name="object 23">
              <a:extLst>
                <a:ext uri="{FF2B5EF4-FFF2-40B4-BE49-F238E27FC236}">
                  <a16:creationId xmlns:a16="http://schemas.microsoft.com/office/drawing/2014/main" id="{5D68E838-FD9F-8560-5AF2-A1E44B62EB4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70772" y="2607734"/>
              <a:ext cx="187840" cy="187907"/>
            </a:xfrm>
            <a:prstGeom prst="rect">
              <a:avLst/>
            </a:prstGeom>
          </p:spPr>
        </p:pic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D45B1032-6E9E-C15A-F159-D9D81D3FB428}"/>
                </a:ext>
              </a:extLst>
            </p:cNvPr>
            <p:cNvSpPr/>
            <p:nvPr/>
          </p:nvSpPr>
          <p:spPr>
            <a:xfrm>
              <a:off x="7721156" y="2833580"/>
              <a:ext cx="1315085" cy="826769"/>
            </a:xfrm>
            <a:custGeom>
              <a:avLst/>
              <a:gdLst/>
              <a:ahLst/>
              <a:cxnLst/>
              <a:rect l="l" t="t" r="r" b="b"/>
              <a:pathLst>
                <a:path w="1315084" h="826770">
                  <a:moveTo>
                    <a:pt x="1087975" y="0"/>
                  </a:moveTo>
                  <a:lnTo>
                    <a:pt x="1017216" y="6116"/>
                  </a:lnTo>
                  <a:lnTo>
                    <a:pt x="975299" y="21242"/>
                  </a:lnTo>
                  <a:lnTo>
                    <a:pt x="930337" y="50074"/>
                  </a:lnTo>
                  <a:lnTo>
                    <a:pt x="900226" y="89525"/>
                  </a:lnTo>
                  <a:lnTo>
                    <a:pt x="862658" y="229234"/>
                  </a:lnTo>
                  <a:lnTo>
                    <a:pt x="823086" y="82948"/>
                  </a:lnTo>
                  <a:lnTo>
                    <a:pt x="794505" y="51420"/>
                  </a:lnTo>
                  <a:lnTo>
                    <a:pt x="749562" y="22930"/>
                  </a:lnTo>
                  <a:lnTo>
                    <a:pt x="708325" y="7041"/>
                  </a:lnTo>
                  <a:lnTo>
                    <a:pt x="639007" y="396"/>
                  </a:lnTo>
                  <a:lnTo>
                    <a:pt x="603981" y="6248"/>
                  </a:lnTo>
                  <a:lnTo>
                    <a:pt x="562104" y="21242"/>
                  </a:lnTo>
                  <a:lnTo>
                    <a:pt x="517322" y="50074"/>
                  </a:lnTo>
                  <a:lnTo>
                    <a:pt x="486977" y="89525"/>
                  </a:lnTo>
                  <a:lnTo>
                    <a:pt x="450160" y="225100"/>
                  </a:lnTo>
                  <a:lnTo>
                    <a:pt x="410369" y="81382"/>
                  </a:lnTo>
                  <a:lnTo>
                    <a:pt x="381744" y="49854"/>
                  </a:lnTo>
                  <a:lnTo>
                    <a:pt x="336988" y="21364"/>
                  </a:lnTo>
                  <a:lnTo>
                    <a:pt x="295582" y="5896"/>
                  </a:lnTo>
                  <a:lnTo>
                    <a:pt x="261084" y="44"/>
                  </a:lnTo>
                  <a:lnTo>
                    <a:pt x="225754" y="352"/>
                  </a:lnTo>
                  <a:lnTo>
                    <a:pt x="148801" y="21242"/>
                  </a:lnTo>
                  <a:lnTo>
                    <a:pt x="103840" y="50074"/>
                  </a:lnTo>
                  <a:lnTo>
                    <a:pt x="73728" y="89525"/>
                  </a:lnTo>
                  <a:lnTo>
                    <a:pt x="846" y="364151"/>
                  </a:lnTo>
                  <a:lnTo>
                    <a:pt x="0" y="379022"/>
                  </a:lnTo>
                  <a:lnTo>
                    <a:pt x="4732" y="392595"/>
                  </a:lnTo>
                  <a:lnTo>
                    <a:pt x="14190" y="403409"/>
                  </a:lnTo>
                  <a:lnTo>
                    <a:pt x="37287" y="410000"/>
                  </a:lnTo>
                  <a:lnTo>
                    <a:pt x="49893" y="408280"/>
                  </a:lnTo>
                  <a:lnTo>
                    <a:pt x="60932" y="402648"/>
                  </a:lnTo>
                  <a:lnTo>
                    <a:pt x="69540" y="393740"/>
                  </a:lnTo>
                  <a:lnTo>
                    <a:pt x="74855" y="382190"/>
                  </a:lnTo>
                  <a:lnTo>
                    <a:pt x="130832" y="166097"/>
                  </a:lnTo>
                  <a:lnTo>
                    <a:pt x="130832" y="284478"/>
                  </a:lnTo>
                  <a:lnTo>
                    <a:pt x="66215" y="525751"/>
                  </a:lnTo>
                  <a:lnTo>
                    <a:pt x="130832" y="525751"/>
                  </a:lnTo>
                  <a:lnTo>
                    <a:pt x="130832" y="826403"/>
                  </a:lnTo>
                  <a:lnTo>
                    <a:pt x="205968" y="826403"/>
                  </a:lnTo>
                  <a:lnTo>
                    <a:pt x="205968" y="525751"/>
                  </a:lnTo>
                  <a:lnTo>
                    <a:pt x="281104" y="525751"/>
                  </a:lnTo>
                  <a:lnTo>
                    <a:pt x="281104" y="826403"/>
                  </a:lnTo>
                  <a:lnTo>
                    <a:pt x="356240" y="826403"/>
                  </a:lnTo>
                  <a:lnTo>
                    <a:pt x="356240" y="525751"/>
                  </a:lnTo>
                  <a:lnTo>
                    <a:pt x="420857" y="525751"/>
                  </a:lnTo>
                  <a:lnTo>
                    <a:pt x="356240" y="284478"/>
                  </a:lnTo>
                  <a:lnTo>
                    <a:pt x="356240" y="163842"/>
                  </a:lnTo>
                  <a:lnTo>
                    <a:pt x="413719" y="381814"/>
                  </a:lnTo>
                  <a:lnTo>
                    <a:pt x="420150" y="395290"/>
                  </a:lnTo>
                  <a:lnTo>
                    <a:pt x="430864" y="404923"/>
                  </a:lnTo>
                  <a:lnTo>
                    <a:pt x="444400" y="409829"/>
                  </a:lnTo>
                  <a:lnTo>
                    <a:pt x="459302" y="409123"/>
                  </a:lnTo>
                  <a:lnTo>
                    <a:pt x="468776" y="405336"/>
                  </a:lnTo>
                  <a:lnTo>
                    <a:pt x="476744" y="399262"/>
                  </a:lnTo>
                  <a:lnTo>
                    <a:pt x="482816" y="391291"/>
                  </a:lnTo>
                  <a:lnTo>
                    <a:pt x="544080" y="163842"/>
                  </a:lnTo>
                  <a:lnTo>
                    <a:pt x="544081" y="826403"/>
                  </a:lnTo>
                  <a:lnTo>
                    <a:pt x="619217" y="826403"/>
                  </a:lnTo>
                  <a:lnTo>
                    <a:pt x="619217" y="413007"/>
                  </a:lnTo>
                  <a:lnTo>
                    <a:pt x="694353" y="413007"/>
                  </a:lnTo>
                  <a:lnTo>
                    <a:pt x="694353" y="826403"/>
                  </a:lnTo>
                  <a:lnTo>
                    <a:pt x="769489" y="826403"/>
                  </a:lnTo>
                  <a:lnTo>
                    <a:pt x="769489" y="166097"/>
                  </a:lnTo>
                  <a:lnTo>
                    <a:pt x="829548" y="396446"/>
                  </a:lnTo>
                  <a:lnTo>
                    <a:pt x="837605" y="408391"/>
                  </a:lnTo>
                  <a:lnTo>
                    <a:pt x="849547" y="416443"/>
                  </a:lnTo>
                  <a:lnTo>
                    <a:pt x="864160" y="419396"/>
                  </a:lnTo>
                  <a:lnTo>
                    <a:pt x="878787" y="416443"/>
                  </a:lnTo>
                  <a:lnTo>
                    <a:pt x="890728" y="408391"/>
                  </a:lnTo>
                  <a:lnTo>
                    <a:pt x="898777" y="396446"/>
                  </a:lnTo>
                  <a:lnTo>
                    <a:pt x="957329" y="166097"/>
                  </a:lnTo>
                  <a:lnTo>
                    <a:pt x="957329" y="284478"/>
                  </a:lnTo>
                  <a:lnTo>
                    <a:pt x="892712" y="525751"/>
                  </a:lnTo>
                  <a:lnTo>
                    <a:pt x="957329" y="525751"/>
                  </a:lnTo>
                  <a:lnTo>
                    <a:pt x="957329" y="826402"/>
                  </a:lnTo>
                  <a:lnTo>
                    <a:pt x="1032465" y="826402"/>
                  </a:lnTo>
                  <a:lnTo>
                    <a:pt x="1032465" y="525751"/>
                  </a:lnTo>
                  <a:lnTo>
                    <a:pt x="1107602" y="525751"/>
                  </a:lnTo>
                  <a:lnTo>
                    <a:pt x="1107602" y="826402"/>
                  </a:lnTo>
                  <a:lnTo>
                    <a:pt x="1182738" y="826402"/>
                  </a:lnTo>
                  <a:lnTo>
                    <a:pt x="1182738" y="525751"/>
                  </a:lnTo>
                  <a:lnTo>
                    <a:pt x="1247355" y="525751"/>
                  </a:lnTo>
                  <a:lnTo>
                    <a:pt x="1182738" y="284478"/>
                  </a:lnTo>
                  <a:lnTo>
                    <a:pt x="1182738" y="163842"/>
                  </a:lnTo>
                  <a:lnTo>
                    <a:pt x="1240217" y="381814"/>
                  </a:lnTo>
                  <a:lnTo>
                    <a:pt x="1245550" y="393365"/>
                  </a:lnTo>
                  <a:lnTo>
                    <a:pt x="1254164" y="402273"/>
                  </a:lnTo>
                  <a:lnTo>
                    <a:pt x="1265197" y="407904"/>
                  </a:lnTo>
                  <a:lnTo>
                    <a:pt x="1287553" y="409624"/>
                  </a:lnTo>
                  <a:lnTo>
                    <a:pt x="1300787" y="402727"/>
                  </a:lnTo>
                  <a:lnTo>
                    <a:pt x="1310031" y="391675"/>
                  </a:lnTo>
                  <a:lnTo>
                    <a:pt x="1314461" y="377963"/>
                  </a:lnTo>
                  <a:lnTo>
                    <a:pt x="1313099" y="362648"/>
                  </a:lnTo>
                  <a:lnTo>
                    <a:pt x="1238370" y="81382"/>
                  </a:lnTo>
                  <a:lnTo>
                    <a:pt x="1209744" y="49854"/>
                  </a:lnTo>
                  <a:lnTo>
                    <a:pt x="1164988" y="21364"/>
                  </a:lnTo>
                  <a:lnTo>
                    <a:pt x="1123224" y="5764"/>
                  </a:lnTo>
                  <a:lnTo>
                    <a:pt x="1087975" y="0"/>
                  </a:lnTo>
                  <a:close/>
                </a:path>
              </a:pathLst>
            </a:custGeom>
            <a:solidFill>
              <a:srgbClr val="297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0A352-08CA-890A-2C78-9DC4B0A1A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4;p30">
            <a:extLst>
              <a:ext uri="{FF2B5EF4-FFF2-40B4-BE49-F238E27FC236}">
                <a16:creationId xmlns:a16="http://schemas.microsoft.com/office/drawing/2014/main" id="{7F278E2F-4DFD-E11F-6C7A-5A81BFC73A4A}"/>
              </a:ext>
            </a:extLst>
          </p:cNvPr>
          <p:cNvSpPr txBox="1">
            <a:spLocks/>
          </p:cNvSpPr>
          <p:nvPr/>
        </p:nvSpPr>
        <p:spPr>
          <a:xfrm>
            <a:off x="542647" y="1426937"/>
            <a:ext cx="2789371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n-US" b="1" dirty="0">
                <a:solidFill>
                  <a:schemeClr val="tx2"/>
                </a:solidFill>
              </a:rPr>
              <a:t>Governance</a:t>
            </a:r>
          </a:p>
        </p:txBody>
      </p:sp>
      <p:sp>
        <p:nvSpPr>
          <p:cNvPr id="2" name="Google Shape;187;p30">
            <a:extLst>
              <a:ext uri="{FF2B5EF4-FFF2-40B4-BE49-F238E27FC236}">
                <a16:creationId xmlns:a16="http://schemas.microsoft.com/office/drawing/2014/main" id="{ABDEEE3C-1A55-749F-D20F-B21715B2880B}"/>
              </a:ext>
            </a:extLst>
          </p:cNvPr>
          <p:cNvSpPr/>
          <p:nvPr/>
        </p:nvSpPr>
        <p:spPr>
          <a:xfrm>
            <a:off x="4257885" y="1349530"/>
            <a:ext cx="4210050" cy="3476055"/>
          </a:xfrm>
          <a:prstGeom prst="roundRect">
            <a:avLst>
              <a:gd name="adj" fmla="val 16667"/>
            </a:avLst>
          </a:prstGeom>
          <a:blipFill rotWithShape="1">
            <a:blip r:embed="rId2">
              <a:alphaModFix/>
            </a:blip>
            <a:stretch>
              <a:fillRect l="-10639" r="-14931"/>
            </a:stretch>
          </a:blipFill>
          <a:ln w="762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185;p30">
            <a:extLst>
              <a:ext uri="{FF2B5EF4-FFF2-40B4-BE49-F238E27FC236}">
                <a16:creationId xmlns:a16="http://schemas.microsoft.com/office/drawing/2014/main" id="{31B3EF9C-C73F-678A-1A36-85E14025046D}"/>
              </a:ext>
            </a:extLst>
          </p:cNvPr>
          <p:cNvSpPr txBox="1">
            <a:spLocks/>
          </p:cNvSpPr>
          <p:nvPr/>
        </p:nvSpPr>
        <p:spPr>
          <a:xfrm>
            <a:off x="628650" y="2211703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Clr>
                <a:schemeClr val="dk2"/>
              </a:buClr>
              <a:buSzPts val="1800"/>
            </a:pPr>
            <a:r>
              <a:rPr lang="en-US" sz="2000" dirty="0">
                <a:latin typeface="Segoe UI Variable Display" pitchFamily="2" charset="0"/>
                <a:sym typeface="Montserrat SemiBold"/>
              </a:rPr>
              <a:t>Democracy</a:t>
            </a:r>
          </a:p>
          <a:p>
            <a:pPr marL="285750" indent="-285750">
              <a:spcBef>
                <a:spcPts val="0"/>
              </a:spcBef>
              <a:buClr>
                <a:schemeClr val="dk2"/>
              </a:buClr>
              <a:buSzPts val="1800"/>
            </a:pPr>
            <a:endParaRPr lang="en-US" sz="2000" dirty="0">
              <a:latin typeface="Segoe UI Variable Display" pitchFamily="2" charset="0"/>
              <a:sym typeface="Montserrat SemiBold"/>
            </a:endParaRPr>
          </a:p>
          <a:p>
            <a:pPr marL="285750" indent="-285750">
              <a:spcBef>
                <a:spcPts val="0"/>
              </a:spcBef>
              <a:buClr>
                <a:schemeClr val="dk2"/>
              </a:buClr>
              <a:buSzPts val="1800"/>
            </a:pPr>
            <a:r>
              <a:rPr lang="en-US" sz="2000" dirty="0">
                <a:latin typeface="Segoe UI Variable Display" pitchFamily="2" charset="0"/>
                <a:sym typeface="Montserrat SemiBold"/>
              </a:rPr>
              <a:t>Executive Committee</a:t>
            </a:r>
          </a:p>
          <a:p>
            <a:pPr marL="285750" indent="-285750">
              <a:spcBef>
                <a:spcPts val="0"/>
              </a:spcBef>
              <a:buClr>
                <a:schemeClr val="dk2"/>
              </a:buClr>
              <a:buSzPts val="1800"/>
            </a:pPr>
            <a:endParaRPr lang="en-US" sz="2000" dirty="0">
              <a:latin typeface="Segoe UI Variable Display" pitchFamily="2" charset="0"/>
              <a:sym typeface="Montserrat SemiBold"/>
            </a:endParaRPr>
          </a:p>
          <a:p>
            <a:pPr marL="285750" indent="-285750">
              <a:spcBef>
                <a:spcPts val="0"/>
              </a:spcBef>
              <a:buClr>
                <a:schemeClr val="dk2"/>
              </a:buClr>
              <a:buSzPts val="1800"/>
            </a:pPr>
            <a:r>
              <a:rPr lang="en-US" sz="2000" dirty="0">
                <a:latin typeface="Segoe UI Variable Display" pitchFamily="2" charset="0"/>
                <a:sym typeface="Montserrat SemiBold"/>
              </a:rPr>
              <a:t>Dictatorship</a:t>
            </a:r>
          </a:p>
          <a:p>
            <a:pPr marL="285750" indent="-285750">
              <a:spcBef>
                <a:spcPts val="0"/>
              </a:spcBef>
              <a:buClr>
                <a:schemeClr val="dk2"/>
              </a:buClr>
              <a:buSzPts val="1800"/>
            </a:pPr>
            <a:endParaRPr lang="en-US" sz="2000" dirty="0">
              <a:latin typeface="Segoe UI Variable Display" pitchFamily="2" charset="0"/>
              <a:sym typeface="Montserrat SemiBold"/>
            </a:endParaRPr>
          </a:p>
          <a:p>
            <a:pPr marL="285750" indent="-285750">
              <a:spcBef>
                <a:spcPts val="0"/>
              </a:spcBef>
              <a:buClr>
                <a:schemeClr val="dk2"/>
              </a:buClr>
              <a:buSzPts val="1800"/>
            </a:pPr>
            <a:r>
              <a:rPr lang="en-US" sz="2000" dirty="0">
                <a:latin typeface="Segoe UI Variable Display" pitchFamily="2" charset="0"/>
                <a:sym typeface="Montserrat SemiBold"/>
              </a:rPr>
              <a:t>Corporate</a:t>
            </a:r>
          </a:p>
        </p:txBody>
      </p:sp>
    </p:spTree>
    <p:extLst>
      <p:ext uri="{BB962C8B-B14F-4D97-AF65-F5344CB8AC3E}">
        <p14:creationId xmlns:p14="http://schemas.microsoft.com/office/powerpoint/2010/main" val="198277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F4CAA-C77D-432F-46BE-B74B24559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4;p30">
            <a:extLst>
              <a:ext uri="{FF2B5EF4-FFF2-40B4-BE49-F238E27FC236}">
                <a16:creationId xmlns:a16="http://schemas.microsoft.com/office/drawing/2014/main" id="{F267ACB1-CC2A-A32D-4278-F77D97D3E95C}"/>
              </a:ext>
            </a:extLst>
          </p:cNvPr>
          <p:cNvSpPr txBox="1">
            <a:spLocks/>
          </p:cNvSpPr>
          <p:nvPr/>
        </p:nvSpPr>
        <p:spPr>
          <a:xfrm>
            <a:off x="327899" y="1236128"/>
            <a:ext cx="2789371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n-US" b="1" dirty="0">
                <a:solidFill>
                  <a:schemeClr val="tx2"/>
                </a:solidFill>
              </a:rPr>
              <a:t>Decisions</a:t>
            </a:r>
          </a:p>
        </p:txBody>
      </p:sp>
      <p:sp>
        <p:nvSpPr>
          <p:cNvPr id="5" name="Google Shape;195;p31">
            <a:extLst>
              <a:ext uri="{FF2B5EF4-FFF2-40B4-BE49-F238E27FC236}">
                <a16:creationId xmlns:a16="http://schemas.microsoft.com/office/drawing/2014/main" id="{C34B24A1-A981-19DF-35F6-A15DCDE6812B}"/>
              </a:ext>
            </a:extLst>
          </p:cNvPr>
          <p:cNvSpPr/>
          <p:nvPr/>
        </p:nvSpPr>
        <p:spPr>
          <a:xfrm>
            <a:off x="4305300" y="1332026"/>
            <a:ext cx="4210050" cy="3476055"/>
          </a:xfrm>
          <a:prstGeom prst="roundRect">
            <a:avLst>
              <a:gd name="adj" fmla="val 16667"/>
            </a:avLst>
          </a:prstGeom>
          <a:blipFill rotWithShape="1">
            <a:blip r:embed="rId2">
              <a:alphaModFix/>
            </a:blip>
            <a:stretch>
              <a:fillRect l="-28448" r="-28396"/>
            </a:stretch>
          </a:blipFill>
          <a:ln w="762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93;p31">
            <a:extLst>
              <a:ext uri="{FF2B5EF4-FFF2-40B4-BE49-F238E27FC236}">
                <a16:creationId xmlns:a16="http://schemas.microsoft.com/office/drawing/2014/main" id="{680974BC-D568-BDE6-242C-F29AC83ACD26}"/>
              </a:ext>
            </a:extLst>
          </p:cNvPr>
          <p:cNvSpPr txBox="1">
            <a:spLocks/>
          </p:cNvSpPr>
          <p:nvPr/>
        </p:nvSpPr>
        <p:spPr>
          <a:xfrm>
            <a:off x="687532" y="1769528"/>
            <a:ext cx="3617768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800"/>
              </a:spcBef>
              <a:buClr>
                <a:schemeClr val="dk2"/>
              </a:buClr>
              <a:buSzPts val="1800"/>
            </a:pPr>
            <a:r>
              <a:rPr lang="en" sz="1800" dirty="0"/>
              <a:t>New Partners</a:t>
            </a:r>
          </a:p>
          <a:p>
            <a:pPr marL="285750" indent="-285750">
              <a:spcBef>
                <a:spcPts val="800"/>
              </a:spcBef>
              <a:buClr>
                <a:schemeClr val="dk2"/>
              </a:buClr>
              <a:buSzPts val="1800"/>
            </a:pPr>
            <a:r>
              <a:rPr lang="en" sz="1800" dirty="0"/>
              <a:t>Termination of partners</a:t>
            </a:r>
          </a:p>
          <a:p>
            <a:pPr marL="285750" indent="-285750">
              <a:spcBef>
                <a:spcPts val="800"/>
              </a:spcBef>
              <a:buClr>
                <a:schemeClr val="dk2"/>
              </a:buClr>
              <a:buSzPts val="1800"/>
            </a:pPr>
            <a:r>
              <a:rPr lang="en" sz="1800" dirty="0"/>
              <a:t>Merge up</a:t>
            </a:r>
          </a:p>
          <a:p>
            <a:pPr marL="285750" indent="-285750">
              <a:spcBef>
                <a:spcPts val="800"/>
              </a:spcBef>
              <a:buClr>
                <a:schemeClr val="dk2"/>
              </a:buClr>
              <a:buSzPts val="1800"/>
            </a:pPr>
            <a:r>
              <a:rPr lang="en" sz="1800" dirty="0"/>
              <a:t>Merge down</a:t>
            </a:r>
          </a:p>
          <a:p>
            <a:pPr marL="285750" indent="-285750">
              <a:spcBef>
                <a:spcPts val="800"/>
              </a:spcBef>
              <a:buClr>
                <a:schemeClr val="dk2"/>
              </a:buClr>
              <a:buSzPts val="1800"/>
            </a:pPr>
            <a:r>
              <a:rPr lang="en" sz="1800" dirty="0"/>
              <a:t>Copy machines</a:t>
            </a:r>
          </a:p>
          <a:p>
            <a:pPr marL="285750" indent="-285750">
              <a:spcBef>
                <a:spcPts val="800"/>
              </a:spcBef>
              <a:buClr>
                <a:schemeClr val="dk2"/>
              </a:buClr>
              <a:buSzPts val="1800"/>
            </a:pPr>
            <a:r>
              <a:rPr lang="en" sz="1800" dirty="0"/>
              <a:t>Receptionist</a:t>
            </a:r>
          </a:p>
          <a:p>
            <a:pPr marL="285750" indent="-285750">
              <a:spcBef>
                <a:spcPts val="800"/>
              </a:spcBef>
              <a:buClr>
                <a:schemeClr val="dk2"/>
              </a:buClr>
              <a:buSzPts val="1800"/>
            </a:pPr>
            <a:r>
              <a:rPr lang="en" sz="1800" dirty="0"/>
              <a:t>Logo</a:t>
            </a:r>
          </a:p>
          <a:p>
            <a:pPr marL="285750" indent="-285750">
              <a:spcBef>
                <a:spcPts val="800"/>
              </a:spcBef>
              <a:buClr>
                <a:schemeClr val="dk2"/>
              </a:buClr>
              <a:buSzPts val="1800"/>
            </a:pPr>
            <a:r>
              <a:rPr lang="en" sz="1800" dirty="0"/>
              <a:t>Wall color</a:t>
            </a:r>
          </a:p>
        </p:txBody>
      </p:sp>
    </p:spTree>
    <p:extLst>
      <p:ext uri="{BB962C8B-B14F-4D97-AF65-F5344CB8AC3E}">
        <p14:creationId xmlns:p14="http://schemas.microsoft.com/office/powerpoint/2010/main" val="305040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23A10-7F62-BBC6-C91D-D841C01D6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4;p30">
            <a:extLst>
              <a:ext uri="{FF2B5EF4-FFF2-40B4-BE49-F238E27FC236}">
                <a16:creationId xmlns:a16="http://schemas.microsoft.com/office/drawing/2014/main" id="{0009C4B6-7A2D-95C3-E9CA-9B40BD3B713A}"/>
              </a:ext>
            </a:extLst>
          </p:cNvPr>
          <p:cNvSpPr txBox="1">
            <a:spLocks/>
          </p:cNvSpPr>
          <p:nvPr/>
        </p:nvSpPr>
        <p:spPr>
          <a:xfrm>
            <a:off x="1" y="257175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n-US" sz="4000" b="1" dirty="0">
                <a:solidFill>
                  <a:schemeClr val="tx2"/>
                </a:solidFill>
              </a:rPr>
              <a:t>Disenfranchising</a:t>
            </a:r>
          </a:p>
        </p:txBody>
      </p:sp>
    </p:spTree>
    <p:extLst>
      <p:ext uri="{BB962C8B-B14F-4D97-AF65-F5344CB8AC3E}">
        <p14:creationId xmlns:p14="http://schemas.microsoft.com/office/powerpoint/2010/main" val="119548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5D1620C-0EE6-5F4A-7491-17AE4163A039}"/>
              </a:ext>
            </a:extLst>
          </p:cNvPr>
          <p:cNvSpPr txBox="1"/>
          <p:nvPr/>
        </p:nvSpPr>
        <p:spPr>
          <a:xfrm>
            <a:off x="0" y="4320774"/>
            <a:ext cx="9144000" cy="82272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1100" dirty="0"/>
          </a:p>
          <a:p>
            <a:pPr algn="ctr">
              <a:lnSpc>
                <a:spcPct val="150000"/>
              </a:lnSpc>
            </a:pPr>
            <a:endParaRPr lang="en-US" sz="1100" dirty="0"/>
          </a:p>
          <a:p>
            <a:pPr algn="ctr">
              <a:lnSpc>
                <a:spcPct val="150000"/>
              </a:lnSpc>
            </a:pPr>
            <a:endParaRPr lang="en-US" sz="11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556C1CE-628C-8C60-43B8-504D858DF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9156192"/>
              </p:ext>
            </p:extLst>
          </p:nvPr>
        </p:nvGraphicFramePr>
        <p:xfrm>
          <a:off x="0" y="244800"/>
          <a:ext cx="9144000" cy="41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F75C447-706A-980E-91F1-2552A69316DA}"/>
              </a:ext>
            </a:extLst>
          </p:cNvPr>
          <p:cNvSpPr txBox="1"/>
          <p:nvPr/>
        </p:nvSpPr>
        <p:spPr>
          <a:xfrm>
            <a:off x="540000" y="4298536"/>
            <a:ext cx="4489200" cy="60016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Segoe UI Variable Display" pitchFamily="2" charset="0"/>
              </a:rPr>
              <a:t>Geographic Office </a:t>
            </a:r>
          </a:p>
          <a:p>
            <a:pPr algn="ctr"/>
            <a:r>
              <a:rPr lang="en-US" sz="1100" dirty="0">
                <a:latin typeface="Segoe UI Variable Display" pitchFamily="2" charset="0"/>
              </a:rPr>
              <a:t>Local Managing Partner</a:t>
            </a:r>
          </a:p>
          <a:p>
            <a:pPr algn="ctr"/>
            <a:r>
              <a:rPr lang="en-US" sz="1100" dirty="0">
                <a:latin typeface="Segoe UI Variable Display" pitchFamily="2" charset="0"/>
              </a:rPr>
              <a:t>Community Facing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99F020-A220-A4A3-5326-FD02D7CEFAB3}"/>
              </a:ext>
            </a:extLst>
          </p:cNvPr>
          <p:cNvCxnSpPr>
            <a:cxnSpLocks/>
          </p:cNvCxnSpPr>
          <p:nvPr/>
        </p:nvCxnSpPr>
        <p:spPr>
          <a:xfrm>
            <a:off x="2952000" y="1087200"/>
            <a:ext cx="792000" cy="0"/>
          </a:xfrm>
          <a:prstGeom prst="line">
            <a:avLst/>
          </a:prstGeom>
          <a:ln w="28575">
            <a:solidFill>
              <a:srgbClr val="05293E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C8D6079-1941-EC94-DE34-E640DB53F6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814" y="244800"/>
            <a:ext cx="1572495" cy="7862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DE5D7A-9497-DC87-1C0B-8E83904F1D58}"/>
              </a:ext>
            </a:extLst>
          </p:cNvPr>
          <p:cNvSpPr/>
          <p:nvPr/>
        </p:nvSpPr>
        <p:spPr>
          <a:xfrm>
            <a:off x="0" y="5071295"/>
            <a:ext cx="9144000" cy="91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0F2C8-ABE9-6562-1E00-04C2EC1FF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4;p30">
            <a:extLst>
              <a:ext uri="{FF2B5EF4-FFF2-40B4-BE49-F238E27FC236}">
                <a16:creationId xmlns:a16="http://schemas.microsoft.com/office/drawing/2014/main" id="{BE6208BA-F1E4-1B48-4D55-86B46C4DBCAF}"/>
              </a:ext>
            </a:extLst>
          </p:cNvPr>
          <p:cNvSpPr txBox="1">
            <a:spLocks/>
          </p:cNvSpPr>
          <p:nvPr/>
        </p:nvSpPr>
        <p:spPr>
          <a:xfrm>
            <a:off x="1" y="257175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n-US" sz="4000" b="1" dirty="0">
                <a:solidFill>
                  <a:schemeClr val="tx2"/>
                </a:solidFill>
              </a:rPr>
              <a:t>Building a C-Suite</a:t>
            </a:r>
          </a:p>
        </p:txBody>
      </p:sp>
    </p:spTree>
    <p:extLst>
      <p:ext uri="{BB962C8B-B14F-4D97-AF65-F5344CB8AC3E}">
        <p14:creationId xmlns:p14="http://schemas.microsoft.com/office/powerpoint/2010/main" val="137665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33E35-51EB-5808-AAC7-D4980F521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4;p30">
            <a:extLst>
              <a:ext uri="{FF2B5EF4-FFF2-40B4-BE49-F238E27FC236}">
                <a16:creationId xmlns:a16="http://schemas.microsoft.com/office/drawing/2014/main" id="{624FFCD6-6ECF-1850-5B28-3F0CBAEB7741}"/>
              </a:ext>
            </a:extLst>
          </p:cNvPr>
          <p:cNvSpPr txBox="1">
            <a:spLocks/>
          </p:cNvSpPr>
          <p:nvPr/>
        </p:nvSpPr>
        <p:spPr>
          <a:xfrm>
            <a:off x="1" y="257175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n-US" sz="4000" b="1" dirty="0">
                <a:solidFill>
                  <a:schemeClr val="tx2"/>
                </a:solidFill>
              </a:rPr>
              <a:t>Committee Structure</a:t>
            </a:r>
          </a:p>
        </p:txBody>
      </p:sp>
    </p:spTree>
    <p:extLst>
      <p:ext uri="{BB962C8B-B14F-4D97-AF65-F5344CB8AC3E}">
        <p14:creationId xmlns:p14="http://schemas.microsoft.com/office/powerpoint/2010/main" val="4197458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FBE3A-AB0D-9EAA-129A-5346DFA08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4;p30">
            <a:extLst>
              <a:ext uri="{FF2B5EF4-FFF2-40B4-BE49-F238E27FC236}">
                <a16:creationId xmlns:a16="http://schemas.microsoft.com/office/drawing/2014/main" id="{DE7EE9FD-97D3-2B6B-105D-37F1FA7BC3CB}"/>
              </a:ext>
            </a:extLst>
          </p:cNvPr>
          <p:cNvSpPr txBox="1">
            <a:spLocks/>
          </p:cNvSpPr>
          <p:nvPr/>
        </p:nvSpPr>
        <p:spPr>
          <a:xfrm>
            <a:off x="1" y="257175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n-US" sz="4000" b="1" dirty="0">
                <a:solidFill>
                  <a:schemeClr val="tx2"/>
                </a:solidFill>
              </a:rPr>
              <a:t>COO or No?</a:t>
            </a:r>
          </a:p>
        </p:txBody>
      </p:sp>
    </p:spTree>
    <p:extLst>
      <p:ext uri="{BB962C8B-B14F-4D97-AF65-F5344CB8AC3E}">
        <p14:creationId xmlns:p14="http://schemas.microsoft.com/office/powerpoint/2010/main" val="748681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PB">
      <a:dk1>
        <a:srgbClr val="000000"/>
      </a:dk1>
      <a:lt1>
        <a:srgbClr val="FFFFFF"/>
      </a:lt1>
      <a:dk2>
        <a:srgbClr val="05293E"/>
      </a:dk2>
      <a:lt2>
        <a:srgbClr val="EBF6FC"/>
      </a:lt2>
      <a:accent1>
        <a:srgbClr val="FFDD4E"/>
      </a:accent1>
      <a:accent2>
        <a:srgbClr val="69AB42"/>
      </a:accent2>
      <a:accent3>
        <a:srgbClr val="48B0E2"/>
      </a:accent3>
      <a:accent4>
        <a:srgbClr val="A4B961"/>
      </a:accent4>
      <a:accent5>
        <a:srgbClr val="3B96B0"/>
      </a:accent5>
      <a:accent6>
        <a:srgbClr val="304C74"/>
      </a:accent6>
      <a:hlink>
        <a:srgbClr val="3B96B0"/>
      </a:hlink>
      <a:folHlink>
        <a:srgbClr val="0529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rk Background">
  <a:themeElements>
    <a:clrScheme name="Custom 40">
      <a:dk1>
        <a:srgbClr val="002845"/>
      </a:dk1>
      <a:lt1>
        <a:srgbClr val="FFFFFF"/>
      </a:lt1>
      <a:dk2>
        <a:srgbClr val="303438"/>
      </a:dk2>
      <a:lt2>
        <a:srgbClr val="E8E8E8"/>
      </a:lt2>
      <a:accent1>
        <a:srgbClr val="82CDF0"/>
      </a:accent1>
      <a:accent2>
        <a:srgbClr val="008269"/>
      </a:accent2>
      <a:accent3>
        <a:srgbClr val="96C23A"/>
      </a:accent3>
      <a:accent4>
        <a:srgbClr val="93CCEC"/>
      </a:accent4>
      <a:accent5>
        <a:srgbClr val="C3BA9B"/>
      </a:accent5>
      <a:accent6>
        <a:srgbClr val="A0A29E"/>
      </a:accent6>
      <a:hlink>
        <a:srgbClr val="6F697F"/>
      </a:hlink>
      <a:folHlink>
        <a:srgbClr val="877F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 Backrgound">
  <a:themeElements>
    <a:clrScheme name="WRC 1">
      <a:dk1>
        <a:srgbClr val="002845"/>
      </a:dk1>
      <a:lt1>
        <a:srgbClr val="FFFFFF"/>
      </a:lt1>
      <a:dk2>
        <a:srgbClr val="303438"/>
      </a:dk2>
      <a:lt2>
        <a:srgbClr val="E8E8E8"/>
      </a:lt2>
      <a:accent1>
        <a:srgbClr val="82CDF0"/>
      </a:accent1>
      <a:accent2>
        <a:srgbClr val="008269"/>
      </a:accent2>
      <a:accent3>
        <a:srgbClr val="96C23A"/>
      </a:accent3>
      <a:accent4>
        <a:srgbClr val="93CCEC"/>
      </a:accent4>
      <a:accent5>
        <a:srgbClr val="C3BA9B"/>
      </a:accent5>
      <a:accent6>
        <a:srgbClr val="A0A29E"/>
      </a:accent6>
      <a:hlink>
        <a:srgbClr val="6F697F"/>
      </a:hlink>
      <a:folHlink>
        <a:srgbClr val="877F6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Office Theme">
  <a:themeElements>
    <a:clrScheme name="Custom 40">
      <a:dk1>
        <a:srgbClr val="002845"/>
      </a:dk1>
      <a:lt1>
        <a:srgbClr val="FFFFFF"/>
      </a:lt1>
      <a:dk2>
        <a:srgbClr val="303438"/>
      </a:dk2>
      <a:lt2>
        <a:srgbClr val="E8E8E8"/>
      </a:lt2>
      <a:accent1>
        <a:srgbClr val="82CDF0"/>
      </a:accent1>
      <a:accent2>
        <a:srgbClr val="008269"/>
      </a:accent2>
      <a:accent3>
        <a:srgbClr val="96C23A"/>
      </a:accent3>
      <a:accent4>
        <a:srgbClr val="93CCEC"/>
      </a:accent4>
      <a:accent5>
        <a:srgbClr val="C3BA9B"/>
      </a:accent5>
      <a:accent6>
        <a:srgbClr val="A0A29E"/>
      </a:accent6>
      <a:hlink>
        <a:srgbClr val="6F697F"/>
      </a:hlink>
      <a:folHlink>
        <a:srgbClr val="877F6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4605a3-51d9-4e8b-9c52-7f93f9ee9ed4" xsi:nil="true"/>
    <lcf76f155ced4ddcb4097134ff3c332f xmlns="18b43a46-12fa-42e1-aa51-1a706ba37d9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ACBC77AA26464A80CDE7109AE5BF07" ma:contentTypeVersion="12" ma:contentTypeDescription="Create a new document." ma:contentTypeScope="" ma:versionID="00c1b46d61eef53e0e5e37860b2a217a">
  <xsd:schema xmlns:xsd="http://www.w3.org/2001/XMLSchema" xmlns:xs="http://www.w3.org/2001/XMLSchema" xmlns:p="http://schemas.microsoft.com/office/2006/metadata/properties" xmlns:ns2="18b43a46-12fa-42e1-aa51-1a706ba37d9c" xmlns:ns3="3d4605a3-51d9-4e8b-9c52-7f93f9ee9ed4" targetNamespace="http://schemas.microsoft.com/office/2006/metadata/properties" ma:root="true" ma:fieldsID="5a0da6c138a5f77df7d84c31ce10c473" ns2:_="" ns3:_="">
    <xsd:import namespace="18b43a46-12fa-42e1-aa51-1a706ba37d9c"/>
    <xsd:import namespace="3d4605a3-51d9-4e8b-9c52-7f93f9ee9e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43a46-12fa-42e1-aa51-1a706ba37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b7f6ea1-1079-435c-a896-4e5d7f7fb1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605a3-51d9-4e8b-9c52-7f93f9ee9ed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bc726db-9cfb-4de7-81b3-497660abacb6}" ma:internalName="TaxCatchAll" ma:showField="CatchAllData" ma:web="3d4605a3-51d9-4e8b-9c52-7f93f9ee9e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95758E-5F6F-44AD-BB62-E07F56C4F8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593517-362B-4806-905D-A49AD5303854}">
  <ds:schemaRefs>
    <ds:schemaRef ds:uri="http://schemas.microsoft.com/office/2006/metadata/properties"/>
    <ds:schemaRef ds:uri="http://schemas.microsoft.com/office/infopath/2007/PartnerControls"/>
    <ds:schemaRef ds:uri="5b7f2bb1-7f58-4bdb-85e5-e23b5270616d"/>
    <ds:schemaRef ds:uri="dd14bf96-fa2b-4e78-b27a-33bb0c5475f1"/>
    <ds:schemaRef ds:uri="3d4605a3-51d9-4e8b-9c52-7f93f9ee9ed4"/>
    <ds:schemaRef ds:uri="18b43a46-12fa-42e1-aa51-1a706ba37d9c"/>
  </ds:schemaRefs>
</ds:datastoreItem>
</file>

<file path=customXml/itemProps3.xml><?xml version="1.0" encoding="utf-8"?>
<ds:datastoreItem xmlns:ds="http://schemas.openxmlformats.org/officeDocument/2006/customXml" ds:itemID="{A2F8D439-2002-4DB7-934A-6322B2077285}"/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208</Words>
  <Application>Microsoft Office PowerPoint</Application>
  <PresentationFormat>On-screen Show (16:9)</PresentationFormat>
  <Paragraphs>85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Georgia</vt:lpstr>
      <vt:lpstr>Gill Sans</vt:lpstr>
      <vt:lpstr>Montserrat ExtraBold</vt:lpstr>
      <vt:lpstr>Aptos</vt:lpstr>
      <vt:lpstr>Neutraface 2 Text Demi</vt:lpstr>
      <vt:lpstr>Lato</vt:lpstr>
      <vt:lpstr>Arial</vt:lpstr>
      <vt:lpstr>Century Gothic</vt:lpstr>
      <vt:lpstr>Segoe UI Symbol</vt:lpstr>
      <vt:lpstr>Aptos Display</vt:lpstr>
      <vt:lpstr>Montserrat Light</vt:lpstr>
      <vt:lpstr>Segoe UI Variable Display</vt:lpstr>
      <vt:lpstr>Montserrat</vt:lpstr>
      <vt:lpstr>Office Theme</vt:lpstr>
      <vt:lpstr>Dark Background</vt:lpstr>
      <vt:lpstr>White Backrgound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Staying Independent</dc:title>
  <dc:creator>Stephanie Schneider</dc:creator>
  <cp:lastModifiedBy>Nicole Shirey</cp:lastModifiedBy>
  <cp:revision>26</cp:revision>
  <dcterms:modified xsi:type="dcterms:W3CDTF">2026-05-08T20:04:13Z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0x010100A5ACBC77AA26464A80CDE7109AE5BF07</vt:lpwstr>
  </property>
  <property fmtid="{D5CDD505-2E9C-101B-9397-08002B2CF9AE}" pid="3" name="MediaServiceImageTags">
    <vt:lpwstr/>
  </property>
  <property fmtid="{D5CDD505-2E9C-101B-9397-08002B2CF9AE}" pid="4" name="Order">
    <vt:r8>547800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_activity">
    <vt:lpwstr>{"FileActivityType":"9","FileActivityTimeStamp":"2026-05-12T16:06:57.567Z","FileActivityUsersOnPage":[{"DisplayName":"Nicole Shirey","Id":"nshirey@windingriverconsulting.com"},{"DisplayName":"Reine Evans-Roskos","Id":"revans@windingriverconsulting.com"},{"DisplayName":"Gary Shamis","Id":"gshamis@windingriverconsulting.com"}],"FileActivityNavigationId":null}</vt:lpwstr>
  </property>
  <property fmtid="{D5CDD505-2E9C-101B-9397-08002B2CF9AE}" pid="10" name="TriggerFlowInfo">
    <vt:lpwstr/>
  </property>
</Properties>
</file>