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13" r:id="rId5"/>
    <p:sldMasterId id="2147483670" r:id="rId6"/>
    <p:sldMasterId id="2147483712" r:id="rId7"/>
  </p:sldMasterIdLst>
  <p:notesMasterIdLst>
    <p:notesMasterId r:id="rId29"/>
  </p:notesMasterIdLst>
  <p:sldIdLst>
    <p:sldId id="271" r:id="rId8"/>
    <p:sldId id="281" r:id="rId9"/>
    <p:sldId id="290" r:id="rId10"/>
    <p:sldId id="291" r:id="rId11"/>
    <p:sldId id="292" r:id="rId12"/>
    <p:sldId id="293" r:id="rId13"/>
    <p:sldId id="294" r:id="rId14"/>
    <p:sldId id="288" r:id="rId15"/>
    <p:sldId id="289" r:id="rId16"/>
    <p:sldId id="285" r:id="rId17"/>
    <p:sldId id="283" r:id="rId18"/>
    <p:sldId id="287" r:id="rId19"/>
    <p:sldId id="296" r:id="rId20"/>
    <p:sldId id="295" r:id="rId21"/>
    <p:sldId id="298" r:id="rId22"/>
    <p:sldId id="297" r:id="rId23"/>
    <p:sldId id="299" r:id="rId24"/>
    <p:sldId id="301" r:id="rId25"/>
    <p:sldId id="300" r:id="rId26"/>
    <p:sldId id="30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773"/>
    <p:restoredTop sz="96443"/>
  </p:normalViewPr>
  <p:slideViewPr>
    <p:cSldViewPr snapToGrid="0" showGuides="1">
      <p:cViewPr varScale="1">
        <p:scale>
          <a:sx n="77" d="100"/>
          <a:sy n="77" d="100"/>
        </p:scale>
        <p:origin x="120" y="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256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9C5A1-BF00-4EE4-892A-3A0FA4B6B70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96A805-681C-4067-8E2F-5BD8AA1EF455}">
      <dgm:prSet phldrT="[Text]" phldr="0"/>
      <dgm:spPr/>
      <dgm:t>
        <a:bodyPr/>
        <a:lstStyle/>
        <a:p>
          <a:r>
            <a:rPr lang="en-US" dirty="0"/>
            <a:t>H1 - Operational</a:t>
          </a:r>
        </a:p>
      </dgm:t>
    </dgm:pt>
    <dgm:pt modelId="{E7535D04-DC2F-4510-A211-D635FA28FF19}" type="parTrans" cxnId="{F3FB1C7B-53A4-40DB-A988-C14FEC402A3D}">
      <dgm:prSet/>
      <dgm:spPr/>
      <dgm:t>
        <a:bodyPr/>
        <a:lstStyle/>
        <a:p>
          <a:endParaRPr lang="en-US"/>
        </a:p>
      </dgm:t>
    </dgm:pt>
    <dgm:pt modelId="{7291CF78-659D-4D6F-BDF6-BC379B9B5C1A}" type="sibTrans" cxnId="{F3FB1C7B-53A4-40DB-A988-C14FEC402A3D}">
      <dgm:prSet/>
      <dgm:spPr/>
      <dgm:t>
        <a:bodyPr/>
        <a:lstStyle/>
        <a:p>
          <a:endParaRPr lang="en-US"/>
        </a:p>
      </dgm:t>
    </dgm:pt>
    <dgm:pt modelId="{6875F31A-3FB9-4653-983C-5BA1323FC34D}">
      <dgm:prSet phldrT="[Text]" phldr="0"/>
      <dgm:spPr/>
      <dgm:t>
        <a:bodyPr/>
        <a:lstStyle/>
        <a:p>
          <a:r>
            <a:rPr lang="en-US" dirty="0"/>
            <a:t>Focus:</a:t>
          </a:r>
        </a:p>
      </dgm:t>
    </dgm:pt>
    <dgm:pt modelId="{05FE4204-99BB-46F8-B075-53FB9B400500}" type="parTrans" cxnId="{5E8BB40B-E0F9-4E3F-A872-BA70FA5E1884}">
      <dgm:prSet/>
      <dgm:spPr/>
      <dgm:t>
        <a:bodyPr/>
        <a:lstStyle/>
        <a:p>
          <a:endParaRPr lang="en-US"/>
        </a:p>
      </dgm:t>
    </dgm:pt>
    <dgm:pt modelId="{042013FA-FB6D-41D7-8BDA-D6FDEAF4A103}" type="sibTrans" cxnId="{5E8BB40B-E0F9-4E3F-A872-BA70FA5E1884}">
      <dgm:prSet/>
      <dgm:spPr/>
      <dgm:t>
        <a:bodyPr/>
        <a:lstStyle/>
        <a:p>
          <a:endParaRPr lang="en-US"/>
        </a:p>
      </dgm:t>
    </dgm:pt>
    <dgm:pt modelId="{B232332E-6F32-41A8-B665-3F12CA2AAA9A}">
      <dgm:prSet phldrT="[Text]" phldr="0"/>
      <dgm:spPr/>
      <dgm:t>
        <a:bodyPr/>
        <a:lstStyle/>
        <a:p>
          <a:r>
            <a:rPr lang="en-US" dirty="0"/>
            <a:t>H2 - Strategic</a:t>
          </a:r>
        </a:p>
      </dgm:t>
    </dgm:pt>
    <dgm:pt modelId="{C535CB19-FD5F-4648-8DA7-AF1FE9FB57E3}" type="parTrans" cxnId="{7DEAA678-D294-4CCD-9F24-18D23F464357}">
      <dgm:prSet/>
      <dgm:spPr/>
      <dgm:t>
        <a:bodyPr/>
        <a:lstStyle/>
        <a:p>
          <a:endParaRPr lang="en-US"/>
        </a:p>
      </dgm:t>
    </dgm:pt>
    <dgm:pt modelId="{67041E5E-9483-462A-8E80-57203787C8D7}" type="sibTrans" cxnId="{7DEAA678-D294-4CCD-9F24-18D23F464357}">
      <dgm:prSet/>
      <dgm:spPr/>
      <dgm:t>
        <a:bodyPr/>
        <a:lstStyle/>
        <a:p>
          <a:endParaRPr lang="en-US"/>
        </a:p>
      </dgm:t>
    </dgm:pt>
    <dgm:pt modelId="{C8C7CA2E-CCEB-42E8-91DB-4C448CC1B3C7}">
      <dgm:prSet phldrT="[Text]" phldr="0"/>
      <dgm:spPr/>
      <dgm:t>
        <a:bodyPr/>
        <a:lstStyle/>
        <a:p>
          <a:r>
            <a:rPr lang="en-US" dirty="0"/>
            <a:t>Focus:</a:t>
          </a:r>
        </a:p>
      </dgm:t>
    </dgm:pt>
    <dgm:pt modelId="{DD790416-3A7E-4E22-AF5D-619C35620C9C}" type="parTrans" cxnId="{B371B801-9035-4824-AF74-A4319AC2EB49}">
      <dgm:prSet/>
      <dgm:spPr/>
      <dgm:t>
        <a:bodyPr/>
        <a:lstStyle/>
        <a:p>
          <a:endParaRPr lang="en-US"/>
        </a:p>
      </dgm:t>
    </dgm:pt>
    <dgm:pt modelId="{651423C6-0316-4DDB-BBDF-A51954B1320F}" type="sibTrans" cxnId="{B371B801-9035-4824-AF74-A4319AC2EB49}">
      <dgm:prSet/>
      <dgm:spPr/>
      <dgm:t>
        <a:bodyPr/>
        <a:lstStyle/>
        <a:p>
          <a:endParaRPr lang="en-US"/>
        </a:p>
      </dgm:t>
    </dgm:pt>
    <dgm:pt modelId="{1330C1B6-75E7-49D7-9879-F849DE1D4514}">
      <dgm:prSet phldrT="[Text]" phldr="0"/>
      <dgm:spPr/>
      <dgm:t>
        <a:bodyPr/>
        <a:lstStyle/>
        <a:p>
          <a:r>
            <a:rPr lang="en-US" dirty="0"/>
            <a:t>H3 - Visionary</a:t>
          </a:r>
        </a:p>
      </dgm:t>
    </dgm:pt>
    <dgm:pt modelId="{4A497112-39AF-47C0-AE15-E4507B26BB18}" type="parTrans" cxnId="{055309D8-9DE2-41D6-A7F5-07F50EBC8349}">
      <dgm:prSet/>
      <dgm:spPr/>
      <dgm:t>
        <a:bodyPr/>
        <a:lstStyle/>
        <a:p>
          <a:endParaRPr lang="en-US"/>
        </a:p>
      </dgm:t>
    </dgm:pt>
    <dgm:pt modelId="{FAE7CDF4-8C68-4798-A098-3BDAB5EA45BB}" type="sibTrans" cxnId="{055309D8-9DE2-41D6-A7F5-07F50EBC8349}">
      <dgm:prSet/>
      <dgm:spPr/>
      <dgm:t>
        <a:bodyPr/>
        <a:lstStyle/>
        <a:p>
          <a:endParaRPr lang="en-US"/>
        </a:p>
      </dgm:t>
    </dgm:pt>
    <dgm:pt modelId="{303ECC3F-F924-4FA9-B82A-5C9F36FD603D}">
      <dgm:prSet phldrT="[Text]" phldr="0"/>
      <dgm:spPr/>
      <dgm:t>
        <a:bodyPr/>
        <a:lstStyle/>
        <a:p>
          <a:r>
            <a:rPr lang="en-US" dirty="0"/>
            <a:t>Focus:</a:t>
          </a:r>
        </a:p>
      </dgm:t>
    </dgm:pt>
    <dgm:pt modelId="{7481A9F2-3853-4D0D-994B-EFE9158C8B7A}" type="parTrans" cxnId="{53FD5208-A526-4C84-BB95-91EF385FAFC3}">
      <dgm:prSet/>
      <dgm:spPr/>
      <dgm:t>
        <a:bodyPr/>
        <a:lstStyle/>
        <a:p>
          <a:endParaRPr lang="en-US"/>
        </a:p>
      </dgm:t>
    </dgm:pt>
    <dgm:pt modelId="{11972FDC-F12A-423F-B0A8-A5B196AA7519}" type="sibTrans" cxnId="{53FD5208-A526-4C84-BB95-91EF385FAFC3}">
      <dgm:prSet/>
      <dgm:spPr/>
      <dgm:t>
        <a:bodyPr/>
        <a:lstStyle/>
        <a:p>
          <a:endParaRPr lang="en-US"/>
        </a:p>
      </dgm:t>
    </dgm:pt>
    <dgm:pt modelId="{8685E265-77D4-4C59-99CD-53F49AB6226C}">
      <dgm:prSet phldrT="[Text]" phldr="0"/>
      <dgm:spPr/>
      <dgm:t>
        <a:bodyPr/>
        <a:lstStyle/>
        <a:p>
          <a:r>
            <a:rPr lang="en-US"/>
            <a:t>Delivering Today</a:t>
          </a:r>
          <a:endParaRPr lang="en-US" dirty="0"/>
        </a:p>
      </dgm:t>
    </dgm:pt>
    <dgm:pt modelId="{984E99BD-44B1-416D-84CD-D862EC6314CB}" type="parTrans" cxnId="{B6101F11-9016-46D9-B28D-97ABD9C2A794}">
      <dgm:prSet/>
      <dgm:spPr/>
      <dgm:t>
        <a:bodyPr/>
        <a:lstStyle/>
        <a:p>
          <a:endParaRPr lang="en-US"/>
        </a:p>
      </dgm:t>
    </dgm:pt>
    <dgm:pt modelId="{448841C1-8EFD-4DD0-8E63-EE06071E1BC4}" type="sibTrans" cxnId="{B6101F11-9016-46D9-B28D-97ABD9C2A794}">
      <dgm:prSet/>
      <dgm:spPr/>
      <dgm:t>
        <a:bodyPr/>
        <a:lstStyle/>
        <a:p>
          <a:endParaRPr lang="en-US"/>
        </a:p>
      </dgm:t>
    </dgm:pt>
    <dgm:pt modelId="{0261888D-513E-4747-9330-BAA690577423}">
      <dgm:prSet phldrT="[Text]" phldr="0"/>
      <dgm:spPr/>
      <dgm:t>
        <a:bodyPr/>
        <a:lstStyle/>
        <a:p>
          <a:r>
            <a:rPr lang="en-US"/>
            <a:t>Timeframe:</a:t>
          </a:r>
          <a:endParaRPr lang="en-US" dirty="0"/>
        </a:p>
      </dgm:t>
    </dgm:pt>
    <dgm:pt modelId="{6E9B3C54-5C0C-4871-B517-F094621B19B2}" type="parTrans" cxnId="{1B456F20-414D-46D5-94A8-390ED612C6EA}">
      <dgm:prSet/>
      <dgm:spPr/>
      <dgm:t>
        <a:bodyPr/>
        <a:lstStyle/>
        <a:p>
          <a:endParaRPr lang="en-US"/>
        </a:p>
      </dgm:t>
    </dgm:pt>
    <dgm:pt modelId="{AAB5A3D7-DDE4-4608-9D9C-C14A2578CCD4}" type="sibTrans" cxnId="{1B456F20-414D-46D5-94A8-390ED612C6EA}">
      <dgm:prSet/>
      <dgm:spPr/>
      <dgm:t>
        <a:bodyPr/>
        <a:lstStyle/>
        <a:p>
          <a:endParaRPr lang="en-US"/>
        </a:p>
      </dgm:t>
    </dgm:pt>
    <dgm:pt modelId="{F7F2488E-AFB5-46B8-A953-2444F8959D27}">
      <dgm:prSet phldrT="[Text]" phldr="0"/>
      <dgm:spPr/>
      <dgm:t>
        <a:bodyPr/>
        <a:lstStyle/>
        <a:p>
          <a:r>
            <a:rPr lang="en-US"/>
            <a:t>0-12 Months</a:t>
          </a:r>
          <a:endParaRPr lang="en-US" dirty="0"/>
        </a:p>
      </dgm:t>
    </dgm:pt>
    <dgm:pt modelId="{BFB5CF8B-770E-4C3E-9B7E-FD7D3CC33E1F}" type="parTrans" cxnId="{8C411356-E2B5-4942-A737-EB7304B0C812}">
      <dgm:prSet/>
      <dgm:spPr/>
      <dgm:t>
        <a:bodyPr/>
        <a:lstStyle/>
        <a:p>
          <a:endParaRPr lang="en-US"/>
        </a:p>
      </dgm:t>
    </dgm:pt>
    <dgm:pt modelId="{84AFE18E-7840-41C5-BA59-BFEB79C99E35}" type="sibTrans" cxnId="{8C411356-E2B5-4942-A737-EB7304B0C812}">
      <dgm:prSet/>
      <dgm:spPr/>
      <dgm:t>
        <a:bodyPr/>
        <a:lstStyle/>
        <a:p>
          <a:endParaRPr lang="en-US"/>
        </a:p>
      </dgm:t>
    </dgm:pt>
    <dgm:pt modelId="{9A8C78D2-03A2-45DC-86C9-9B1EA8BCB36B}">
      <dgm:prSet phldrT="[Text]" phldr="0"/>
      <dgm:spPr/>
      <dgm:t>
        <a:bodyPr/>
        <a:lstStyle/>
        <a:p>
          <a:r>
            <a:rPr lang="en-US"/>
            <a:t>Leadership Role</a:t>
          </a:r>
          <a:endParaRPr lang="en-US" dirty="0"/>
        </a:p>
      </dgm:t>
    </dgm:pt>
    <dgm:pt modelId="{4832C7D4-FB18-4E78-9FBE-5020620EE4D1}" type="parTrans" cxnId="{ED7C7A3B-81C0-4789-9221-84616834BF80}">
      <dgm:prSet/>
      <dgm:spPr/>
      <dgm:t>
        <a:bodyPr/>
        <a:lstStyle/>
        <a:p>
          <a:endParaRPr lang="en-US"/>
        </a:p>
      </dgm:t>
    </dgm:pt>
    <dgm:pt modelId="{AF43758E-A491-4872-8EC7-DFACDC6918CD}" type="sibTrans" cxnId="{ED7C7A3B-81C0-4789-9221-84616834BF80}">
      <dgm:prSet/>
      <dgm:spPr/>
      <dgm:t>
        <a:bodyPr/>
        <a:lstStyle/>
        <a:p>
          <a:endParaRPr lang="en-US"/>
        </a:p>
      </dgm:t>
    </dgm:pt>
    <dgm:pt modelId="{5A74B8BF-ECAA-4DB5-A069-DB9B31E5ACA0}">
      <dgm:prSet phldrT="[Text]" phldr="0"/>
      <dgm:spPr/>
      <dgm:t>
        <a:bodyPr/>
        <a:lstStyle/>
        <a:p>
          <a:r>
            <a:rPr lang="en-US"/>
            <a:t>Manager/Executer</a:t>
          </a:r>
          <a:endParaRPr lang="en-US" dirty="0"/>
        </a:p>
      </dgm:t>
    </dgm:pt>
    <dgm:pt modelId="{9B004DE0-14F2-4196-9BE6-8E6276162DE0}" type="parTrans" cxnId="{08981A13-9E99-4467-AE59-5463FB5F59B0}">
      <dgm:prSet/>
      <dgm:spPr/>
      <dgm:t>
        <a:bodyPr/>
        <a:lstStyle/>
        <a:p>
          <a:endParaRPr lang="en-US"/>
        </a:p>
      </dgm:t>
    </dgm:pt>
    <dgm:pt modelId="{BE281841-5263-4A93-BC71-564130D61A99}" type="sibTrans" cxnId="{08981A13-9E99-4467-AE59-5463FB5F59B0}">
      <dgm:prSet/>
      <dgm:spPr/>
      <dgm:t>
        <a:bodyPr/>
        <a:lstStyle/>
        <a:p>
          <a:endParaRPr lang="en-US"/>
        </a:p>
      </dgm:t>
    </dgm:pt>
    <dgm:pt modelId="{0C118F25-4976-4DE9-9E7A-67DAC05D24C7}">
      <dgm:prSet phldrT="[Text]" phldr="0"/>
      <dgm:spPr/>
      <dgm:t>
        <a:bodyPr/>
        <a:lstStyle/>
        <a:p>
          <a:r>
            <a:rPr lang="en-US"/>
            <a:t>Example Question:</a:t>
          </a:r>
          <a:endParaRPr lang="en-US" dirty="0"/>
        </a:p>
      </dgm:t>
    </dgm:pt>
    <dgm:pt modelId="{AEB90AAF-208F-45A1-8605-6F4599E8E00B}" type="parTrans" cxnId="{D255C45E-C9D1-4AE9-BE7D-9481FB9DE73C}">
      <dgm:prSet/>
      <dgm:spPr/>
      <dgm:t>
        <a:bodyPr/>
        <a:lstStyle/>
        <a:p>
          <a:endParaRPr lang="en-US"/>
        </a:p>
      </dgm:t>
    </dgm:pt>
    <dgm:pt modelId="{B47CEDD9-D910-41E5-8B9D-9F0813720EF0}" type="sibTrans" cxnId="{D255C45E-C9D1-4AE9-BE7D-9481FB9DE73C}">
      <dgm:prSet/>
      <dgm:spPr/>
      <dgm:t>
        <a:bodyPr/>
        <a:lstStyle/>
        <a:p>
          <a:endParaRPr lang="en-US"/>
        </a:p>
      </dgm:t>
    </dgm:pt>
    <dgm:pt modelId="{5CA47FE8-C9AB-4AC0-BEC7-80B230D4D036}">
      <dgm:prSet phldrT="[Text]" phldr="0"/>
      <dgm:spPr/>
      <dgm:t>
        <a:bodyPr/>
        <a:lstStyle/>
        <a:p>
          <a:r>
            <a:rPr lang="en-US" dirty="0"/>
            <a:t>“What must we accomplish now?”</a:t>
          </a:r>
        </a:p>
      </dgm:t>
    </dgm:pt>
    <dgm:pt modelId="{2024B1D4-9A8B-4480-8364-9F0B28FDDA2B}" type="parTrans" cxnId="{29122E04-182E-4B2A-A74D-75517B360C0E}">
      <dgm:prSet/>
      <dgm:spPr/>
      <dgm:t>
        <a:bodyPr/>
        <a:lstStyle/>
        <a:p>
          <a:endParaRPr lang="en-US"/>
        </a:p>
      </dgm:t>
    </dgm:pt>
    <dgm:pt modelId="{C0C31AF5-E5C6-4076-A473-09C87A6F9A53}" type="sibTrans" cxnId="{29122E04-182E-4B2A-A74D-75517B360C0E}">
      <dgm:prSet/>
      <dgm:spPr/>
      <dgm:t>
        <a:bodyPr/>
        <a:lstStyle/>
        <a:p>
          <a:endParaRPr lang="en-US"/>
        </a:p>
      </dgm:t>
    </dgm:pt>
    <dgm:pt modelId="{DE63DC76-1CCF-4E3C-9D2E-F3F5A0181927}">
      <dgm:prSet phldrT="[Text]" phldr="0"/>
      <dgm:spPr/>
      <dgm:t>
        <a:bodyPr/>
        <a:lstStyle/>
        <a:p>
          <a:r>
            <a:rPr lang="en-US"/>
            <a:t>Building Next</a:t>
          </a:r>
          <a:endParaRPr lang="en-US" dirty="0"/>
        </a:p>
      </dgm:t>
    </dgm:pt>
    <dgm:pt modelId="{291B4487-52CB-4F28-9273-FCFC4E559A29}" type="parTrans" cxnId="{25C0DC31-88D0-4638-9545-4CFA2B32D633}">
      <dgm:prSet/>
      <dgm:spPr/>
      <dgm:t>
        <a:bodyPr/>
        <a:lstStyle/>
        <a:p>
          <a:endParaRPr lang="en-US"/>
        </a:p>
      </dgm:t>
    </dgm:pt>
    <dgm:pt modelId="{2235F361-1E1B-4F24-9F3B-68F5D9E2F4D2}" type="sibTrans" cxnId="{25C0DC31-88D0-4638-9545-4CFA2B32D633}">
      <dgm:prSet/>
      <dgm:spPr/>
      <dgm:t>
        <a:bodyPr/>
        <a:lstStyle/>
        <a:p>
          <a:endParaRPr lang="en-US"/>
        </a:p>
      </dgm:t>
    </dgm:pt>
    <dgm:pt modelId="{B33709B3-71A8-4ABF-B303-14D48B088291}">
      <dgm:prSet phldrT="[Text]" phldr="0"/>
      <dgm:spPr/>
      <dgm:t>
        <a:bodyPr/>
        <a:lstStyle/>
        <a:p>
          <a:r>
            <a:rPr lang="en-US"/>
            <a:t>Timeframe:</a:t>
          </a:r>
          <a:endParaRPr lang="en-US" dirty="0"/>
        </a:p>
      </dgm:t>
    </dgm:pt>
    <dgm:pt modelId="{AF877679-20D0-41D4-BF7F-E4298790DC46}" type="parTrans" cxnId="{A6C78F34-7BFF-42D7-82A3-1F1812BE3496}">
      <dgm:prSet/>
      <dgm:spPr/>
      <dgm:t>
        <a:bodyPr/>
        <a:lstStyle/>
        <a:p>
          <a:endParaRPr lang="en-US"/>
        </a:p>
      </dgm:t>
    </dgm:pt>
    <dgm:pt modelId="{FC693395-68E7-4283-9405-D4DE00E2F96C}" type="sibTrans" cxnId="{A6C78F34-7BFF-42D7-82A3-1F1812BE3496}">
      <dgm:prSet/>
      <dgm:spPr/>
      <dgm:t>
        <a:bodyPr/>
        <a:lstStyle/>
        <a:p>
          <a:endParaRPr lang="en-US"/>
        </a:p>
      </dgm:t>
    </dgm:pt>
    <dgm:pt modelId="{318F52E8-42AB-4091-BF11-13B83D2A0E9A}">
      <dgm:prSet phldrT="[Text]" phldr="0"/>
      <dgm:spPr/>
      <dgm:t>
        <a:bodyPr/>
        <a:lstStyle/>
        <a:p>
          <a:r>
            <a:rPr lang="en-US"/>
            <a:t>2-3 years</a:t>
          </a:r>
          <a:endParaRPr lang="en-US" dirty="0"/>
        </a:p>
      </dgm:t>
    </dgm:pt>
    <dgm:pt modelId="{DDA5D8D2-A8D3-4021-B9D7-B5BC19C1D225}" type="parTrans" cxnId="{7950A3A2-B087-4750-9098-35B8636BFC87}">
      <dgm:prSet/>
      <dgm:spPr/>
      <dgm:t>
        <a:bodyPr/>
        <a:lstStyle/>
        <a:p>
          <a:endParaRPr lang="en-US"/>
        </a:p>
      </dgm:t>
    </dgm:pt>
    <dgm:pt modelId="{09656272-D284-4FB5-A00E-5DD60321394A}" type="sibTrans" cxnId="{7950A3A2-B087-4750-9098-35B8636BFC87}">
      <dgm:prSet/>
      <dgm:spPr/>
      <dgm:t>
        <a:bodyPr/>
        <a:lstStyle/>
        <a:p>
          <a:endParaRPr lang="en-US"/>
        </a:p>
      </dgm:t>
    </dgm:pt>
    <dgm:pt modelId="{001CE544-1920-44E6-A212-6F46938C058A}">
      <dgm:prSet phldrT="[Text]" phldr="0"/>
      <dgm:spPr/>
      <dgm:t>
        <a:bodyPr/>
        <a:lstStyle/>
        <a:p>
          <a:r>
            <a:rPr lang="en-US"/>
            <a:t>Leadership Role</a:t>
          </a:r>
          <a:endParaRPr lang="en-US" dirty="0"/>
        </a:p>
      </dgm:t>
    </dgm:pt>
    <dgm:pt modelId="{A5CE657E-122B-402E-892A-514406A610E2}" type="parTrans" cxnId="{E44DF6B1-6A67-408D-8B2D-865A0193C244}">
      <dgm:prSet/>
      <dgm:spPr/>
      <dgm:t>
        <a:bodyPr/>
        <a:lstStyle/>
        <a:p>
          <a:endParaRPr lang="en-US"/>
        </a:p>
      </dgm:t>
    </dgm:pt>
    <dgm:pt modelId="{8D425D75-4D89-43E7-A2CD-8C19F1234C26}" type="sibTrans" cxnId="{E44DF6B1-6A67-408D-8B2D-865A0193C244}">
      <dgm:prSet/>
      <dgm:spPr/>
      <dgm:t>
        <a:bodyPr/>
        <a:lstStyle/>
        <a:p>
          <a:endParaRPr lang="en-US"/>
        </a:p>
      </dgm:t>
    </dgm:pt>
    <dgm:pt modelId="{78DAFCF6-1BBA-437B-BC90-28BCBC6D0071}">
      <dgm:prSet phldrT="[Text]" phldr="0"/>
      <dgm:spPr/>
      <dgm:t>
        <a:bodyPr/>
        <a:lstStyle/>
        <a:p>
          <a:r>
            <a:rPr lang="en-US"/>
            <a:t>Builder/Innovator</a:t>
          </a:r>
          <a:endParaRPr lang="en-US" dirty="0"/>
        </a:p>
      </dgm:t>
    </dgm:pt>
    <dgm:pt modelId="{30813271-EE5B-4972-83D3-A2030F80AC2F}" type="parTrans" cxnId="{0C8DA9BC-4DD9-42A0-8754-267AE4782B2D}">
      <dgm:prSet/>
      <dgm:spPr/>
      <dgm:t>
        <a:bodyPr/>
        <a:lstStyle/>
        <a:p>
          <a:endParaRPr lang="en-US"/>
        </a:p>
      </dgm:t>
    </dgm:pt>
    <dgm:pt modelId="{0603AAE6-1956-4F4D-8704-25ECB450AEDA}" type="sibTrans" cxnId="{0C8DA9BC-4DD9-42A0-8754-267AE4782B2D}">
      <dgm:prSet/>
      <dgm:spPr/>
      <dgm:t>
        <a:bodyPr/>
        <a:lstStyle/>
        <a:p>
          <a:endParaRPr lang="en-US"/>
        </a:p>
      </dgm:t>
    </dgm:pt>
    <dgm:pt modelId="{959917A4-FA53-4007-9B16-1C1A07C0D745}">
      <dgm:prSet phldrT="[Text]" phldr="0"/>
      <dgm:spPr/>
      <dgm:t>
        <a:bodyPr/>
        <a:lstStyle/>
        <a:p>
          <a:r>
            <a:rPr lang="en-US"/>
            <a:t>Example Question:</a:t>
          </a:r>
          <a:endParaRPr lang="en-US" dirty="0"/>
        </a:p>
      </dgm:t>
    </dgm:pt>
    <dgm:pt modelId="{0672B17D-02EE-4126-A1BF-EA19FA12B781}" type="parTrans" cxnId="{E91E3EB4-54C3-44CF-A5B6-5234A7455461}">
      <dgm:prSet/>
      <dgm:spPr/>
      <dgm:t>
        <a:bodyPr/>
        <a:lstStyle/>
        <a:p>
          <a:endParaRPr lang="en-US"/>
        </a:p>
      </dgm:t>
    </dgm:pt>
    <dgm:pt modelId="{3BD19677-E24B-42A9-B4C5-FEB0BB7F15C7}" type="sibTrans" cxnId="{E91E3EB4-54C3-44CF-A5B6-5234A7455461}">
      <dgm:prSet/>
      <dgm:spPr/>
      <dgm:t>
        <a:bodyPr/>
        <a:lstStyle/>
        <a:p>
          <a:endParaRPr lang="en-US"/>
        </a:p>
      </dgm:t>
    </dgm:pt>
    <dgm:pt modelId="{3617DC75-AFEA-46E9-8293-608F1235294C}">
      <dgm:prSet phldrT="[Text]" phldr="0"/>
      <dgm:spPr/>
      <dgm:t>
        <a:bodyPr/>
        <a:lstStyle/>
        <a:p>
          <a:r>
            <a:rPr lang="en-US" dirty="0"/>
            <a:t>“What will drive growth?”</a:t>
          </a:r>
        </a:p>
      </dgm:t>
    </dgm:pt>
    <dgm:pt modelId="{97B4C825-E31E-4527-86C9-60E94D9F72AD}" type="parTrans" cxnId="{77E28482-06D8-416F-A43B-A5E90BA28ECD}">
      <dgm:prSet/>
      <dgm:spPr/>
      <dgm:t>
        <a:bodyPr/>
        <a:lstStyle/>
        <a:p>
          <a:endParaRPr lang="en-US"/>
        </a:p>
      </dgm:t>
    </dgm:pt>
    <dgm:pt modelId="{A138818C-5ADB-4446-8D19-CD54B87E5F7C}" type="sibTrans" cxnId="{77E28482-06D8-416F-A43B-A5E90BA28ECD}">
      <dgm:prSet/>
      <dgm:spPr/>
      <dgm:t>
        <a:bodyPr/>
        <a:lstStyle/>
        <a:p>
          <a:endParaRPr lang="en-US"/>
        </a:p>
      </dgm:t>
    </dgm:pt>
    <dgm:pt modelId="{CA8F4596-7385-4B83-8CDD-8AF436484DB9}">
      <dgm:prSet phldrT="[Text]" phldr="0"/>
      <dgm:spPr/>
      <dgm:t>
        <a:bodyPr/>
        <a:lstStyle/>
        <a:p>
          <a:r>
            <a:rPr lang="en-US"/>
            <a:t>Shaping the future</a:t>
          </a:r>
          <a:endParaRPr lang="en-US" dirty="0"/>
        </a:p>
      </dgm:t>
    </dgm:pt>
    <dgm:pt modelId="{96629416-4C3E-488A-8627-AF3C55F8EAE3}" type="parTrans" cxnId="{A306179B-F87A-4C4C-8095-D3475F8C52A1}">
      <dgm:prSet/>
      <dgm:spPr/>
      <dgm:t>
        <a:bodyPr/>
        <a:lstStyle/>
        <a:p>
          <a:endParaRPr lang="en-US"/>
        </a:p>
      </dgm:t>
    </dgm:pt>
    <dgm:pt modelId="{32B4CA98-C705-42C0-9F8D-43305099577C}" type="sibTrans" cxnId="{A306179B-F87A-4C4C-8095-D3475F8C52A1}">
      <dgm:prSet/>
      <dgm:spPr/>
      <dgm:t>
        <a:bodyPr/>
        <a:lstStyle/>
        <a:p>
          <a:endParaRPr lang="en-US"/>
        </a:p>
      </dgm:t>
    </dgm:pt>
    <dgm:pt modelId="{0D6F163A-F009-4682-873F-07628109C2C3}">
      <dgm:prSet phldrT="[Text]" phldr="0"/>
      <dgm:spPr/>
      <dgm:t>
        <a:bodyPr/>
        <a:lstStyle/>
        <a:p>
          <a:r>
            <a:rPr lang="en-US"/>
            <a:t>Timeframe:</a:t>
          </a:r>
          <a:endParaRPr lang="en-US" dirty="0"/>
        </a:p>
      </dgm:t>
    </dgm:pt>
    <dgm:pt modelId="{20840AC1-EC70-42E3-BF4A-174333A83229}" type="parTrans" cxnId="{AAB9CC78-57F5-4571-B806-7DFC3EFC56B7}">
      <dgm:prSet/>
      <dgm:spPr/>
      <dgm:t>
        <a:bodyPr/>
        <a:lstStyle/>
        <a:p>
          <a:endParaRPr lang="en-US"/>
        </a:p>
      </dgm:t>
    </dgm:pt>
    <dgm:pt modelId="{DD79570F-7839-4072-9D3B-218676345F9D}" type="sibTrans" cxnId="{AAB9CC78-57F5-4571-B806-7DFC3EFC56B7}">
      <dgm:prSet/>
      <dgm:spPr/>
      <dgm:t>
        <a:bodyPr/>
        <a:lstStyle/>
        <a:p>
          <a:endParaRPr lang="en-US"/>
        </a:p>
      </dgm:t>
    </dgm:pt>
    <dgm:pt modelId="{6F60C37F-28AB-4D8A-A761-179017A5A7F8}">
      <dgm:prSet phldrT="[Text]" phldr="0"/>
      <dgm:spPr/>
      <dgm:t>
        <a:bodyPr/>
        <a:lstStyle/>
        <a:p>
          <a:r>
            <a:rPr lang="en-US"/>
            <a:t>5-10 years</a:t>
          </a:r>
          <a:endParaRPr lang="en-US" dirty="0"/>
        </a:p>
      </dgm:t>
    </dgm:pt>
    <dgm:pt modelId="{A62741E8-082B-4F1B-9C03-7C16F5FB7246}" type="parTrans" cxnId="{A7BBC912-2B8B-4749-9A50-0E786BF4A1E9}">
      <dgm:prSet/>
      <dgm:spPr/>
      <dgm:t>
        <a:bodyPr/>
        <a:lstStyle/>
        <a:p>
          <a:endParaRPr lang="en-US"/>
        </a:p>
      </dgm:t>
    </dgm:pt>
    <dgm:pt modelId="{93F1446B-F77F-4840-BC3E-BBB61B04B1DA}" type="sibTrans" cxnId="{A7BBC912-2B8B-4749-9A50-0E786BF4A1E9}">
      <dgm:prSet/>
      <dgm:spPr/>
      <dgm:t>
        <a:bodyPr/>
        <a:lstStyle/>
        <a:p>
          <a:endParaRPr lang="en-US"/>
        </a:p>
      </dgm:t>
    </dgm:pt>
    <dgm:pt modelId="{B31B1E4D-5160-4CDD-89B5-CA5FDADBB491}">
      <dgm:prSet phldrT="[Text]" phldr="0"/>
      <dgm:spPr/>
      <dgm:t>
        <a:bodyPr/>
        <a:lstStyle/>
        <a:p>
          <a:r>
            <a:rPr lang="en-US"/>
            <a:t>Leadership Role:</a:t>
          </a:r>
          <a:endParaRPr lang="en-US" dirty="0"/>
        </a:p>
      </dgm:t>
    </dgm:pt>
    <dgm:pt modelId="{7CE20A53-AE4F-40FE-858C-942875D4327F}" type="parTrans" cxnId="{D21DD689-8F20-4FDD-B402-CABF53C28688}">
      <dgm:prSet/>
      <dgm:spPr/>
      <dgm:t>
        <a:bodyPr/>
        <a:lstStyle/>
        <a:p>
          <a:endParaRPr lang="en-US"/>
        </a:p>
      </dgm:t>
    </dgm:pt>
    <dgm:pt modelId="{FC21D8D1-4181-4D18-B419-B653976A58BF}" type="sibTrans" cxnId="{D21DD689-8F20-4FDD-B402-CABF53C28688}">
      <dgm:prSet/>
      <dgm:spPr/>
      <dgm:t>
        <a:bodyPr/>
        <a:lstStyle/>
        <a:p>
          <a:endParaRPr lang="en-US"/>
        </a:p>
      </dgm:t>
    </dgm:pt>
    <dgm:pt modelId="{F08F3237-6BC5-4077-8769-37523A05CE16}">
      <dgm:prSet phldrT="[Text]" phldr="0"/>
      <dgm:spPr/>
      <dgm:t>
        <a:bodyPr/>
        <a:lstStyle/>
        <a:p>
          <a:r>
            <a:rPr lang="en-US"/>
            <a:t>Architect/Strategist</a:t>
          </a:r>
          <a:endParaRPr lang="en-US" dirty="0"/>
        </a:p>
      </dgm:t>
    </dgm:pt>
    <dgm:pt modelId="{284D386C-AB77-459C-BABB-567C3BEF88FA}" type="parTrans" cxnId="{ECD860DD-360E-4999-A46A-044C4D36BF4F}">
      <dgm:prSet/>
      <dgm:spPr/>
      <dgm:t>
        <a:bodyPr/>
        <a:lstStyle/>
        <a:p>
          <a:endParaRPr lang="en-US"/>
        </a:p>
      </dgm:t>
    </dgm:pt>
    <dgm:pt modelId="{A397449B-8BEB-4664-92E4-C716D0F217E7}" type="sibTrans" cxnId="{ECD860DD-360E-4999-A46A-044C4D36BF4F}">
      <dgm:prSet/>
      <dgm:spPr/>
      <dgm:t>
        <a:bodyPr/>
        <a:lstStyle/>
        <a:p>
          <a:endParaRPr lang="en-US"/>
        </a:p>
      </dgm:t>
    </dgm:pt>
    <dgm:pt modelId="{C9DDC8ED-C674-4CE1-A16C-D171F7F6D068}">
      <dgm:prSet phldrT="[Text]" phldr="0"/>
      <dgm:spPr/>
      <dgm:t>
        <a:bodyPr/>
        <a:lstStyle/>
        <a:p>
          <a:r>
            <a:rPr lang="en-US"/>
            <a:t>Example Question:</a:t>
          </a:r>
          <a:endParaRPr lang="en-US" dirty="0"/>
        </a:p>
      </dgm:t>
    </dgm:pt>
    <dgm:pt modelId="{B2F561FA-6400-4A32-88D7-74B0C91F0703}" type="parTrans" cxnId="{49B44194-E648-4BF2-A2E3-F465F93CB8CA}">
      <dgm:prSet/>
      <dgm:spPr/>
      <dgm:t>
        <a:bodyPr/>
        <a:lstStyle/>
        <a:p>
          <a:endParaRPr lang="en-US"/>
        </a:p>
      </dgm:t>
    </dgm:pt>
    <dgm:pt modelId="{205B1BBC-4F64-4704-BFC7-94AC391706B0}" type="sibTrans" cxnId="{49B44194-E648-4BF2-A2E3-F465F93CB8CA}">
      <dgm:prSet/>
      <dgm:spPr/>
      <dgm:t>
        <a:bodyPr/>
        <a:lstStyle/>
        <a:p>
          <a:endParaRPr lang="en-US"/>
        </a:p>
      </dgm:t>
    </dgm:pt>
    <dgm:pt modelId="{D1943203-EB20-4699-B8D1-623D721A157C}">
      <dgm:prSet phldrT="[Text]" phldr="0"/>
      <dgm:spPr/>
      <dgm:t>
        <a:bodyPr/>
        <a:lstStyle/>
        <a:p>
          <a:r>
            <a:rPr lang="en-US" dirty="0"/>
            <a:t>“What could we become?”</a:t>
          </a:r>
        </a:p>
      </dgm:t>
    </dgm:pt>
    <dgm:pt modelId="{F44A2226-E572-48CC-A10C-255F851F61D0}" type="parTrans" cxnId="{31434197-7EE8-48C6-8F29-5C18620D89A0}">
      <dgm:prSet/>
      <dgm:spPr/>
      <dgm:t>
        <a:bodyPr/>
        <a:lstStyle/>
        <a:p>
          <a:endParaRPr lang="en-US"/>
        </a:p>
      </dgm:t>
    </dgm:pt>
    <dgm:pt modelId="{0F338AD6-D1B9-4615-A3B8-C76EFA8499C1}" type="sibTrans" cxnId="{31434197-7EE8-48C6-8F29-5C18620D89A0}">
      <dgm:prSet/>
      <dgm:spPr/>
      <dgm:t>
        <a:bodyPr/>
        <a:lstStyle/>
        <a:p>
          <a:endParaRPr lang="en-US"/>
        </a:p>
      </dgm:t>
    </dgm:pt>
    <dgm:pt modelId="{4DD2E3B9-2F6B-4D81-9B2B-8798CE69027F}" type="pres">
      <dgm:prSet presAssocID="{8D49C5A1-BF00-4EE4-892A-3A0FA4B6B70C}" presName="linearFlow" presStyleCnt="0">
        <dgm:presLayoutVars>
          <dgm:dir/>
          <dgm:animLvl val="lvl"/>
          <dgm:resizeHandles val="exact"/>
        </dgm:presLayoutVars>
      </dgm:prSet>
      <dgm:spPr/>
    </dgm:pt>
    <dgm:pt modelId="{692F6FB2-2A1F-4710-8D64-515BBCD64433}" type="pres">
      <dgm:prSet presAssocID="{DB96A805-681C-4067-8E2F-5BD8AA1EF455}" presName="composite" presStyleCnt="0"/>
      <dgm:spPr/>
    </dgm:pt>
    <dgm:pt modelId="{9C51123B-17F4-4CD5-9AE3-1BC0612622CF}" type="pres">
      <dgm:prSet presAssocID="{DB96A805-681C-4067-8E2F-5BD8AA1EF45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2A94166-BE87-4D26-99FC-3B7767347344}" type="pres">
      <dgm:prSet presAssocID="{DB96A805-681C-4067-8E2F-5BD8AA1EF455}" presName="parSh" presStyleLbl="node1" presStyleIdx="0" presStyleCnt="3"/>
      <dgm:spPr/>
    </dgm:pt>
    <dgm:pt modelId="{364EA8DD-470F-4A38-9B6F-48F7D419BED9}" type="pres">
      <dgm:prSet presAssocID="{DB96A805-681C-4067-8E2F-5BD8AA1EF455}" presName="desTx" presStyleLbl="fgAcc1" presStyleIdx="0" presStyleCnt="3">
        <dgm:presLayoutVars>
          <dgm:bulletEnabled val="1"/>
        </dgm:presLayoutVars>
      </dgm:prSet>
      <dgm:spPr/>
    </dgm:pt>
    <dgm:pt modelId="{E126B50B-7359-42F2-919F-594357C4D94E}" type="pres">
      <dgm:prSet presAssocID="{7291CF78-659D-4D6F-BDF6-BC379B9B5C1A}" presName="sibTrans" presStyleLbl="sibTrans2D1" presStyleIdx="0" presStyleCnt="2"/>
      <dgm:spPr/>
    </dgm:pt>
    <dgm:pt modelId="{4410F024-C86A-4883-AC0A-08F2EBDC9555}" type="pres">
      <dgm:prSet presAssocID="{7291CF78-659D-4D6F-BDF6-BC379B9B5C1A}" presName="connTx" presStyleLbl="sibTrans2D1" presStyleIdx="0" presStyleCnt="2"/>
      <dgm:spPr/>
    </dgm:pt>
    <dgm:pt modelId="{6A1FC956-8272-48C4-8D4B-13775A131044}" type="pres">
      <dgm:prSet presAssocID="{B232332E-6F32-41A8-B665-3F12CA2AAA9A}" presName="composite" presStyleCnt="0"/>
      <dgm:spPr/>
    </dgm:pt>
    <dgm:pt modelId="{4339DF91-B4FF-4EDD-9CC3-F4961062DEBD}" type="pres">
      <dgm:prSet presAssocID="{B232332E-6F32-41A8-B665-3F12CA2AAA9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ADB0E53-DB4E-4910-B6D5-BF2AAA0711FA}" type="pres">
      <dgm:prSet presAssocID="{B232332E-6F32-41A8-B665-3F12CA2AAA9A}" presName="parSh" presStyleLbl="node1" presStyleIdx="1" presStyleCnt="3"/>
      <dgm:spPr/>
    </dgm:pt>
    <dgm:pt modelId="{A1DA276D-DC8F-4C4F-8E4A-2FBF7234000A}" type="pres">
      <dgm:prSet presAssocID="{B232332E-6F32-41A8-B665-3F12CA2AAA9A}" presName="desTx" presStyleLbl="fgAcc1" presStyleIdx="1" presStyleCnt="3">
        <dgm:presLayoutVars>
          <dgm:bulletEnabled val="1"/>
        </dgm:presLayoutVars>
      </dgm:prSet>
      <dgm:spPr/>
    </dgm:pt>
    <dgm:pt modelId="{E29826A9-F821-4C48-85CB-230DFBDB2645}" type="pres">
      <dgm:prSet presAssocID="{67041E5E-9483-462A-8E80-57203787C8D7}" presName="sibTrans" presStyleLbl="sibTrans2D1" presStyleIdx="1" presStyleCnt="2"/>
      <dgm:spPr/>
    </dgm:pt>
    <dgm:pt modelId="{09EEFEAE-CC87-46BE-9F93-BA7B35C5CCA1}" type="pres">
      <dgm:prSet presAssocID="{67041E5E-9483-462A-8E80-57203787C8D7}" presName="connTx" presStyleLbl="sibTrans2D1" presStyleIdx="1" presStyleCnt="2"/>
      <dgm:spPr/>
    </dgm:pt>
    <dgm:pt modelId="{E6052BAD-576B-4710-8A01-27D883B2CA94}" type="pres">
      <dgm:prSet presAssocID="{1330C1B6-75E7-49D7-9879-F849DE1D4514}" presName="composite" presStyleCnt="0"/>
      <dgm:spPr/>
    </dgm:pt>
    <dgm:pt modelId="{AC80A78D-8275-4E64-901D-E47055A80034}" type="pres">
      <dgm:prSet presAssocID="{1330C1B6-75E7-49D7-9879-F849DE1D451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887948D-FC1B-4B66-BCB9-49E284EE12FB}" type="pres">
      <dgm:prSet presAssocID="{1330C1B6-75E7-49D7-9879-F849DE1D4514}" presName="parSh" presStyleLbl="node1" presStyleIdx="2" presStyleCnt="3"/>
      <dgm:spPr/>
    </dgm:pt>
    <dgm:pt modelId="{576D3966-7683-448B-929B-2A2C6BF31230}" type="pres">
      <dgm:prSet presAssocID="{1330C1B6-75E7-49D7-9879-F849DE1D4514}" presName="desTx" presStyleLbl="fgAcc1" presStyleIdx="2" presStyleCnt="3">
        <dgm:presLayoutVars>
          <dgm:bulletEnabled val="1"/>
        </dgm:presLayoutVars>
      </dgm:prSet>
      <dgm:spPr/>
    </dgm:pt>
  </dgm:ptLst>
  <dgm:cxnLst>
    <dgm:cxn modelId="{B371B801-9035-4824-AF74-A4319AC2EB49}" srcId="{B232332E-6F32-41A8-B665-3F12CA2AAA9A}" destId="{C8C7CA2E-CCEB-42E8-91DB-4C448CC1B3C7}" srcOrd="0" destOrd="0" parTransId="{DD790416-3A7E-4E22-AF5D-619C35620C9C}" sibTransId="{651423C6-0316-4DDB-BBDF-A51954B1320F}"/>
    <dgm:cxn modelId="{29122E04-182E-4B2A-A74D-75517B360C0E}" srcId="{0C118F25-4976-4DE9-9E7A-67DAC05D24C7}" destId="{5CA47FE8-C9AB-4AC0-BEC7-80B230D4D036}" srcOrd="0" destOrd="0" parTransId="{2024B1D4-9A8B-4480-8364-9F0B28FDDA2B}" sibTransId="{C0C31AF5-E5C6-4076-A473-09C87A6F9A53}"/>
    <dgm:cxn modelId="{AF6B5307-9863-46AC-808D-36589B792603}" type="presOf" srcId="{8685E265-77D4-4C59-99CD-53F49AB6226C}" destId="{364EA8DD-470F-4A38-9B6F-48F7D419BED9}" srcOrd="0" destOrd="1" presId="urn:microsoft.com/office/officeart/2005/8/layout/process3"/>
    <dgm:cxn modelId="{53FD5208-A526-4C84-BB95-91EF385FAFC3}" srcId="{1330C1B6-75E7-49D7-9879-F849DE1D4514}" destId="{303ECC3F-F924-4FA9-B82A-5C9F36FD603D}" srcOrd="0" destOrd="0" parTransId="{7481A9F2-3853-4D0D-994B-EFE9158C8B7A}" sibTransId="{11972FDC-F12A-423F-B0A8-A5B196AA7519}"/>
    <dgm:cxn modelId="{5E8BB40B-E0F9-4E3F-A872-BA70FA5E1884}" srcId="{DB96A805-681C-4067-8E2F-5BD8AA1EF455}" destId="{6875F31A-3FB9-4653-983C-5BA1323FC34D}" srcOrd="0" destOrd="0" parTransId="{05FE4204-99BB-46F8-B075-53FB9B400500}" sibTransId="{042013FA-FB6D-41D7-8BDA-D6FDEAF4A103}"/>
    <dgm:cxn modelId="{B6101F11-9016-46D9-B28D-97ABD9C2A794}" srcId="{6875F31A-3FB9-4653-983C-5BA1323FC34D}" destId="{8685E265-77D4-4C59-99CD-53F49AB6226C}" srcOrd="0" destOrd="0" parTransId="{984E99BD-44B1-416D-84CD-D862EC6314CB}" sibTransId="{448841C1-8EFD-4DD0-8E63-EE06071E1BC4}"/>
    <dgm:cxn modelId="{A7BBC912-2B8B-4749-9A50-0E786BF4A1E9}" srcId="{0D6F163A-F009-4682-873F-07628109C2C3}" destId="{6F60C37F-28AB-4D8A-A761-179017A5A7F8}" srcOrd="0" destOrd="0" parTransId="{A62741E8-082B-4F1B-9C03-7C16F5FB7246}" sibTransId="{93F1446B-F77F-4840-BC3E-BBB61B04B1DA}"/>
    <dgm:cxn modelId="{08981A13-9E99-4467-AE59-5463FB5F59B0}" srcId="{9A8C78D2-03A2-45DC-86C9-9B1EA8BCB36B}" destId="{5A74B8BF-ECAA-4DB5-A069-DB9B31E5ACA0}" srcOrd="0" destOrd="0" parTransId="{9B004DE0-14F2-4196-9BE6-8E6276162DE0}" sibTransId="{BE281841-5263-4A93-BC71-564130D61A99}"/>
    <dgm:cxn modelId="{0F474C13-68D6-422B-9184-7198B9F25435}" type="presOf" srcId="{B232332E-6F32-41A8-B665-3F12CA2AAA9A}" destId="{4339DF91-B4FF-4EDD-9CC3-F4961062DEBD}" srcOrd="0" destOrd="0" presId="urn:microsoft.com/office/officeart/2005/8/layout/process3"/>
    <dgm:cxn modelId="{1B456F20-414D-46D5-94A8-390ED612C6EA}" srcId="{DB96A805-681C-4067-8E2F-5BD8AA1EF455}" destId="{0261888D-513E-4747-9330-BAA690577423}" srcOrd="1" destOrd="0" parTransId="{6E9B3C54-5C0C-4871-B517-F094621B19B2}" sibTransId="{AAB5A3D7-DDE4-4608-9D9C-C14A2578CCD4}"/>
    <dgm:cxn modelId="{24EA5320-366F-4645-A6BE-F0A6A3CBB2B4}" type="presOf" srcId="{1330C1B6-75E7-49D7-9879-F849DE1D4514}" destId="{AC80A78D-8275-4E64-901D-E47055A80034}" srcOrd="0" destOrd="0" presId="urn:microsoft.com/office/officeart/2005/8/layout/process3"/>
    <dgm:cxn modelId="{01ACD72E-2668-4DC3-AFBF-7A062F9EA322}" type="presOf" srcId="{7291CF78-659D-4D6F-BDF6-BC379B9B5C1A}" destId="{E126B50B-7359-42F2-919F-594357C4D94E}" srcOrd="0" destOrd="0" presId="urn:microsoft.com/office/officeart/2005/8/layout/process3"/>
    <dgm:cxn modelId="{6E1A8130-8F74-4970-A5D9-7A96F3354310}" type="presOf" srcId="{318F52E8-42AB-4091-BF11-13B83D2A0E9A}" destId="{A1DA276D-DC8F-4C4F-8E4A-2FBF7234000A}" srcOrd="0" destOrd="3" presId="urn:microsoft.com/office/officeart/2005/8/layout/process3"/>
    <dgm:cxn modelId="{DF760931-2B0F-4E55-BED1-53E67BD029F2}" type="presOf" srcId="{DE63DC76-1CCF-4E3C-9D2E-F3F5A0181927}" destId="{A1DA276D-DC8F-4C4F-8E4A-2FBF7234000A}" srcOrd="0" destOrd="1" presId="urn:microsoft.com/office/officeart/2005/8/layout/process3"/>
    <dgm:cxn modelId="{25C0DC31-88D0-4638-9545-4CFA2B32D633}" srcId="{C8C7CA2E-CCEB-42E8-91DB-4C448CC1B3C7}" destId="{DE63DC76-1CCF-4E3C-9D2E-F3F5A0181927}" srcOrd="0" destOrd="0" parTransId="{291B4487-52CB-4F28-9273-FCFC4E559A29}" sibTransId="{2235F361-1E1B-4F24-9F3B-68F5D9E2F4D2}"/>
    <dgm:cxn modelId="{A6C78F34-7BFF-42D7-82A3-1F1812BE3496}" srcId="{B232332E-6F32-41A8-B665-3F12CA2AAA9A}" destId="{B33709B3-71A8-4ABF-B303-14D48B088291}" srcOrd="1" destOrd="0" parTransId="{AF877679-20D0-41D4-BF7F-E4298790DC46}" sibTransId="{FC693395-68E7-4283-9405-D4DE00E2F96C}"/>
    <dgm:cxn modelId="{ED7C7A3B-81C0-4789-9221-84616834BF80}" srcId="{DB96A805-681C-4067-8E2F-5BD8AA1EF455}" destId="{9A8C78D2-03A2-45DC-86C9-9B1EA8BCB36B}" srcOrd="2" destOrd="0" parTransId="{4832C7D4-FB18-4E78-9FBE-5020620EE4D1}" sibTransId="{AF43758E-A491-4872-8EC7-DFACDC6918CD}"/>
    <dgm:cxn modelId="{D255C45E-C9D1-4AE9-BE7D-9481FB9DE73C}" srcId="{DB96A805-681C-4067-8E2F-5BD8AA1EF455}" destId="{0C118F25-4976-4DE9-9E7A-67DAC05D24C7}" srcOrd="3" destOrd="0" parTransId="{AEB90AAF-208F-45A1-8605-6F4599E8E00B}" sibTransId="{B47CEDD9-D910-41E5-8B9D-9F0813720EF0}"/>
    <dgm:cxn modelId="{D2096D45-EA35-4D3B-A709-F80BABD8F2E7}" type="presOf" srcId="{C9DDC8ED-C674-4CE1-A16C-D171F7F6D068}" destId="{576D3966-7683-448B-929B-2A2C6BF31230}" srcOrd="0" destOrd="6" presId="urn:microsoft.com/office/officeart/2005/8/layout/process3"/>
    <dgm:cxn modelId="{755C9F4B-C3D8-4FDD-BFAE-F1B5F5B7FCF7}" type="presOf" srcId="{78DAFCF6-1BBA-437B-BC90-28BCBC6D0071}" destId="{A1DA276D-DC8F-4C4F-8E4A-2FBF7234000A}" srcOrd="0" destOrd="5" presId="urn:microsoft.com/office/officeart/2005/8/layout/process3"/>
    <dgm:cxn modelId="{642EC14F-31BA-4718-8A19-BA336DBFE6EE}" type="presOf" srcId="{67041E5E-9483-462A-8E80-57203787C8D7}" destId="{09EEFEAE-CC87-46BE-9F93-BA7B35C5CCA1}" srcOrd="1" destOrd="0" presId="urn:microsoft.com/office/officeart/2005/8/layout/process3"/>
    <dgm:cxn modelId="{26F81F52-BC7E-4D12-B998-DF41E34E2142}" type="presOf" srcId="{6F60C37F-28AB-4D8A-A761-179017A5A7F8}" destId="{576D3966-7683-448B-929B-2A2C6BF31230}" srcOrd="0" destOrd="3" presId="urn:microsoft.com/office/officeart/2005/8/layout/process3"/>
    <dgm:cxn modelId="{8C411356-E2B5-4942-A737-EB7304B0C812}" srcId="{0261888D-513E-4747-9330-BAA690577423}" destId="{F7F2488E-AFB5-46B8-A953-2444F8959D27}" srcOrd="0" destOrd="0" parTransId="{BFB5CF8B-770E-4C3E-9B7E-FD7D3CC33E1F}" sibTransId="{84AFE18E-7840-41C5-BA59-BFEB79C99E35}"/>
    <dgm:cxn modelId="{0B911A58-88A5-46DF-8690-5EB5DBE8B511}" type="presOf" srcId="{0261888D-513E-4747-9330-BAA690577423}" destId="{364EA8DD-470F-4A38-9B6F-48F7D419BED9}" srcOrd="0" destOrd="2" presId="urn:microsoft.com/office/officeart/2005/8/layout/process3"/>
    <dgm:cxn modelId="{7DEAA678-D294-4CCD-9F24-18D23F464357}" srcId="{8D49C5A1-BF00-4EE4-892A-3A0FA4B6B70C}" destId="{B232332E-6F32-41A8-B665-3F12CA2AAA9A}" srcOrd="1" destOrd="0" parTransId="{C535CB19-FD5F-4648-8DA7-AF1FE9FB57E3}" sibTransId="{67041E5E-9483-462A-8E80-57203787C8D7}"/>
    <dgm:cxn modelId="{AAB9CC78-57F5-4571-B806-7DFC3EFC56B7}" srcId="{1330C1B6-75E7-49D7-9879-F849DE1D4514}" destId="{0D6F163A-F009-4682-873F-07628109C2C3}" srcOrd="1" destOrd="0" parTransId="{20840AC1-EC70-42E3-BF4A-174333A83229}" sibTransId="{DD79570F-7839-4072-9D3B-218676345F9D}"/>
    <dgm:cxn modelId="{F3FB1C7B-53A4-40DB-A988-C14FEC402A3D}" srcId="{8D49C5A1-BF00-4EE4-892A-3A0FA4B6B70C}" destId="{DB96A805-681C-4067-8E2F-5BD8AA1EF455}" srcOrd="0" destOrd="0" parTransId="{E7535D04-DC2F-4510-A211-D635FA28FF19}" sibTransId="{7291CF78-659D-4D6F-BDF6-BC379B9B5C1A}"/>
    <dgm:cxn modelId="{77E28482-06D8-416F-A43B-A5E90BA28ECD}" srcId="{959917A4-FA53-4007-9B16-1C1A07C0D745}" destId="{3617DC75-AFEA-46E9-8293-608F1235294C}" srcOrd="0" destOrd="0" parTransId="{97B4C825-E31E-4527-86C9-60E94D9F72AD}" sibTransId="{A138818C-5ADB-4446-8D19-CD54B87E5F7C}"/>
    <dgm:cxn modelId="{509C2D87-EADF-4D5E-920E-27BF6550F972}" type="presOf" srcId="{67041E5E-9483-462A-8E80-57203787C8D7}" destId="{E29826A9-F821-4C48-85CB-230DFBDB2645}" srcOrd="0" destOrd="0" presId="urn:microsoft.com/office/officeart/2005/8/layout/process3"/>
    <dgm:cxn modelId="{D21DD689-8F20-4FDD-B402-CABF53C28688}" srcId="{1330C1B6-75E7-49D7-9879-F849DE1D4514}" destId="{B31B1E4D-5160-4CDD-89B5-CA5FDADBB491}" srcOrd="2" destOrd="0" parTransId="{7CE20A53-AE4F-40FE-858C-942875D4327F}" sibTransId="{FC21D8D1-4181-4D18-B419-B653976A58BF}"/>
    <dgm:cxn modelId="{56D10A8A-1A82-4DD2-8720-5BEE2FACE158}" type="presOf" srcId="{B31B1E4D-5160-4CDD-89B5-CA5FDADBB491}" destId="{576D3966-7683-448B-929B-2A2C6BF31230}" srcOrd="0" destOrd="4" presId="urn:microsoft.com/office/officeart/2005/8/layout/process3"/>
    <dgm:cxn modelId="{5277A48E-B266-4D5A-A55A-FA06D80A08CB}" type="presOf" srcId="{5CA47FE8-C9AB-4AC0-BEC7-80B230D4D036}" destId="{364EA8DD-470F-4A38-9B6F-48F7D419BED9}" srcOrd="0" destOrd="7" presId="urn:microsoft.com/office/officeart/2005/8/layout/process3"/>
    <dgm:cxn modelId="{574E0694-6F32-464F-ABB6-4E857116D1D3}" type="presOf" srcId="{DB96A805-681C-4067-8E2F-5BD8AA1EF455}" destId="{9C51123B-17F4-4CD5-9AE3-1BC0612622CF}" srcOrd="0" destOrd="0" presId="urn:microsoft.com/office/officeart/2005/8/layout/process3"/>
    <dgm:cxn modelId="{49B44194-E648-4BF2-A2E3-F465F93CB8CA}" srcId="{1330C1B6-75E7-49D7-9879-F849DE1D4514}" destId="{C9DDC8ED-C674-4CE1-A16C-D171F7F6D068}" srcOrd="3" destOrd="0" parTransId="{B2F561FA-6400-4A32-88D7-74B0C91F0703}" sibTransId="{205B1BBC-4F64-4704-BFC7-94AC391706B0}"/>
    <dgm:cxn modelId="{31434197-7EE8-48C6-8F29-5C18620D89A0}" srcId="{C9DDC8ED-C674-4CE1-A16C-D171F7F6D068}" destId="{D1943203-EB20-4699-B8D1-623D721A157C}" srcOrd="0" destOrd="0" parTransId="{F44A2226-E572-48CC-A10C-255F851F61D0}" sibTransId="{0F338AD6-D1B9-4615-A3B8-C76EFA8499C1}"/>
    <dgm:cxn modelId="{42A2DE98-3FD7-4A3A-978D-6387AAB00CB6}" type="presOf" srcId="{D1943203-EB20-4699-B8D1-623D721A157C}" destId="{576D3966-7683-448B-929B-2A2C6BF31230}" srcOrd="0" destOrd="7" presId="urn:microsoft.com/office/officeart/2005/8/layout/process3"/>
    <dgm:cxn modelId="{65080299-7640-4D19-AE05-8A57FF1DF3B4}" type="presOf" srcId="{1330C1B6-75E7-49D7-9879-F849DE1D4514}" destId="{F887948D-FC1B-4B66-BCB9-49E284EE12FB}" srcOrd="1" destOrd="0" presId="urn:microsoft.com/office/officeart/2005/8/layout/process3"/>
    <dgm:cxn modelId="{A306179B-F87A-4C4C-8095-D3475F8C52A1}" srcId="{303ECC3F-F924-4FA9-B82A-5C9F36FD603D}" destId="{CA8F4596-7385-4B83-8CDD-8AF436484DB9}" srcOrd="0" destOrd="0" parTransId="{96629416-4C3E-488A-8627-AF3C55F8EAE3}" sibTransId="{32B4CA98-C705-42C0-9F8D-43305099577C}"/>
    <dgm:cxn modelId="{7950A3A2-B087-4750-9098-35B8636BFC87}" srcId="{B33709B3-71A8-4ABF-B303-14D48B088291}" destId="{318F52E8-42AB-4091-BF11-13B83D2A0E9A}" srcOrd="0" destOrd="0" parTransId="{DDA5D8D2-A8D3-4021-B9D7-B5BC19C1D225}" sibTransId="{09656272-D284-4FB5-A00E-5DD60321394A}"/>
    <dgm:cxn modelId="{597D26A8-DE8A-4F81-BB9D-026173DD7EF8}" type="presOf" srcId="{7291CF78-659D-4D6F-BDF6-BC379B9B5C1A}" destId="{4410F024-C86A-4883-AC0A-08F2EBDC9555}" srcOrd="1" destOrd="0" presId="urn:microsoft.com/office/officeart/2005/8/layout/process3"/>
    <dgm:cxn modelId="{595D23B1-6DDF-4872-B897-A8F9603C86BA}" type="presOf" srcId="{9A8C78D2-03A2-45DC-86C9-9B1EA8BCB36B}" destId="{364EA8DD-470F-4A38-9B6F-48F7D419BED9}" srcOrd="0" destOrd="4" presId="urn:microsoft.com/office/officeart/2005/8/layout/process3"/>
    <dgm:cxn modelId="{E44DF6B1-6A67-408D-8B2D-865A0193C244}" srcId="{B232332E-6F32-41A8-B665-3F12CA2AAA9A}" destId="{001CE544-1920-44E6-A212-6F46938C058A}" srcOrd="2" destOrd="0" parTransId="{A5CE657E-122B-402E-892A-514406A610E2}" sibTransId="{8D425D75-4D89-43E7-A2CD-8C19F1234C26}"/>
    <dgm:cxn modelId="{E91E3EB4-54C3-44CF-A5B6-5234A7455461}" srcId="{B232332E-6F32-41A8-B665-3F12CA2AAA9A}" destId="{959917A4-FA53-4007-9B16-1C1A07C0D745}" srcOrd="3" destOrd="0" parTransId="{0672B17D-02EE-4126-A1BF-EA19FA12B781}" sibTransId="{3BD19677-E24B-42A9-B4C5-FEB0BB7F15C7}"/>
    <dgm:cxn modelId="{D4581BB6-C6B6-40E3-B4E2-268AAF0DD012}" type="presOf" srcId="{DB96A805-681C-4067-8E2F-5BD8AA1EF455}" destId="{D2A94166-BE87-4D26-99FC-3B7767347344}" srcOrd="1" destOrd="0" presId="urn:microsoft.com/office/officeart/2005/8/layout/process3"/>
    <dgm:cxn modelId="{0C8DA9BC-4DD9-42A0-8754-267AE4782B2D}" srcId="{001CE544-1920-44E6-A212-6F46938C058A}" destId="{78DAFCF6-1BBA-437B-BC90-28BCBC6D0071}" srcOrd="0" destOrd="0" parTransId="{30813271-EE5B-4972-83D3-A2030F80AC2F}" sibTransId="{0603AAE6-1956-4F4D-8704-25ECB450AEDA}"/>
    <dgm:cxn modelId="{63969BC1-6AF0-4D4D-B49D-DBA2027FC8F3}" type="presOf" srcId="{5A74B8BF-ECAA-4DB5-A069-DB9B31E5ACA0}" destId="{364EA8DD-470F-4A38-9B6F-48F7D419BED9}" srcOrd="0" destOrd="5" presId="urn:microsoft.com/office/officeart/2005/8/layout/process3"/>
    <dgm:cxn modelId="{898B49C3-3066-4076-B8B0-E7B7F5A2DBA3}" type="presOf" srcId="{C8C7CA2E-CCEB-42E8-91DB-4C448CC1B3C7}" destId="{A1DA276D-DC8F-4C4F-8E4A-2FBF7234000A}" srcOrd="0" destOrd="0" presId="urn:microsoft.com/office/officeart/2005/8/layout/process3"/>
    <dgm:cxn modelId="{291167C5-FEDD-4AA0-949F-0FCF7C4BD755}" type="presOf" srcId="{B33709B3-71A8-4ABF-B303-14D48B088291}" destId="{A1DA276D-DC8F-4C4F-8E4A-2FBF7234000A}" srcOrd="0" destOrd="2" presId="urn:microsoft.com/office/officeart/2005/8/layout/process3"/>
    <dgm:cxn modelId="{D3A184C5-5031-441E-AA67-27FA358EF137}" type="presOf" srcId="{F7F2488E-AFB5-46B8-A953-2444F8959D27}" destId="{364EA8DD-470F-4A38-9B6F-48F7D419BED9}" srcOrd="0" destOrd="3" presId="urn:microsoft.com/office/officeart/2005/8/layout/process3"/>
    <dgm:cxn modelId="{D02C9EC5-E75C-43D8-9C35-353D45777701}" type="presOf" srcId="{F08F3237-6BC5-4077-8769-37523A05CE16}" destId="{576D3966-7683-448B-929B-2A2C6BF31230}" srcOrd="0" destOrd="5" presId="urn:microsoft.com/office/officeart/2005/8/layout/process3"/>
    <dgm:cxn modelId="{915AA0C8-F2EA-4270-A28C-89D5CF1F4AE1}" type="presOf" srcId="{959917A4-FA53-4007-9B16-1C1A07C0D745}" destId="{A1DA276D-DC8F-4C4F-8E4A-2FBF7234000A}" srcOrd="0" destOrd="6" presId="urn:microsoft.com/office/officeart/2005/8/layout/process3"/>
    <dgm:cxn modelId="{720C07C9-B815-460D-8BA8-190B9A940F43}" type="presOf" srcId="{8D49C5A1-BF00-4EE4-892A-3A0FA4B6B70C}" destId="{4DD2E3B9-2F6B-4D81-9B2B-8798CE69027F}" srcOrd="0" destOrd="0" presId="urn:microsoft.com/office/officeart/2005/8/layout/process3"/>
    <dgm:cxn modelId="{1A5009CE-30F0-4DD9-B128-0C1CE24ACE59}" type="presOf" srcId="{B232332E-6F32-41A8-B665-3F12CA2AAA9A}" destId="{AADB0E53-DB4E-4910-B6D5-BF2AAA0711FA}" srcOrd="1" destOrd="0" presId="urn:microsoft.com/office/officeart/2005/8/layout/process3"/>
    <dgm:cxn modelId="{7F7994D0-7F5E-4E19-AA9C-D4CFD0EF1FFF}" type="presOf" srcId="{303ECC3F-F924-4FA9-B82A-5C9F36FD603D}" destId="{576D3966-7683-448B-929B-2A2C6BF31230}" srcOrd="0" destOrd="0" presId="urn:microsoft.com/office/officeart/2005/8/layout/process3"/>
    <dgm:cxn modelId="{B39EF5D0-2C5A-461E-B259-725A5C992BCB}" type="presOf" srcId="{0D6F163A-F009-4682-873F-07628109C2C3}" destId="{576D3966-7683-448B-929B-2A2C6BF31230}" srcOrd="0" destOrd="2" presId="urn:microsoft.com/office/officeart/2005/8/layout/process3"/>
    <dgm:cxn modelId="{2F3980D6-9364-4A5E-A651-D666B67DDEBE}" type="presOf" srcId="{0C118F25-4976-4DE9-9E7A-67DAC05D24C7}" destId="{364EA8DD-470F-4A38-9B6F-48F7D419BED9}" srcOrd="0" destOrd="6" presId="urn:microsoft.com/office/officeart/2005/8/layout/process3"/>
    <dgm:cxn modelId="{055309D8-9DE2-41D6-A7F5-07F50EBC8349}" srcId="{8D49C5A1-BF00-4EE4-892A-3A0FA4B6B70C}" destId="{1330C1B6-75E7-49D7-9879-F849DE1D4514}" srcOrd="2" destOrd="0" parTransId="{4A497112-39AF-47C0-AE15-E4507B26BB18}" sibTransId="{FAE7CDF4-8C68-4798-A098-3BDAB5EA45BB}"/>
    <dgm:cxn modelId="{ECD860DD-360E-4999-A46A-044C4D36BF4F}" srcId="{B31B1E4D-5160-4CDD-89B5-CA5FDADBB491}" destId="{F08F3237-6BC5-4077-8769-37523A05CE16}" srcOrd="0" destOrd="0" parTransId="{284D386C-AB77-459C-BABB-567C3BEF88FA}" sibTransId="{A397449B-8BEB-4664-92E4-C716D0F217E7}"/>
    <dgm:cxn modelId="{5BBF2EE2-B62F-4B51-9C3D-7C7D6D0B9C5F}" type="presOf" srcId="{3617DC75-AFEA-46E9-8293-608F1235294C}" destId="{A1DA276D-DC8F-4C4F-8E4A-2FBF7234000A}" srcOrd="0" destOrd="7" presId="urn:microsoft.com/office/officeart/2005/8/layout/process3"/>
    <dgm:cxn modelId="{3AE1A5F3-105C-4301-9CE8-463F9E5B8B3B}" type="presOf" srcId="{CA8F4596-7385-4B83-8CDD-8AF436484DB9}" destId="{576D3966-7683-448B-929B-2A2C6BF31230}" srcOrd="0" destOrd="1" presId="urn:microsoft.com/office/officeart/2005/8/layout/process3"/>
    <dgm:cxn modelId="{7B552EF6-A4C6-4C06-8498-2CACB8949CE1}" type="presOf" srcId="{6875F31A-3FB9-4653-983C-5BA1323FC34D}" destId="{364EA8DD-470F-4A38-9B6F-48F7D419BED9}" srcOrd="0" destOrd="0" presId="urn:microsoft.com/office/officeart/2005/8/layout/process3"/>
    <dgm:cxn modelId="{C2B153F9-475B-4550-914F-462BAEA52CFC}" type="presOf" srcId="{001CE544-1920-44E6-A212-6F46938C058A}" destId="{A1DA276D-DC8F-4C4F-8E4A-2FBF7234000A}" srcOrd="0" destOrd="4" presId="urn:microsoft.com/office/officeart/2005/8/layout/process3"/>
    <dgm:cxn modelId="{16B3524C-7BC2-44E7-B0DB-F738BE1AFC29}" type="presParOf" srcId="{4DD2E3B9-2F6B-4D81-9B2B-8798CE69027F}" destId="{692F6FB2-2A1F-4710-8D64-515BBCD64433}" srcOrd="0" destOrd="0" presId="urn:microsoft.com/office/officeart/2005/8/layout/process3"/>
    <dgm:cxn modelId="{E75DA418-AC01-40FD-ADEC-204ED0839102}" type="presParOf" srcId="{692F6FB2-2A1F-4710-8D64-515BBCD64433}" destId="{9C51123B-17F4-4CD5-9AE3-1BC0612622CF}" srcOrd="0" destOrd="0" presId="urn:microsoft.com/office/officeart/2005/8/layout/process3"/>
    <dgm:cxn modelId="{DFF8153E-F6D3-4AE0-9D76-8EE989D14604}" type="presParOf" srcId="{692F6FB2-2A1F-4710-8D64-515BBCD64433}" destId="{D2A94166-BE87-4D26-99FC-3B7767347344}" srcOrd="1" destOrd="0" presId="urn:microsoft.com/office/officeart/2005/8/layout/process3"/>
    <dgm:cxn modelId="{20C74CE3-1B2D-419A-BCB8-7D654EFB658A}" type="presParOf" srcId="{692F6FB2-2A1F-4710-8D64-515BBCD64433}" destId="{364EA8DD-470F-4A38-9B6F-48F7D419BED9}" srcOrd="2" destOrd="0" presId="urn:microsoft.com/office/officeart/2005/8/layout/process3"/>
    <dgm:cxn modelId="{DA99E1EB-6B60-4717-BA07-930C2BE1163B}" type="presParOf" srcId="{4DD2E3B9-2F6B-4D81-9B2B-8798CE69027F}" destId="{E126B50B-7359-42F2-919F-594357C4D94E}" srcOrd="1" destOrd="0" presId="urn:microsoft.com/office/officeart/2005/8/layout/process3"/>
    <dgm:cxn modelId="{1E50E508-D351-46C6-AC84-E7EA4C9EE768}" type="presParOf" srcId="{E126B50B-7359-42F2-919F-594357C4D94E}" destId="{4410F024-C86A-4883-AC0A-08F2EBDC9555}" srcOrd="0" destOrd="0" presId="urn:microsoft.com/office/officeart/2005/8/layout/process3"/>
    <dgm:cxn modelId="{97C78C5D-904C-479F-82BE-3E757168867C}" type="presParOf" srcId="{4DD2E3B9-2F6B-4D81-9B2B-8798CE69027F}" destId="{6A1FC956-8272-48C4-8D4B-13775A131044}" srcOrd="2" destOrd="0" presId="urn:microsoft.com/office/officeart/2005/8/layout/process3"/>
    <dgm:cxn modelId="{855558D7-C630-4584-B7BC-E163618A6172}" type="presParOf" srcId="{6A1FC956-8272-48C4-8D4B-13775A131044}" destId="{4339DF91-B4FF-4EDD-9CC3-F4961062DEBD}" srcOrd="0" destOrd="0" presId="urn:microsoft.com/office/officeart/2005/8/layout/process3"/>
    <dgm:cxn modelId="{483E1DB9-E635-46A3-8728-ABCBA503D9E3}" type="presParOf" srcId="{6A1FC956-8272-48C4-8D4B-13775A131044}" destId="{AADB0E53-DB4E-4910-B6D5-BF2AAA0711FA}" srcOrd="1" destOrd="0" presId="urn:microsoft.com/office/officeart/2005/8/layout/process3"/>
    <dgm:cxn modelId="{BEC142DC-CD4A-49BC-9184-04F7E09192AA}" type="presParOf" srcId="{6A1FC956-8272-48C4-8D4B-13775A131044}" destId="{A1DA276D-DC8F-4C4F-8E4A-2FBF7234000A}" srcOrd="2" destOrd="0" presId="urn:microsoft.com/office/officeart/2005/8/layout/process3"/>
    <dgm:cxn modelId="{2392EFEE-A288-4178-936B-8FCB85AB8462}" type="presParOf" srcId="{4DD2E3B9-2F6B-4D81-9B2B-8798CE69027F}" destId="{E29826A9-F821-4C48-85CB-230DFBDB2645}" srcOrd="3" destOrd="0" presId="urn:microsoft.com/office/officeart/2005/8/layout/process3"/>
    <dgm:cxn modelId="{278C7DDE-1AC8-4705-8993-D468AADF12DC}" type="presParOf" srcId="{E29826A9-F821-4C48-85CB-230DFBDB2645}" destId="{09EEFEAE-CC87-46BE-9F93-BA7B35C5CCA1}" srcOrd="0" destOrd="0" presId="urn:microsoft.com/office/officeart/2005/8/layout/process3"/>
    <dgm:cxn modelId="{E47EF669-1C45-4DE2-8BB1-F3D45E66B13F}" type="presParOf" srcId="{4DD2E3B9-2F6B-4D81-9B2B-8798CE69027F}" destId="{E6052BAD-576B-4710-8A01-27D883B2CA94}" srcOrd="4" destOrd="0" presId="urn:microsoft.com/office/officeart/2005/8/layout/process3"/>
    <dgm:cxn modelId="{7489246C-7188-4BFC-B308-DCFB99FD04BB}" type="presParOf" srcId="{E6052BAD-576B-4710-8A01-27D883B2CA94}" destId="{AC80A78D-8275-4E64-901D-E47055A80034}" srcOrd="0" destOrd="0" presId="urn:microsoft.com/office/officeart/2005/8/layout/process3"/>
    <dgm:cxn modelId="{F86054D5-F635-49AD-8D76-7DEFC939B04C}" type="presParOf" srcId="{E6052BAD-576B-4710-8A01-27D883B2CA94}" destId="{F887948D-FC1B-4B66-BCB9-49E284EE12FB}" srcOrd="1" destOrd="0" presId="urn:microsoft.com/office/officeart/2005/8/layout/process3"/>
    <dgm:cxn modelId="{0970019F-E24D-462B-AFB4-1ED4360AFE8F}" type="presParOf" srcId="{E6052BAD-576B-4710-8A01-27D883B2CA94}" destId="{576D3966-7683-448B-929B-2A2C6BF3123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6CFF28-1278-44DE-B68B-8E6A63550F4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D0707F-D3BB-4781-9053-1C54EBC1801B}">
      <dgm:prSet phldrT="[Text]" phldr="0"/>
      <dgm:spPr/>
      <dgm:t>
        <a:bodyPr/>
        <a:lstStyle/>
        <a:p>
          <a:r>
            <a:rPr lang="en-US" dirty="0"/>
            <a:t>H1 - Operational</a:t>
          </a:r>
        </a:p>
      </dgm:t>
    </dgm:pt>
    <dgm:pt modelId="{233BAA79-BE6F-4D22-94CD-3B599AEE85BA}" type="parTrans" cxnId="{203625D4-1743-4762-88B5-BBFA6AE4949E}">
      <dgm:prSet/>
      <dgm:spPr/>
      <dgm:t>
        <a:bodyPr/>
        <a:lstStyle/>
        <a:p>
          <a:endParaRPr lang="en-US"/>
        </a:p>
      </dgm:t>
    </dgm:pt>
    <dgm:pt modelId="{18D8DF54-72FB-497B-A8E7-D5F0EB895C59}" type="sibTrans" cxnId="{203625D4-1743-4762-88B5-BBFA6AE4949E}">
      <dgm:prSet/>
      <dgm:spPr/>
      <dgm:t>
        <a:bodyPr/>
        <a:lstStyle/>
        <a:p>
          <a:endParaRPr lang="en-US"/>
        </a:p>
      </dgm:t>
    </dgm:pt>
    <dgm:pt modelId="{ADC9DD92-E058-44F5-8CC2-2EBAE5513FB8}">
      <dgm:prSet phldrT="[Text]" phldr="0"/>
      <dgm:spPr/>
      <dgm:t>
        <a:bodyPr/>
        <a:lstStyle/>
        <a:p>
          <a:r>
            <a:rPr lang="en-US" dirty="0"/>
            <a:t>Activities:</a:t>
          </a:r>
        </a:p>
      </dgm:t>
    </dgm:pt>
    <dgm:pt modelId="{B9956D8D-5E05-4896-8051-98D1CEA25126}" type="parTrans" cxnId="{3097B382-801F-4F87-8803-9AF0A6B49549}">
      <dgm:prSet/>
      <dgm:spPr/>
      <dgm:t>
        <a:bodyPr/>
        <a:lstStyle/>
        <a:p>
          <a:endParaRPr lang="en-US"/>
        </a:p>
      </dgm:t>
    </dgm:pt>
    <dgm:pt modelId="{FC4924EC-E06F-424A-BE80-30A549CA3B13}" type="sibTrans" cxnId="{3097B382-801F-4F87-8803-9AF0A6B49549}">
      <dgm:prSet/>
      <dgm:spPr/>
      <dgm:t>
        <a:bodyPr/>
        <a:lstStyle/>
        <a:p>
          <a:endParaRPr lang="en-US"/>
        </a:p>
      </dgm:t>
    </dgm:pt>
    <dgm:pt modelId="{EC6F5E3A-3576-48C2-A7BD-460D66E55092}">
      <dgm:prSet phldrT="[Text]" phldr="0"/>
      <dgm:spPr/>
      <dgm:t>
        <a:bodyPr/>
        <a:lstStyle/>
        <a:p>
          <a:r>
            <a:rPr lang="en-US" dirty="0"/>
            <a:t>H2 - Strategic</a:t>
          </a:r>
        </a:p>
      </dgm:t>
    </dgm:pt>
    <dgm:pt modelId="{E657D4CD-D3B6-45BF-A4D6-C9C522F96158}" type="parTrans" cxnId="{4C73025F-AB1F-40EA-8DF2-4972A575E6F9}">
      <dgm:prSet/>
      <dgm:spPr/>
      <dgm:t>
        <a:bodyPr/>
        <a:lstStyle/>
        <a:p>
          <a:endParaRPr lang="en-US"/>
        </a:p>
      </dgm:t>
    </dgm:pt>
    <dgm:pt modelId="{921BB964-CF31-48C2-A620-B5CBECC1D80D}" type="sibTrans" cxnId="{4C73025F-AB1F-40EA-8DF2-4972A575E6F9}">
      <dgm:prSet/>
      <dgm:spPr/>
      <dgm:t>
        <a:bodyPr/>
        <a:lstStyle/>
        <a:p>
          <a:endParaRPr lang="en-US"/>
        </a:p>
      </dgm:t>
    </dgm:pt>
    <dgm:pt modelId="{E80B7D11-3D53-44B0-9179-C0095C5F7636}">
      <dgm:prSet phldrT="[Text]" phldr="0"/>
      <dgm:spPr/>
      <dgm:t>
        <a:bodyPr/>
        <a:lstStyle/>
        <a:p>
          <a:r>
            <a:rPr lang="en-US" dirty="0"/>
            <a:t>Activities:</a:t>
          </a:r>
        </a:p>
      </dgm:t>
    </dgm:pt>
    <dgm:pt modelId="{F8E58728-6FD3-49AF-9C08-E95D4A2E371C}" type="parTrans" cxnId="{91680048-8C06-4548-9655-055635015C12}">
      <dgm:prSet/>
      <dgm:spPr/>
      <dgm:t>
        <a:bodyPr/>
        <a:lstStyle/>
        <a:p>
          <a:endParaRPr lang="en-US"/>
        </a:p>
      </dgm:t>
    </dgm:pt>
    <dgm:pt modelId="{218C0B5F-2205-4B85-8ECD-63769E0567C4}" type="sibTrans" cxnId="{91680048-8C06-4548-9655-055635015C12}">
      <dgm:prSet/>
      <dgm:spPr/>
      <dgm:t>
        <a:bodyPr/>
        <a:lstStyle/>
        <a:p>
          <a:endParaRPr lang="en-US"/>
        </a:p>
      </dgm:t>
    </dgm:pt>
    <dgm:pt modelId="{AD83FA77-852D-4977-AB39-BB69A27D315B}">
      <dgm:prSet phldrT="[Text]" phldr="0"/>
      <dgm:spPr/>
      <dgm:t>
        <a:bodyPr/>
        <a:lstStyle/>
        <a:p>
          <a:r>
            <a:rPr lang="en-US" dirty="0"/>
            <a:t>H3 - Vision</a:t>
          </a:r>
        </a:p>
      </dgm:t>
    </dgm:pt>
    <dgm:pt modelId="{FCD24172-54AB-48F2-BFDC-F365804650A6}" type="parTrans" cxnId="{F15C9770-DE4F-4D1C-978E-62C5CE1EF00E}">
      <dgm:prSet/>
      <dgm:spPr/>
      <dgm:t>
        <a:bodyPr/>
        <a:lstStyle/>
        <a:p>
          <a:endParaRPr lang="en-US"/>
        </a:p>
      </dgm:t>
    </dgm:pt>
    <dgm:pt modelId="{1EBA5E7A-0E54-427D-BF0E-F980D4303190}" type="sibTrans" cxnId="{F15C9770-DE4F-4D1C-978E-62C5CE1EF00E}">
      <dgm:prSet/>
      <dgm:spPr/>
      <dgm:t>
        <a:bodyPr/>
        <a:lstStyle/>
        <a:p>
          <a:endParaRPr lang="en-US"/>
        </a:p>
      </dgm:t>
    </dgm:pt>
    <dgm:pt modelId="{1F994D80-CCE1-4251-B86A-8F1CD63E66FF}">
      <dgm:prSet phldrT="[Text]" phldr="0"/>
      <dgm:spPr/>
      <dgm:t>
        <a:bodyPr/>
        <a:lstStyle/>
        <a:p>
          <a:r>
            <a:rPr lang="en-US" dirty="0"/>
            <a:t>Activities</a:t>
          </a:r>
        </a:p>
      </dgm:t>
    </dgm:pt>
    <dgm:pt modelId="{06C803F4-3282-4888-9CF2-FD068EEDB080}" type="parTrans" cxnId="{B97A93AD-6A63-4101-B485-72FC10944B60}">
      <dgm:prSet/>
      <dgm:spPr/>
      <dgm:t>
        <a:bodyPr/>
        <a:lstStyle/>
        <a:p>
          <a:endParaRPr lang="en-US"/>
        </a:p>
      </dgm:t>
    </dgm:pt>
    <dgm:pt modelId="{4645D587-5A83-4FA3-85AA-882AE73EFEC6}" type="sibTrans" cxnId="{B97A93AD-6A63-4101-B485-72FC10944B60}">
      <dgm:prSet/>
      <dgm:spPr/>
      <dgm:t>
        <a:bodyPr/>
        <a:lstStyle/>
        <a:p>
          <a:endParaRPr lang="en-US"/>
        </a:p>
      </dgm:t>
    </dgm:pt>
    <dgm:pt modelId="{0424AC7E-472A-4864-922A-96F7B96B6AEA}">
      <dgm:prSet phldrT="[Text]" phldr="0"/>
      <dgm:spPr/>
      <dgm:t>
        <a:bodyPr/>
        <a:lstStyle/>
        <a:p>
          <a:r>
            <a:rPr lang="en-US"/>
            <a:t> </a:t>
          </a:r>
          <a:endParaRPr lang="en-US" dirty="0"/>
        </a:p>
      </dgm:t>
    </dgm:pt>
    <dgm:pt modelId="{7F736ABE-91F8-40BF-8413-B854CC8DABA0}" type="parTrans" cxnId="{16D6AA97-651F-4DE5-9C17-66360ACAAEAA}">
      <dgm:prSet/>
      <dgm:spPr/>
      <dgm:t>
        <a:bodyPr/>
        <a:lstStyle/>
        <a:p>
          <a:endParaRPr lang="en-US"/>
        </a:p>
      </dgm:t>
    </dgm:pt>
    <dgm:pt modelId="{7BC799F8-003D-4E87-AA07-A002E2940CF0}" type="sibTrans" cxnId="{16D6AA97-651F-4DE5-9C17-66360ACAAEAA}">
      <dgm:prSet/>
      <dgm:spPr/>
      <dgm:t>
        <a:bodyPr/>
        <a:lstStyle/>
        <a:p>
          <a:endParaRPr lang="en-US"/>
        </a:p>
      </dgm:t>
    </dgm:pt>
    <dgm:pt modelId="{DFA43F56-138D-4478-831E-E80AAEE4E3CB}">
      <dgm:prSet phldrT="[Text]" phldr="0"/>
      <dgm:spPr/>
      <dgm:t>
        <a:bodyPr/>
        <a:lstStyle/>
        <a:p>
          <a:r>
            <a:rPr lang="en-US"/>
            <a:t> </a:t>
          </a:r>
          <a:endParaRPr lang="en-US" dirty="0"/>
        </a:p>
      </dgm:t>
    </dgm:pt>
    <dgm:pt modelId="{97EA7C8B-FE04-42F1-8E90-5A568A889467}" type="parTrans" cxnId="{2915BD8D-C005-483E-A181-63AD6201228C}">
      <dgm:prSet/>
      <dgm:spPr/>
      <dgm:t>
        <a:bodyPr/>
        <a:lstStyle/>
        <a:p>
          <a:endParaRPr lang="en-US"/>
        </a:p>
      </dgm:t>
    </dgm:pt>
    <dgm:pt modelId="{F52E6F16-F5F9-402A-9745-2879495CC9C3}" type="sibTrans" cxnId="{2915BD8D-C005-483E-A181-63AD6201228C}">
      <dgm:prSet/>
      <dgm:spPr/>
      <dgm:t>
        <a:bodyPr/>
        <a:lstStyle/>
        <a:p>
          <a:endParaRPr lang="en-US"/>
        </a:p>
      </dgm:t>
    </dgm:pt>
    <dgm:pt modelId="{35FE4FDA-9997-459B-B333-8E82A4F856DE}">
      <dgm:prSet phldrT="[Text]" phldr="0"/>
      <dgm:spPr/>
      <dgm:t>
        <a:bodyPr/>
        <a:lstStyle/>
        <a:p>
          <a:r>
            <a:rPr lang="en-US" dirty="0"/>
            <a:t> </a:t>
          </a:r>
        </a:p>
      </dgm:t>
    </dgm:pt>
    <dgm:pt modelId="{B4BCC1DF-457A-4EBC-821A-04A089AAD6AE}" type="parTrans" cxnId="{10B6A765-C474-4450-9D3E-863176360878}">
      <dgm:prSet/>
      <dgm:spPr/>
      <dgm:t>
        <a:bodyPr/>
        <a:lstStyle/>
        <a:p>
          <a:endParaRPr lang="en-US"/>
        </a:p>
      </dgm:t>
    </dgm:pt>
    <dgm:pt modelId="{C3784A51-A068-4EE7-B216-75495A318B27}" type="sibTrans" cxnId="{10B6A765-C474-4450-9D3E-863176360878}">
      <dgm:prSet/>
      <dgm:spPr/>
      <dgm:t>
        <a:bodyPr/>
        <a:lstStyle/>
        <a:p>
          <a:endParaRPr lang="en-US"/>
        </a:p>
      </dgm:t>
    </dgm:pt>
    <dgm:pt modelId="{5DFECAF4-08EF-4AA0-8FB8-C16618202EB9}">
      <dgm:prSet phldrT="[Text]" phldr="0"/>
      <dgm:spPr/>
      <dgm:t>
        <a:bodyPr/>
        <a:lstStyle/>
        <a:p>
          <a:r>
            <a:rPr lang="en-US" dirty="0"/>
            <a:t> </a:t>
          </a:r>
        </a:p>
      </dgm:t>
    </dgm:pt>
    <dgm:pt modelId="{C2BD04F7-AADC-4E2A-9DFF-99C4DAC48D9F}" type="parTrans" cxnId="{C683549C-4DFF-49D9-A733-19B4569E68A9}">
      <dgm:prSet/>
      <dgm:spPr/>
      <dgm:t>
        <a:bodyPr/>
        <a:lstStyle/>
        <a:p>
          <a:endParaRPr lang="en-US"/>
        </a:p>
      </dgm:t>
    </dgm:pt>
    <dgm:pt modelId="{793B8B5A-7CD8-414E-B506-80A1C9D31BB2}" type="sibTrans" cxnId="{C683549C-4DFF-49D9-A733-19B4569E68A9}">
      <dgm:prSet/>
      <dgm:spPr/>
      <dgm:t>
        <a:bodyPr/>
        <a:lstStyle/>
        <a:p>
          <a:endParaRPr lang="en-US"/>
        </a:p>
      </dgm:t>
    </dgm:pt>
    <dgm:pt modelId="{9732EBA3-3AC6-45EE-B164-849E597B4274}">
      <dgm:prSet phldrT="[Text]" phldr="0"/>
      <dgm:spPr/>
      <dgm:t>
        <a:bodyPr/>
        <a:lstStyle/>
        <a:p>
          <a:r>
            <a:rPr lang="en-US"/>
            <a:t> </a:t>
          </a:r>
          <a:endParaRPr lang="en-US" dirty="0"/>
        </a:p>
      </dgm:t>
    </dgm:pt>
    <dgm:pt modelId="{30F0612D-001E-48B6-82DF-CF481166A7E1}" type="parTrans" cxnId="{C47C795F-17CA-44B8-8A50-80567F8E935B}">
      <dgm:prSet/>
      <dgm:spPr/>
      <dgm:t>
        <a:bodyPr/>
        <a:lstStyle/>
        <a:p>
          <a:endParaRPr lang="en-US"/>
        </a:p>
      </dgm:t>
    </dgm:pt>
    <dgm:pt modelId="{224FF941-6C3C-420C-B92C-5FEC2879B1D5}" type="sibTrans" cxnId="{C47C795F-17CA-44B8-8A50-80567F8E935B}">
      <dgm:prSet/>
      <dgm:spPr/>
      <dgm:t>
        <a:bodyPr/>
        <a:lstStyle/>
        <a:p>
          <a:endParaRPr lang="en-US"/>
        </a:p>
      </dgm:t>
    </dgm:pt>
    <dgm:pt modelId="{812395AD-EAC2-4783-A1CD-BF6D14D9B035}">
      <dgm:prSet phldrT="[Text]" phldr="0"/>
      <dgm:spPr/>
      <dgm:t>
        <a:bodyPr/>
        <a:lstStyle/>
        <a:p>
          <a:r>
            <a:rPr lang="en-US" dirty="0"/>
            <a:t> </a:t>
          </a:r>
        </a:p>
      </dgm:t>
    </dgm:pt>
    <dgm:pt modelId="{DFB5933E-B861-4BF3-A753-319348954394}" type="parTrans" cxnId="{7E7CFDD2-A752-4988-9103-C54BE3E64865}">
      <dgm:prSet/>
      <dgm:spPr/>
      <dgm:t>
        <a:bodyPr/>
        <a:lstStyle/>
        <a:p>
          <a:endParaRPr lang="en-US"/>
        </a:p>
      </dgm:t>
    </dgm:pt>
    <dgm:pt modelId="{4D381292-C577-44F7-9DDB-7E1C7F195347}" type="sibTrans" cxnId="{7E7CFDD2-A752-4988-9103-C54BE3E64865}">
      <dgm:prSet/>
      <dgm:spPr/>
      <dgm:t>
        <a:bodyPr/>
        <a:lstStyle/>
        <a:p>
          <a:endParaRPr lang="en-US"/>
        </a:p>
      </dgm:t>
    </dgm:pt>
    <dgm:pt modelId="{55FEB810-3EE1-4381-A0BF-C61A80D4336C}" type="pres">
      <dgm:prSet presAssocID="{7B6CFF28-1278-44DE-B68B-8E6A63550F40}" presName="linearFlow" presStyleCnt="0">
        <dgm:presLayoutVars>
          <dgm:dir/>
          <dgm:animLvl val="lvl"/>
          <dgm:resizeHandles val="exact"/>
        </dgm:presLayoutVars>
      </dgm:prSet>
      <dgm:spPr/>
    </dgm:pt>
    <dgm:pt modelId="{2B56DAE7-5DC0-43B5-B0EE-BB649E7A9349}" type="pres">
      <dgm:prSet presAssocID="{60D0707F-D3BB-4781-9053-1C54EBC1801B}" presName="composite" presStyleCnt="0"/>
      <dgm:spPr/>
    </dgm:pt>
    <dgm:pt modelId="{7270165B-24FA-43B8-A7A7-F7C2AD78FD46}" type="pres">
      <dgm:prSet presAssocID="{60D0707F-D3BB-4781-9053-1C54EBC1801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3659B7B-AEA8-4CF9-A92B-9F71A85142FF}" type="pres">
      <dgm:prSet presAssocID="{60D0707F-D3BB-4781-9053-1C54EBC1801B}" presName="parSh" presStyleLbl="node1" presStyleIdx="0" presStyleCnt="3"/>
      <dgm:spPr/>
    </dgm:pt>
    <dgm:pt modelId="{6BD0C24D-58CA-4800-BFE5-E616DE85CE35}" type="pres">
      <dgm:prSet presAssocID="{60D0707F-D3BB-4781-9053-1C54EBC1801B}" presName="desTx" presStyleLbl="fgAcc1" presStyleIdx="0" presStyleCnt="3">
        <dgm:presLayoutVars>
          <dgm:bulletEnabled val="1"/>
        </dgm:presLayoutVars>
      </dgm:prSet>
      <dgm:spPr/>
    </dgm:pt>
    <dgm:pt modelId="{661BE11D-A4C3-4B46-85F4-B3E9CDBE2045}" type="pres">
      <dgm:prSet presAssocID="{18D8DF54-72FB-497B-A8E7-D5F0EB895C59}" presName="sibTrans" presStyleLbl="sibTrans2D1" presStyleIdx="0" presStyleCnt="2"/>
      <dgm:spPr/>
    </dgm:pt>
    <dgm:pt modelId="{0C3D9A4D-A44A-4F33-84BA-AEA17F3100D3}" type="pres">
      <dgm:prSet presAssocID="{18D8DF54-72FB-497B-A8E7-D5F0EB895C59}" presName="connTx" presStyleLbl="sibTrans2D1" presStyleIdx="0" presStyleCnt="2"/>
      <dgm:spPr/>
    </dgm:pt>
    <dgm:pt modelId="{A51D7FC9-5188-4528-9EA5-DC5E1EE9395A}" type="pres">
      <dgm:prSet presAssocID="{EC6F5E3A-3576-48C2-A7BD-460D66E55092}" presName="composite" presStyleCnt="0"/>
      <dgm:spPr/>
    </dgm:pt>
    <dgm:pt modelId="{1C473FBE-55AB-46AE-9F86-B90865567F34}" type="pres">
      <dgm:prSet presAssocID="{EC6F5E3A-3576-48C2-A7BD-460D66E5509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B736362-82DF-498F-9D39-4BA40B7F7E34}" type="pres">
      <dgm:prSet presAssocID="{EC6F5E3A-3576-48C2-A7BD-460D66E55092}" presName="parSh" presStyleLbl="node1" presStyleIdx="1" presStyleCnt="3"/>
      <dgm:spPr/>
    </dgm:pt>
    <dgm:pt modelId="{A224D85C-1F87-4A09-9AB5-42F337ADF145}" type="pres">
      <dgm:prSet presAssocID="{EC6F5E3A-3576-48C2-A7BD-460D66E55092}" presName="desTx" presStyleLbl="fgAcc1" presStyleIdx="1" presStyleCnt="3">
        <dgm:presLayoutVars>
          <dgm:bulletEnabled val="1"/>
        </dgm:presLayoutVars>
      </dgm:prSet>
      <dgm:spPr/>
    </dgm:pt>
    <dgm:pt modelId="{BEE40A87-0F2F-4CDB-B14D-FD37EEF1ACF7}" type="pres">
      <dgm:prSet presAssocID="{921BB964-CF31-48C2-A620-B5CBECC1D80D}" presName="sibTrans" presStyleLbl="sibTrans2D1" presStyleIdx="1" presStyleCnt="2"/>
      <dgm:spPr/>
    </dgm:pt>
    <dgm:pt modelId="{8EDA0E18-8311-4619-AD69-6617C09846A7}" type="pres">
      <dgm:prSet presAssocID="{921BB964-CF31-48C2-A620-B5CBECC1D80D}" presName="connTx" presStyleLbl="sibTrans2D1" presStyleIdx="1" presStyleCnt="2"/>
      <dgm:spPr/>
    </dgm:pt>
    <dgm:pt modelId="{292D987C-6166-4F59-A196-F9C3F317582D}" type="pres">
      <dgm:prSet presAssocID="{AD83FA77-852D-4977-AB39-BB69A27D315B}" presName="composite" presStyleCnt="0"/>
      <dgm:spPr/>
    </dgm:pt>
    <dgm:pt modelId="{869BCACF-7FB6-4D56-97D5-11C3FF155167}" type="pres">
      <dgm:prSet presAssocID="{AD83FA77-852D-4977-AB39-BB69A27D315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C950701-F334-4B4F-92D3-28332CE9FB3D}" type="pres">
      <dgm:prSet presAssocID="{AD83FA77-852D-4977-AB39-BB69A27D315B}" presName="parSh" presStyleLbl="node1" presStyleIdx="2" presStyleCnt="3"/>
      <dgm:spPr/>
    </dgm:pt>
    <dgm:pt modelId="{173C5B9D-F5A4-4D90-A8D2-3B0C0335E59F}" type="pres">
      <dgm:prSet presAssocID="{AD83FA77-852D-4977-AB39-BB69A27D315B}" presName="desTx" presStyleLbl="fgAcc1" presStyleIdx="2" presStyleCnt="3">
        <dgm:presLayoutVars>
          <dgm:bulletEnabled val="1"/>
        </dgm:presLayoutVars>
      </dgm:prSet>
      <dgm:spPr/>
    </dgm:pt>
  </dgm:ptLst>
  <dgm:cxnLst>
    <dgm:cxn modelId="{B1C4E002-97E8-45FF-BE4D-8E5A1C566B54}" type="presOf" srcId="{5DFECAF4-08EF-4AA0-8FB8-C16618202EB9}" destId="{A224D85C-1F87-4A09-9AB5-42F337ADF145}" srcOrd="0" destOrd="2" presId="urn:microsoft.com/office/officeart/2005/8/layout/process3"/>
    <dgm:cxn modelId="{82394905-FE84-4E95-85C5-FC35FE441F7F}" type="presOf" srcId="{812395AD-EAC2-4783-A1CD-BF6D14D9B035}" destId="{173C5B9D-F5A4-4D90-A8D2-3B0C0335E59F}" srcOrd="0" destOrd="2" presId="urn:microsoft.com/office/officeart/2005/8/layout/process3"/>
    <dgm:cxn modelId="{6162710F-CAC1-4356-A429-2AB65602D630}" type="presOf" srcId="{60D0707F-D3BB-4781-9053-1C54EBC1801B}" destId="{E3659B7B-AEA8-4CF9-A92B-9F71A85142FF}" srcOrd="1" destOrd="0" presId="urn:microsoft.com/office/officeart/2005/8/layout/process3"/>
    <dgm:cxn modelId="{9000842E-A178-4B31-A35D-B36B3FB4BC40}" type="presOf" srcId="{7B6CFF28-1278-44DE-B68B-8E6A63550F40}" destId="{55FEB810-3EE1-4381-A0BF-C61A80D4336C}" srcOrd="0" destOrd="0" presId="urn:microsoft.com/office/officeart/2005/8/layout/process3"/>
    <dgm:cxn modelId="{48673C36-772C-424A-81BA-2F082E5709FB}" type="presOf" srcId="{DFA43F56-138D-4478-831E-E80AAEE4E3CB}" destId="{6BD0C24D-58CA-4800-BFE5-E616DE85CE35}" srcOrd="0" destOrd="2" presId="urn:microsoft.com/office/officeart/2005/8/layout/process3"/>
    <dgm:cxn modelId="{9224003A-C8EE-4C8D-8134-46752EFF196E}" type="presOf" srcId="{AD83FA77-852D-4977-AB39-BB69A27D315B}" destId="{2C950701-F334-4B4F-92D3-28332CE9FB3D}" srcOrd="1" destOrd="0" presId="urn:microsoft.com/office/officeart/2005/8/layout/process3"/>
    <dgm:cxn modelId="{4C73025F-AB1F-40EA-8DF2-4972A575E6F9}" srcId="{7B6CFF28-1278-44DE-B68B-8E6A63550F40}" destId="{EC6F5E3A-3576-48C2-A7BD-460D66E55092}" srcOrd="1" destOrd="0" parTransId="{E657D4CD-D3B6-45BF-A4D6-C9C522F96158}" sibTransId="{921BB964-CF31-48C2-A620-B5CBECC1D80D}"/>
    <dgm:cxn modelId="{C47C795F-17CA-44B8-8A50-80567F8E935B}" srcId="{AD83FA77-852D-4977-AB39-BB69A27D315B}" destId="{9732EBA3-3AC6-45EE-B164-849E597B4274}" srcOrd="1" destOrd="0" parTransId="{30F0612D-001E-48B6-82DF-CF481166A7E1}" sibTransId="{224FF941-6C3C-420C-B92C-5FEC2879B1D5}"/>
    <dgm:cxn modelId="{10B6A765-C474-4450-9D3E-863176360878}" srcId="{EC6F5E3A-3576-48C2-A7BD-460D66E55092}" destId="{35FE4FDA-9997-459B-B333-8E82A4F856DE}" srcOrd="1" destOrd="0" parTransId="{B4BCC1DF-457A-4EBC-821A-04A089AAD6AE}" sibTransId="{C3784A51-A068-4EE7-B216-75495A318B27}"/>
    <dgm:cxn modelId="{91680048-8C06-4548-9655-055635015C12}" srcId="{EC6F5E3A-3576-48C2-A7BD-460D66E55092}" destId="{E80B7D11-3D53-44B0-9179-C0095C5F7636}" srcOrd="0" destOrd="0" parTransId="{F8E58728-6FD3-49AF-9C08-E95D4A2E371C}" sibTransId="{218C0B5F-2205-4B85-8ECD-63769E0567C4}"/>
    <dgm:cxn modelId="{BCFE5770-407C-44AC-8013-76219570AF12}" type="presOf" srcId="{ADC9DD92-E058-44F5-8CC2-2EBAE5513FB8}" destId="{6BD0C24D-58CA-4800-BFE5-E616DE85CE35}" srcOrd="0" destOrd="0" presId="urn:microsoft.com/office/officeart/2005/8/layout/process3"/>
    <dgm:cxn modelId="{F15C9770-DE4F-4D1C-978E-62C5CE1EF00E}" srcId="{7B6CFF28-1278-44DE-B68B-8E6A63550F40}" destId="{AD83FA77-852D-4977-AB39-BB69A27D315B}" srcOrd="2" destOrd="0" parTransId="{FCD24172-54AB-48F2-BFDC-F365804650A6}" sibTransId="{1EBA5E7A-0E54-427D-BF0E-F980D4303190}"/>
    <dgm:cxn modelId="{570D6778-E2F6-42C2-B8CD-79BA6F4FD003}" type="presOf" srcId="{AD83FA77-852D-4977-AB39-BB69A27D315B}" destId="{869BCACF-7FB6-4D56-97D5-11C3FF155167}" srcOrd="0" destOrd="0" presId="urn:microsoft.com/office/officeart/2005/8/layout/process3"/>
    <dgm:cxn modelId="{A91CEA7F-628E-4EED-BA77-8EFFE6DDE176}" type="presOf" srcId="{921BB964-CF31-48C2-A620-B5CBECC1D80D}" destId="{8EDA0E18-8311-4619-AD69-6617C09846A7}" srcOrd="1" destOrd="0" presId="urn:microsoft.com/office/officeart/2005/8/layout/process3"/>
    <dgm:cxn modelId="{6BB53681-8918-4A16-B302-55C0107523B1}" type="presOf" srcId="{E80B7D11-3D53-44B0-9179-C0095C5F7636}" destId="{A224D85C-1F87-4A09-9AB5-42F337ADF145}" srcOrd="0" destOrd="0" presId="urn:microsoft.com/office/officeart/2005/8/layout/process3"/>
    <dgm:cxn modelId="{3097B382-801F-4F87-8803-9AF0A6B49549}" srcId="{60D0707F-D3BB-4781-9053-1C54EBC1801B}" destId="{ADC9DD92-E058-44F5-8CC2-2EBAE5513FB8}" srcOrd="0" destOrd="0" parTransId="{B9956D8D-5E05-4896-8051-98D1CEA25126}" sibTransId="{FC4924EC-E06F-424A-BE80-30A549CA3B13}"/>
    <dgm:cxn modelId="{D25D4085-1289-41D3-B70C-BCCFF37958C8}" type="presOf" srcId="{18D8DF54-72FB-497B-A8E7-D5F0EB895C59}" destId="{661BE11D-A4C3-4B46-85F4-B3E9CDBE2045}" srcOrd="0" destOrd="0" presId="urn:microsoft.com/office/officeart/2005/8/layout/process3"/>
    <dgm:cxn modelId="{1A254B8A-D246-4615-836E-51F7B55B5A6B}" type="presOf" srcId="{921BB964-CF31-48C2-A620-B5CBECC1D80D}" destId="{BEE40A87-0F2F-4CDB-B14D-FD37EEF1ACF7}" srcOrd="0" destOrd="0" presId="urn:microsoft.com/office/officeart/2005/8/layout/process3"/>
    <dgm:cxn modelId="{1AF0E58A-8820-4894-920C-807D323D95B4}" type="presOf" srcId="{0424AC7E-472A-4864-922A-96F7B96B6AEA}" destId="{6BD0C24D-58CA-4800-BFE5-E616DE85CE35}" srcOrd="0" destOrd="1" presId="urn:microsoft.com/office/officeart/2005/8/layout/process3"/>
    <dgm:cxn modelId="{28076E8D-88EA-4191-A8E8-B08BFE992FE0}" type="presOf" srcId="{18D8DF54-72FB-497B-A8E7-D5F0EB895C59}" destId="{0C3D9A4D-A44A-4F33-84BA-AEA17F3100D3}" srcOrd="1" destOrd="0" presId="urn:microsoft.com/office/officeart/2005/8/layout/process3"/>
    <dgm:cxn modelId="{2915BD8D-C005-483E-A181-63AD6201228C}" srcId="{60D0707F-D3BB-4781-9053-1C54EBC1801B}" destId="{DFA43F56-138D-4478-831E-E80AAEE4E3CB}" srcOrd="2" destOrd="0" parTransId="{97EA7C8B-FE04-42F1-8E90-5A568A889467}" sibTransId="{F52E6F16-F5F9-402A-9745-2879495CC9C3}"/>
    <dgm:cxn modelId="{16D6AA97-651F-4DE5-9C17-66360ACAAEAA}" srcId="{60D0707F-D3BB-4781-9053-1C54EBC1801B}" destId="{0424AC7E-472A-4864-922A-96F7B96B6AEA}" srcOrd="1" destOrd="0" parTransId="{7F736ABE-91F8-40BF-8413-B854CC8DABA0}" sibTransId="{7BC799F8-003D-4E87-AA07-A002E2940CF0}"/>
    <dgm:cxn modelId="{C683549C-4DFF-49D9-A733-19B4569E68A9}" srcId="{EC6F5E3A-3576-48C2-A7BD-460D66E55092}" destId="{5DFECAF4-08EF-4AA0-8FB8-C16618202EB9}" srcOrd="2" destOrd="0" parTransId="{C2BD04F7-AADC-4E2A-9DFF-99C4DAC48D9F}" sibTransId="{793B8B5A-7CD8-414E-B506-80A1C9D31BB2}"/>
    <dgm:cxn modelId="{A9D95DA7-05E4-4E04-BD39-9786FB8CA23D}" type="presOf" srcId="{1F994D80-CCE1-4251-B86A-8F1CD63E66FF}" destId="{173C5B9D-F5A4-4D90-A8D2-3B0C0335E59F}" srcOrd="0" destOrd="0" presId="urn:microsoft.com/office/officeart/2005/8/layout/process3"/>
    <dgm:cxn modelId="{988837AB-3C0D-48EE-982A-0E367138CFAB}" type="presOf" srcId="{9732EBA3-3AC6-45EE-B164-849E597B4274}" destId="{173C5B9D-F5A4-4D90-A8D2-3B0C0335E59F}" srcOrd="0" destOrd="1" presId="urn:microsoft.com/office/officeart/2005/8/layout/process3"/>
    <dgm:cxn modelId="{B97A93AD-6A63-4101-B485-72FC10944B60}" srcId="{AD83FA77-852D-4977-AB39-BB69A27D315B}" destId="{1F994D80-CCE1-4251-B86A-8F1CD63E66FF}" srcOrd="0" destOrd="0" parTransId="{06C803F4-3282-4888-9CF2-FD068EEDB080}" sibTransId="{4645D587-5A83-4FA3-85AA-882AE73EFEC6}"/>
    <dgm:cxn modelId="{5B9E5BB9-5D24-41F7-8389-9208041C19EF}" type="presOf" srcId="{EC6F5E3A-3576-48C2-A7BD-460D66E55092}" destId="{1C473FBE-55AB-46AE-9F86-B90865567F34}" srcOrd="0" destOrd="0" presId="urn:microsoft.com/office/officeart/2005/8/layout/process3"/>
    <dgm:cxn modelId="{893133CB-0F67-42A1-8E15-3FAD40FAA33A}" type="presOf" srcId="{60D0707F-D3BB-4781-9053-1C54EBC1801B}" destId="{7270165B-24FA-43B8-A7A7-F7C2AD78FD46}" srcOrd="0" destOrd="0" presId="urn:microsoft.com/office/officeart/2005/8/layout/process3"/>
    <dgm:cxn modelId="{7E7CFDD2-A752-4988-9103-C54BE3E64865}" srcId="{AD83FA77-852D-4977-AB39-BB69A27D315B}" destId="{812395AD-EAC2-4783-A1CD-BF6D14D9B035}" srcOrd="2" destOrd="0" parTransId="{DFB5933E-B861-4BF3-A753-319348954394}" sibTransId="{4D381292-C577-44F7-9DDB-7E1C7F195347}"/>
    <dgm:cxn modelId="{203625D4-1743-4762-88B5-BBFA6AE4949E}" srcId="{7B6CFF28-1278-44DE-B68B-8E6A63550F40}" destId="{60D0707F-D3BB-4781-9053-1C54EBC1801B}" srcOrd="0" destOrd="0" parTransId="{233BAA79-BE6F-4D22-94CD-3B599AEE85BA}" sibTransId="{18D8DF54-72FB-497B-A8E7-D5F0EB895C59}"/>
    <dgm:cxn modelId="{000982F2-D704-4899-9470-BB8C853B5ED4}" type="presOf" srcId="{35FE4FDA-9997-459B-B333-8E82A4F856DE}" destId="{A224D85C-1F87-4A09-9AB5-42F337ADF145}" srcOrd="0" destOrd="1" presId="urn:microsoft.com/office/officeart/2005/8/layout/process3"/>
    <dgm:cxn modelId="{E1B970F6-E6DF-4F6D-8129-91775AAD5776}" type="presOf" srcId="{EC6F5E3A-3576-48C2-A7BD-460D66E55092}" destId="{EB736362-82DF-498F-9D39-4BA40B7F7E34}" srcOrd="1" destOrd="0" presId="urn:microsoft.com/office/officeart/2005/8/layout/process3"/>
    <dgm:cxn modelId="{AC7E0BA3-AA6B-4AEE-B824-D49F69FA4B30}" type="presParOf" srcId="{55FEB810-3EE1-4381-A0BF-C61A80D4336C}" destId="{2B56DAE7-5DC0-43B5-B0EE-BB649E7A9349}" srcOrd="0" destOrd="0" presId="urn:microsoft.com/office/officeart/2005/8/layout/process3"/>
    <dgm:cxn modelId="{857E2552-9CE9-4366-9ADE-E6CF2A10629A}" type="presParOf" srcId="{2B56DAE7-5DC0-43B5-B0EE-BB649E7A9349}" destId="{7270165B-24FA-43B8-A7A7-F7C2AD78FD46}" srcOrd="0" destOrd="0" presId="urn:microsoft.com/office/officeart/2005/8/layout/process3"/>
    <dgm:cxn modelId="{4F8CDB74-D53C-4E9A-B1A9-1B6D0461E112}" type="presParOf" srcId="{2B56DAE7-5DC0-43B5-B0EE-BB649E7A9349}" destId="{E3659B7B-AEA8-4CF9-A92B-9F71A85142FF}" srcOrd="1" destOrd="0" presId="urn:microsoft.com/office/officeart/2005/8/layout/process3"/>
    <dgm:cxn modelId="{EBFFDEA0-B7AE-416A-B25A-355500E369E2}" type="presParOf" srcId="{2B56DAE7-5DC0-43B5-B0EE-BB649E7A9349}" destId="{6BD0C24D-58CA-4800-BFE5-E616DE85CE35}" srcOrd="2" destOrd="0" presId="urn:microsoft.com/office/officeart/2005/8/layout/process3"/>
    <dgm:cxn modelId="{253A84BB-BB1E-4C52-A151-9CBB4F9C85FF}" type="presParOf" srcId="{55FEB810-3EE1-4381-A0BF-C61A80D4336C}" destId="{661BE11D-A4C3-4B46-85F4-B3E9CDBE2045}" srcOrd="1" destOrd="0" presId="urn:microsoft.com/office/officeart/2005/8/layout/process3"/>
    <dgm:cxn modelId="{7E6C7FA6-AF95-4567-BEDF-F88B69D4F49C}" type="presParOf" srcId="{661BE11D-A4C3-4B46-85F4-B3E9CDBE2045}" destId="{0C3D9A4D-A44A-4F33-84BA-AEA17F3100D3}" srcOrd="0" destOrd="0" presId="urn:microsoft.com/office/officeart/2005/8/layout/process3"/>
    <dgm:cxn modelId="{1176CBD4-9A22-48FC-AD5A-DB3919335811}" type="presParOf" srcId="{55FEB810-3EE1-4381-A0BF-C61A80D4336C}" destId="{A51D7FC9-5188-4528-9EA5-DC5E1EE9395A}" srcOrd="2" destOrd="0" presId="urn:microsoft.com/office/officeart/2005/8/layout/process3"/>
    <dgm:cxn modelId="{9AD3DFF3-A7DC-4C48-8C10-D49FD71B14C1}" type="presParOf" srcId="{A51D7FC9-5188-4528-9EA5-DC5E1EE9395A}" destId="{1C473FBE-55AB-46AE-9F86-B90865567F34}" srcOrd="0" destOrd="0" presId="urn:microsoft.com/office/officeart/2005/8/layout/process3"/>
    <dgm:cxn modelId="{BC864DCB-B64F-4BA1-837D-CF56A954C39A}" type="presParOf" srcId="{A51D7FC9-5188-4528-9EA5-DC5E1EE9395A}" destId="{EB736362-82DF-498F-9D39-4BA40B7F7E34}" srcOrd="1" destOrd="0" presId="urn:microsoft.com/office/officeart/2005/8/layout/process3"/>
    <dgm:cxn modelId="{6683E364-C625-472B-93BF-3E8642C06720}" type="presParOf" srcId="{A51D7FC9-5188-4528-9EA5-DC5E1EE9395A}" destId="{A224D85C-1F87-4A09-9AB5-42F337ADF145}" srcOrd="2" destOrd="0" presId="urn:microsoft.com/office/officeart/2005/8/layout/process3"/>
    <dgm:cxn modelId="{39639C3F-348F-4B98-A950-B2B11778EC11}" type="presParOf" srcId="{55FEB810-3EE1-4381-A0BF-C61A80D4336C}" destId="{BEE40A87-0F2F-4CDB-B14D-FD37EEF1ACF7}" srcOrd="3" destOrd="0" presId="urn:microsoft.com/office/officeart/2005/8/layout/process3"/>
    <dgm:cxn modelId="{83F00FCE-8CC6-4B5A-A05A-F8A182DE172D}" type="presParOf" srcId="{BEE40A87-0F2F-4CDB-B14D-FD37EEF1ACF7}" destId="{8EDA0E18-8311-4619-AD69-6617C09846A7}" srcOrd="0" destOrd="0" presId="urn:microsoft.com/office/officeart/2005/8/layout/process3"/>
    <dgm:cxn modelId="{F3222322-1E5A-4C9B-AB5A-C17561A51DC6}" type="presParOf" srcId="{55FEB810-3EE1-4381-A0BF-C61A80D4336C}" destId="{292D987C-6166-4F59-A196-F9C3F317582D}" srcOrd="4" destOrd="0" presId="urn:microsoft.com/office/officeart/2005/8/layout/process3"/>
    <dgm:cxn modelId="{AF817D9E-72DF-4075-B377-0B8EEE65CDB9}" type="presParOf" srcId="{292D987C-6166-4F59-A196-F9C3F317582D}" destId="{869BCACF-7FB6-4D56-97D5-11C3FF155167}" srcOrd="0" destOrd="0" presId="urn:microsoft.com/office/officeart/2005/8/layout/process3"/>
    <dgm:cxn modelId="{EA3E4DB7-6852-42BF-80F1-7DB05159F9C8}" type="presParOf" srcId="{292D987C-6166-4F59-A196-F9C3F317582D}" destId="{2C950701-F334-4B4F-92D3-28332CE9FB3D}" srcOrd="1" destOrd="0" presId="urn:microsoft.com/office/officeart/2005/8/layout/process3"/>
    <dgm:cxn modelId="{1AC2A82E-4BFD-4135-8616-BDEFE2D3AC40}" type="presParOf" srcId="{292D987C-6166-4F59-A196-F9C3F317582D}" destId="{173C5B9D-F5A4-4D90-A8D2-3B0C0335E59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20CDAC-41DF-4DEB-BAEC-CC15AC7578E1}" type="doc">
      <dgm:prSet loTypeId="urn:microsoft.com/office/officeart/2016/7/layout/AccentHomeChevronProcess" loCatId="timelin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BDB5D5AF-B1BA-481D-BCCF-A299881C9D9B}">
      <dgm:prSet phldrT="[Text]" phldr="0"/>
      <dgm:spPr/>
      <dgm:t>
        <a:bodyPr/>
        <a:lstStyle/>
        <a:p>
          <a:r>
            <a:rPr lang="en-US" dirty="0">
              <a:latin typeface="Arial"/>
            </a:rPr>
            <a:t>Plan</a:t>
          </a:r>
          <a:endParaRPr lang="en-US" dirty="0"/>
        </a:p>
      </dgm:t>
    </dgm:pt>
    <dgm:pt modelId="{8DB68DFC-678D-451F-BBFC-B4147075EE62}" type="parTrans" cxnId="{A9712045-8B99-4654-B4EC-D077CBBE71B3}">
      <dgm:prSet/>
      <dgm:spPr/>
      <dgm:t>
        <a:bodyPr/>
        <a:lstStyle/>
        <a:p>
          <a:endParaRPr lang="en-US"/>
        </a:p>
      </dgm:t>
    </dgm:pt>
    <dgm:pt modelId="{DFF1150C-DC8A-4C68-AD49-19997F1ECE23}" type="sibTrans" cxnId="{A9712045-8B99-4654-B4EC-D077CBBE71B3}">
      <dgm:prSet/>
      <dgm:spPr/>
      <dgm:t>
        <a:bodyPr/>
        <a:lstStyle/>
        <a:p>
          <a:endParaRPr lang="en-US"/>
        </a:p>
      </dgm:t>
    </dgm:pt>
    <dgm:pt modelId="{49B3D620-7D0F-4D73-9F65-C0E3CB3209A3}">
      <dgm:prSet phldrT="[Text]" phldr="0"/>
      <dgm:spPr/>
      <dgm:t>
        <a:bodyPr/>
        <a:lstStyle/>
        <a:p>
          <a:r>
            <a:rPr lang="en-US" dirty="0">
              <a:latin typeface="Arial"/>
            </a:rPr>
            <a:t>Execute</a:t>
          </a:r>
          <a:endParaRPr lang="en-US" dirty="0"/>
        </a:p>
      </dgm:t>
    </dgm:pt>
    <dgm:pt modelId="{9C3FE5C4-C015-4F3C-8D10-6103F48BAA8E}" type="parTrans" cxnId="{18C5245A-6FF4-4C0B-8865-F072E7E72DCF}">
      <dgm:prSet/>
      <dgm:spPr/>
      <dgm:t>
        <a:bodyPr/>
        <a:lstStyle/>
        <a:p>
          <a:endParaRPr lang="en-US"/>
        </a:p>
      </dgm:t>
    </dgm:pt>
    <dgm:pt modelId="{8BEBE279-E9DB-46F8-9995-E7C5EE761BC7}" type="sibTrans" cxnId="{18C5245A-6FF4-4C0B-8865-F072E7E72DCF}">
      <dgm:prSet/>
      <dgm:spPr/>
      <dgm:t>
        <a:bodyPr/>
        <a:lstStyle/>
        <a:p>
          <a:endParaRPr lang="en-US"/>
        </a:p>
      </dgm:t>
    </dgm:pt>
    <dgm:pt modelId="{7F5C8892-E44D-472F-BD04-6CF9AD7C422C}">
      <dgm:prSet phldrT="[Text]" phldr="0"/>
      <dgm:spPr/>
      <dgm:t>
        <a:bodyPr/>
        <a:lstStyle/>
        <a:p>
          <a:r>
            <a:rPr lang="en-US" dirty="0">
              <a:latin typeface="Arial"/>
            </a:rPr>
            <a:t>Review</a:t>
          </a:r>
          <a:endParaRPr lang="en-US" dirty="0"/>
        </a:p>
      </dgm:t>
    </dgm:pt>
    <dgm:pt modelId="{E23A8353-E733-4AFE-925B-5CF795FFBEE1}" type="parTrans" cxnId="{3AB1D644-5626-44F7-BBE6-7F232CFF6F34}">
      <dgm:prSet/>
      <dgm:spPr/>
      <dgm:t>
        <a:bodyPr/>
        <a:lstStyle/>
        <a:p>
          <a:endParaRPr lang="en-US"/>
        </a:p>
      </dgm:t>
    </dgm:pt>
    <dgm:pt modelId="{050954FC-5C58-446F-B9E3-A20D1C0334D4}" type="sibTrans" cxnId="{3AB1D644-5626-44F7-BBE6-7F232CFF6F34}">
      <dgm:prSet/>
      <dgm:spPr/>
      <dgm:t>
        <a:bodyPr/>
        <a:lstStyle/>
        <a:p>
          <a:endParaRPr lang="en-US"/>
        </a:p>
      </dgm:t>
    </dgm:pt>
    <dgm:pt modelId="{70EC4177-9C5A-4679-8318-5B1A384D5E5C}">
      <dgm:prSet phldrT="[Text]" phldr="0"/>
      <dgm:spPr/>
      <dgm:t>
        <a:bodyPr/>
        <a:lstStyle/>
        <a:p>
          <a:r>
            <a:rPr lang="en-US" dirty="0">
              <a:latin typeface="Arial"/>
            </a:rPr>
            <a:t>Adjust</a:t>
          </a:r>
          <a:endParaRPr lang="en-US" dirty="0"/>
        </a:p>
      </dgm:t>
    </dgm:pt>
    <dgm:pt modelId="{3D136C0C-A663-4437-BA3C-EA2C4DEC011A}" type="parTrans" cxnId="{49E678F7-EF8C-44AC-BED0-CFF7781FC732}">
      <dgm:prSet/>
      <dgm:spPr/>
      <dgm:t>
        <a:bodyPr/>
        <a:lstStyle/>
        <a:p>
          <a:endParaRPr lang="en-US"/>
        </a:p>
      </dgm:t>
    </dgm:pt>
    <dgm:pt modelId="{E2AC6DFA-B734-46B5-A5F4-EADF03B97A68}" type="sibTrans" cxnId="{49E678F7-EF8C-44AC-BED0-CFF7781FC732}">
      <dgm:prSet/>
      <dgm:spPr/>
      <dgm:t>
        <a:bodyPr/>
        <a:lstStyle/>
        <a:p>
          <a:endParaRPr lang="en-US"/>
        </a:p>
      </dgm:t>
    </dgm:pt>
    <dgm:pt modelId="{509ADEE6-608D-49E8-8E0B-3FDE4F6C0088}" type="pres">
      <dgm:prSet presAssocID="{C620CDAC-41DF-4DEB-BAEC-CC15AC7578E1}" presName="Name0" presStyleCnt="0">
        <dgm:presLayoutVars>
          <dgm:animLvl val="lvl"/>
          <dgm:resizeHandles val="exact"/>
        </dgm:presLayoutVars>
      </dgm:prSet>
      <dgm:spPr/>
    </dgm:pt>
    <dgm:pt modelId="{41A28C4F-82B5-4EA9-A030-95922CE76F30}" type="pres">
      <dgm:prSet presAssocID="{BDB5D5AF-B1BA-481D-BCCF-A299881C9D9B}" presName="composite" presStyleCnt="0"/>
      <dgm:spPr/>
    </dgm:pt>
    <dgm:pt modelId="{79D02A62-E1F4-4F2D-9802-53EB01EC8D30}" type="pres">
      <dgm:prSet presAssocID="{BDB5D5AF-B1BA-481D-BCCF-A299881C9D9B}" presName="L" presStyleLbl="solidFgAcc1" presStyleIdx="0" presStyleCnt="4">
        <dgm:presLayoutVars>
          <dgm:chMax val="0"/>
          <dgm:chPref val="0"/>
        </dgm:presLayoutVars>
      </dgm:prSet>
      <dgm:spPr/>
    </dgm:pt>
    <dgm:pt modelId="{54B3D875-5848-4030-9750-A30DECFC3D50}" type="pres">
      <dgm:prSet presAssocID="{BDB5D5AF-B1BA-481D-BCCF-A299881C9D9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020824EA-F6E0-4950-9FEB-5598DB7F85DC}" type="pres">
      <dgm:prSet presAssocID="{BDB5D5AF-B1BA-481D-BCCF-A299881C9D9B}" presName="desTx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354CF01D-EA9B-4E0D-87B7-753F48175115}" type="pres">
      <dgm:prSet presAssocID="{BDB5D5AF-B1BA-481D-BCCF-A299881C9D9B}" presName="EmptyPlaceHolder" presStyleCnt="0"/>
      <dgm:spPr/>
    </dgm:pt>
    <dgm:pt modelId="{10DB44DF-E746-4B9A-A241-65F63654C3C8}" type="pres">
      <dgm:prSet presAssocID="{DFF1150C-DC8A-4C68-AD49-19997F1ECE23}" presName="space" presStyleCnt="0"/>
      <dgm:spPr/>
    </dgm:pt>
    <dgm:pt modelId="{B80AFA86-B53B-47DF-8489-39AA30A06531}" type="pres">
      <dgm:prSet presAssocID="{49B3D620-7D0F-4D73-9F65-C0E3CB3209A3}" presName="composite" presStyleCnt="0"/>
      <dgm:spPr/>
    </dgm:pt>
    <dgm:pt modelId="{D73AF73F-FE10-4E63-BCDB-175AD4E80DEB}" type="pres">
      <dgm:prSet presAssocID="{49B3D620-7D0F-4D73-9F65-C0E3CB3209A3}" presName="L" presStyleLbl="solidFgAcc1" presStyleIdx="1" presStyleCnt="4">
        <dgm:presLayoutVars>
          <dgm:chMax val="0"/>
          <dgm:chPref val="0"/>
        </dgm:presLayoutVars>
      </dgm:prSet>
      <dgm:spPr/>
    </dgm:pt>
    <dgm:pt modelId="{81076942-496E-4F8C-9AC5-B9FB0F6AB96B}" type="pres">
      <dgm:prSet presAssocID="{49B3D620-7D0F-4D73-9F65-C0E3CB3209A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40D27563-8263-4147-996E-B912A2C1AB22}" type="pres">
      <dgm:prSet presAssocID="{49B3D620-7D0F-4D73-9F65-C0E3CB3209A3}" presName="desTx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31E0FC5C-8CF9-4E64-BA78-48DAFA33152C}" type="pres">
      <dgm:prSet presAssocID="{49B3D620-7D0F-4D73-9F65-C0E3CB3209A3}" presName="EmptyPlaceHolder" presStyleCnt="0"/>
      <dgm:spPr/>
    </dgm:pt>
    <dgm:pt modelId="{185B701E-CBDF-47ED-AF17-5685C46F9B78}" type="pres">
      <dgm:prSet presAssocID="{8BEBE279-E9DB-46F8-9995-E7C5EE761BC7}" presName="space" presStyleCnt="0"/>
      <dgm:spPr/>
    </dgm:pt>
    <dgm:pt modelId="{1A696810-7827-418D-B5F4-8EBBEB602194}" type="pres">
      <dgm:prSet presAssocID="{7F5C8892-E44D-472F-BD04-6CF9AD7C422C}" presName="composite" presStyleCnt="0"/>
      <dgm:spPr/>
    </dgm:pt>
    <dgm:pt modelId="{A52C1EE7-2FDB-4BAC-8C94-46C40C546D5D}" type="pres">
      <dgm:prSet presAssocID="{7F5C8892-E44D-472F-BD04-6CF9AD7C422C}" presName="L" presStyleLbl="solidFgAcc1" presStyleIdx="2" presStyleCnt="4">
        <dgm:presLayoutVars>
          <dgm:chMax val="0"/>
          <dgm:chPref val="0"/>
        </dgm:presLayoutVars>
      </dgm:prSet>
      <dgm:spPr/>
    </dgm:pt>
    <dgm:pt modelId="{7CF597EB-155C-4C38-A1CE-7EE60896FA18}" type="pres">
      <dgm:prSet presAssocID="{7F5C8892-E44D-472F-BD04-6CF9AD7C422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E895F0F-C461-40FA-8A7F-F1515405DE93}" type="pres">
      <dgm:prSet presAssocID="{7F5C8892-E44D-472F-BD04-6CF9AD7C422C}" presName="desTx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CA2502F6-EBA4-4CCC-85A1-A876E3666946}" type="pres">
      <dgm:prSet presAssocID="{7F5C8892-E44D-472F-BD04-6CF9AD7C422C}" presName="EmptyPlaceHolder" presStyleCnt="0"/>
      <dgm:spPr/>
    </dgm:pt>
    <dgm:pt modelId="{BA6D6856-1F62-4362-89D6-36A936D755B1}" type="pres">
      <dgm:prSet presAssocID="{050954FC-5C58-446F-B9E3-A20D1C0334D4}" presName="space" presStyleCnt="0"/>
      <dgm:spPr/>
    </dgm:pt>
    <dgm:pt modelId="{744EBC61-CD4F-43D7-8660-78FF65949849}" type="pres">
      <dgm:prSet presAssocID="{70EC4177-9C5A-4679-8318-5B1A384D5E5C}" presName="composite" presStyleCnt="0"/>
      <dgm:spPr/>
    </dgm:pt>
    <dgm:pt modelId="{E1062743-A719-4B9C-B7EF-501F39097642}" type="pres">
      <dgm:prSet presAssocID="{70EC4177-9C5A-4679-8318-5B1A384D5E5C}" presName="L" presStyleLbl="solidFgAcc1" presStyleIdx="3" presStyleCnt="4">
        <dgm:presLayoutVars>
          <dgm:chMax val="0"/>
          <dgm:chPref val="0"/>
        </dgm:presLayoutVars>
      </dgm:prSet>
      <dgm:spPr/>
    </dgm:pt>
    <dgm:pt modelId="{A06354F2-BE22-4554-A881-B314DA95D833}" type="pres">
      <dgm:prSet presAssocID="{70EC4177-9C5A-4679-8318-5B1A384D5E5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9D7A3BC-DE6A-49AD-AB65-355B9A46E245}" type="pres">
      <dgm:prSet presAssocID="{70EC4177-9C5A-4679-8318-5B1A384D5E5C}" presName="desTx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EFEE4CDD-679C-4B55-BBC4-516E27A8B634}" type="pres">
      <dgm:prSet presAssocID="{70EC4177-9C5A-4679-8318-5B1A384D5E5C}" presName="EmptyPlaceHolder" presStyleCnt="0"/>
      <dgm:spPr/>
    </dgm:pt>
  </dgm:ptLst>
  <dgm:cxnLst>
    <dgm:cxn modelId="{3AB1D644-5626-44F7-BBE6-7F232CFF6F34}" srcId="{C620CDAC-41DF-4DEB-BAEC-CC15AC7578E1}" destId="{7F5C8892-E44D-472F-BD04-6CF9AD7C422C}" srcOrd="2" destOrd="0" parTransId="{E23A8353-E733-4AFE-925B-5CF795FFBEE1}" sibTransId="{050954FC-5C58-446F-B9E3-A20D1C0334D4}"/>
    <dgm:cxn modelId="{A9712045-8B99-4654-B4EC-D077CBBE71B3}" srcId="{C620CDAC-41DF-4DEB-BAEC-CC15AC7578E1}" destId="{BDB5D5AF-B1BA-481D-BCCF-A299881C9D9B}" srcOrd="0" destOrd="0" parTransId="{8DB68DFC-678D-451F-BBFC-B4147075EE62}" sibTransId="{DFF1150C-DC8A-4C68-AD49-19997F1ECE23}"/>
    <dgm:cxn modelId="{A508CB66-EC4C-4C22-A813-B4ECE92EBDF2}" type="presOf" srcId="{BDB5D5AF-B1BA-481D-BCCF-A299881C9D9B}" destId="{54B3D875-5848-4030-9750-A30DECFC3D50}" srcOrd="0" destOrd="0" presId="urn:microsoft.com/office/officeart/2016/7/layout/AccentHomeChevronProcess"/>
    <dgm:cxn modelId="{EBE50C6A-7805-4ACF-AF27-AD95EAB2B712}" type="presOf" srcId="{7F5C8892-E44D-472F-BD04-6CF9AD7C422C}" destId="{7CF597EB-155C-4C38-A1CE-7EE60896FA18}" srcOrd="0" destOrd="0" presId="urn:microsoft.com/office/officeart/2016/7/layout/AccentHomeChevronProcess"/>
    <dgm:cxn modelId="{F1867E53-88EB-4B4E-8E4C-2DD01C9CD852}" type="presOf" srcId="{C620CDAC-41DF-4DEB-BAEC-CC15AC7578E1}" destId="{509ADEE6-608D-49E8-8E0B-3FDE4F6C0088}" srcOrd="0" destOrd="0" presId="urn:microsoft.com/office/officeart/2016/7/layout/AccentHomeChevronProcess"/>
    <dgm:cxn modelId="{18C5245A-6FF4-4C0B-8865-F072E7E72DCF}" srcId="{C620CDAC-41DF-4DEB-BAEC-CC15AC7578E1}" destId="{49B3D620-7D0F-4D73-9F65-C0E3CB3209A3}" srcOrd="1" destOrd="0" parTransId="{9C3FE5C4-C015-4F3C-8D10-6103F48BAA8E}" sibTransId="{8BEBE279-E9DB-46F8-9995-E7C5EE761BC7}"/>
    <dgm:cxn modelId="{AB129094-A8D7-4F87-BA60-07CDBB8B4057}" type="presOf" srcId="{49B3D620-7D0F-4D73-9F65-C0E3CB3209A3}" destId="{81076942-496E-4F8C-9AC5-B9FB0F6AB96B}" srcOrd="0" destOrd="0" presId="urn:microsoft.com/office/officeart/2016/7/layout/AccentHomeChevronProcess"/>
    <dgm:cxn modelId="{79BC68BC-FF14-4822-AD7D-4A4B45767EE8}" type="presOf" srcId="{70EC4177-9C5A-4679-8318-5B1A384D5E5C}" destId="{A06354F2-BE22-4554-A881-B314DA95D833}" srcOrd="0" destOrd="0" presId="urn:microsoft.com/office/officeart/2016/7/layout/AccentHomeChevronProcess"/>
    <dgm:cxn modelId="{49E678F7-EF8C-44AC-BED0-CFF7781FC732}" srcId="{C620CDAC-41DF-4DEB-BAEC-CC15AC7578E1}" destId="{70EC4177-9C5A-4679-8318-5B1A384D5E5C}" srcOrd="3" destOrd="0" parTransId="{3D136C0C-A663-4437-BA3C-EA2C4DEC011A}" sibTransId="{E2AC6DFA-B734-46B5-A5F4-EADF03B97A68}"/>
    <dgm:cxn modelId="{68FE9A96-DDEB-4640-98A7-3EB998B961F8}" type="presParOf" srcId="{509ADEE6-608D-49E8-8E0B-3FDE4F6C0088}" destId="{41A28C4F-82B5-4EA9-A030-95922CE76F30}" srcOrd="0" destOrd="0" presId="urn:microsoft.com/office/officeart/2016/7/layout/AccentHomeChevronProcess"/>
    <dgm:cxn modelId="{641D0E67-723F-4733-92E2-8C8018E36323}" type="presParOf" srcId="{41A28C4F-82B5-4EA9-A030-95922CE76F30}" destId="{79D02A62-E1F4-4F2D-9802-53EB01EC8D30}" srcOrd="0" destOrd="0" presId="urn:microsoft.com/office/officeart/2016/7/layout/AccentHomeChevronProcess"/>
    <dgm:cxn modelId="{03740C9E-F7EB-48C3-80AF-FF217B9ECEE6}" type="presParOf" srcId="{41A28C4F-82B5-4EA9-A030-95922CE76F30}" destId="{54B3D875-5848-4030-9750-A30DECFC3D50}" srcOrd="1" destOrd="0" presId="urn:microsoft.com/office/officeart/2016/7/layout/AccentHomeChevronProcess"/>
    <dgm:cxn modelId="{F94E8E70-17ED-429E-A9C3-8AF495E20493}" type="presParOf" srcId="{41A28C4F-82B5-4EA9-A030-95922CE76F30}" destId="{020824EA-F6E0-4950-9FEB-5598DB7F85DC}" srcOrd="2" destOrd="0" presId="urn:microsoft.com/office/officeart/2016/7/layout/AccentHomeChevronProcess"/>
    <dgm:cxn modelId="{5D3B28B1-C0CB-4914-8A56-EF7CFE13D0FF}" type="presParOf" srcId="{41A28C4F-82B5-4EA9-A030-95922CE76F30}" destId="{354CF01D-EA9B-4E0D-87B7-753F48175115}" srcOrd="3" destOrd="0" presId="urn:microsoft.com/office/officeart/2016/7/layout/AccentHomeChevronProcess"/>
    <dgm:cxn modelId="{363CEC10-EA44-4FAE-8D6F-C3A275F47E90}" type="presParOf" srcId="{509ADEE6-608D-49E8-8E0B-3FDE4F6C0088}" destId="{10DB44DF-E746-4B9A-A241-65F63654C3C8}" srcOrd="1" destOrd="0" presId="urn:microsoft.com/office/officeart/2016/7/layout/AccentHomeChevronProcess"/>
    <dgm:cxn modelId="{796AD134-3FCE-4082-8658-11ADC8883FE5}" type="presParOf" srcId="{509ADEE6-608D-49E8-8E0B-3FDE4F6C0088}" destId="{B80AFA86-B53B-47DF-8489-39AA30A06531}" srcOrd="2" destOrd="0" presId="urn:microsoft.com/office/officeart/2016/7/layout/AccentHomeChevronProcess"/>
    <dgm:cxn modelId="{69E235D4-C1DF-43ED-B5C7-E4855C512D2C}" type="presParOf" srcId="{B80AFA86-B53B-47DF-8489-39AA30A06531}" destId="{D73AF73F-FE10-4E63-BCDB-175AD4E80DEB}" srcOrd="0" destOrd="0" presId="urn:microsoft.com/office/officeart/2016/7/layout/AccentHomeChevronProcess"/>
    <dgm:cxn modelId="{D6AA0118-6CF1-44C9-8DDC-3BCE1D8FA0CB}" type="presParOf" srcId="{B80AFA86-B53B-47DF-8489-39AA30A06531}" destId="{81076942-496E-4F8C-9AC5-B9FB0F6AB96B}" srcOrd="1" destOrd="0" presId="urn:microsoft.com/office/officeart/2016/7/layout/AccentHomeChevronProcess"/>
    <dgm:cxn modelId="{BCBEF36B-39C0-4847-8146-2058C9D5B2A2}" type="presParOf" srcId="{B80AFA86-B53B-47DF-8489-39AA30A06531}" destId="{40D27563-8263-4147-996E-B912A2C1AB22}" srcOrd="2" destOrd="0" presId="urn:microsoft.com/office/officeart/2016/7/layout/AccentHomeChevronProcess"/>
    <dgm:cxn modelId="{AB660BE2-44E9-4F79-AE5A-265FF209C084}" type="presParOf" srcId="{B80AFA86-B53B-47DF-8489-39AA30A06531}" destId="{31E0FC5C-8CF9-4E64-BA78-48DAFA33152C}" srcOrd="3" destOrd="0" presId="urn:microsoft.com/office/officeart/2016/7/layout/AccentHomeChevronProcess"/>
    <dgm:cxn modelId="{F490B097-DEB4-4E78-9294-8B07874C1B25}" type="presParOf" srcId="{509ADEE6-608D-49E8-8E0B-3FDE4F6C0088}" destId="{185B701E-CBDF-47ED-AF17-5685C46F9B78}" srcOrd="3" destOrd="0" presId="urn:microsoft.com/office/officeart/2016/7/layout/AccentHomeChevronProcess"/>
    <dgm:cxn modelId="{E2B7A26E-F8AF-46B2-B75C-3F38D9CD36F7}" type="presParOf" srcId="{509ADEE6-608D-49E8-8E0B-3FDE4F6C0088}" destId="{1A696810-7827-418D-B5F4-8EBBEB602194}" srcOrd="4" destOrd="0" presId="urn:microsoft.com/office/officeart/2016/7/layout/AccentHomeChevronProcess"/>
    <dgm:cxn modelId="{B5018D26-55B1-4C52-8327-1CB80B99AF92}" type="presParOf" srcId="{1A696810-7827-418D-B5F4-8EBBEB602194}" destId="{A52C1EE7-2FDB-4BAC-8C94-46C40C546D5D}" srcOrd="0" destOrd="0" presId="urn:microsoft.com/office/officeart/2016/7/layout/AccentHomeChevronProcess"/>
    <dgm:cxn modelId="{17F5DA73-665D-42F0-AE2A-85657D0D0D2B}" type="presParOf" srcId="{1A696810-7827-418D-B5F4-8EBBEB602194}" destId="{7CF597EB-155C-4C38-A1CE-7EE60896FA18}" srcOrd="1" destOrd="0" presId="urn:microsoft.com/office/officeart/2016/7/layout/AccentHomeChevronProcess"/>
    <dgm:cxn modelId="{DA42B8FD-FE7D-49E6-AB0F-325F7D6DC8B3}" type="presParOf" srcId="{1A696810-7827-418D-B5F4-8EBBEB602194}" destId="{EE895F0F-C461-40FA-8A7F-F1515405DE93}" srcOrd="2" destOrd="0" presId="urn:microsoft.com/office/officeart/2016/7/layout/AccentHomeChevronProcess"/>
    <dgm:cxn modelId="{C1425FE2-FC78-4A29-B2F8-91F1DD670D90}" type="presParOf" srcId="{1A696810-7827-418D-B5F4-8EBBEB602194}" destId="{CA2502F6-EBA4-4CCC-85A1-A876E3666946}" srcOrd="3" destOrd="0" presId="urn:microsoft.com/office/officeart/2016/7/layout/AccentHomeChevronProcess"/>
    <dgm:cxn modelId="{D1D9C50C-6270-496D-A585-AE96F3A0C484}" type="presParOf" srcId="{509ADEE6-608D-49E8-8E0B-3FDE4F6C0088}" destId="{BA6D6856-1F62-4362-89D6-36A936D755B1}" srcOrd="5" destOrd="0" presId="urn:microsoft.com/office/officeart/2016/7/layout/AccentHomeChevronProcess"/>
    <dgm:cxn modelId="{A6BB00D4-4242-42DD-BEFF-5C2974DAC811}" type="presParOf" srcId="{509ADEE6-608D-49E8-8E0B-3FDE4F6C0088}" destId="{744EBC61-CD4F-43D7-8660-78FF65949849}" srcOrd="6" destOrd="0" presId="urn:microsoft.com/office/officeart/2016/7/layout/AccentHomeChevronProcess"/>
    <dgm:cxn modelId="{037CA06C-DCCF-4476-BA2E-9FAA0D66AA1D}" type="presParOf" srcId="{744EBC61-CD4F-43D7-8660-78FF65949849}" destId="{E1062743-A719-4B9C-B7EF-501F39097642}" srcOrd="0" destOrd="0" presId="urn:microsoft.com/office/officeart/2016/7/layout/AccentHomeChevronProcess"/>
    <dgm:cxn modelId="{E2E0DAA6-8EDF-4A40-8038-39D28058BE91}" type="presParOf" srcId="{744EBC61-CD4F-43D7-8660-78FF65949849}" destId="{A06354F2-BE22-4554-A881-B314DA95D833}" srcOrd="1" destOrd="0" presId="urn:microsoft.com/office/officeart/2016/7/layout/AccentHomeChevronProcess"/>
    <dgm:cxn modelId="{F40162BA-155E-46DA-9018-5BDDE1983F43}" type="presParOf" srcId="{744EBC61-CD4F-43D7-8660-78FF65949849}" destId="{39D7A3BC-DE6A-49AD-AB65-355B9A46E245}" srcOrd="2" destOrd="0" presId="urn:microsoft.com/office/officeart/2016/7/layout/AccentHomeChevronProcess"/>
    <dgm:cxn modelId="{F10FC1EF-BAD7-4025-AFCE-59B06ED0F183}" type="presParOf" srcId="{744EBC61-CD4F-43D7-8660-78FF65949849}" destId="{EFEE4CDD-679C-4B55-BBC4-516E27A8B634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94166-BE87-4D26-99FC-3B7767347344}">
      <dsp:nvSpPr>
        <dsp:cNvPr id="0" name=""/>
        <dsp:cNvSpPr/>
      </dsp:nvSpPr>
      <dsp:spPr>
        <a:xfrm>
          <a:off x="4781" y="1611167"/>
          <a:ext cx="2174112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H1 - Operational</a:t>
          </a:r>
        </a:p>
      </dsp:txBody>
      <dsp:txXfrm>
        <a:off x="4781" y="1611167"/>
        <a:ext cx="2174112" cy="432000"/>
      </dsp:txXfrm>
    </dsp:sp>
    <dsp:sp modelId="{364EA8DD-470F-4A38-9B6F-48F7D419BED9}">
      <dsp:nvSpPr>
        <dsp:cNvPr id="0" name=""/>
        <dsp:cNvSpPr/>
      </dsp:nvSpPr>
      <dsp:spPr>
        <a:xfrm>
          <a:off x="450081" y="2043167"/>
          <a:ext cx="2174112" cy="24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Focus: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Delivering Today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Timeframe: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0-12 Months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Leadership Role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Manager/Executer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Example Question: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“What must we accomplish now?”</a:t>
          </a:r>
        </a:p>
      </dsp:txBody>
      <dsp:txXfrm>
        <a:off x="513759" y="2106845"/>
        <a:ext cx="2046756" cy="2356644"/>
      </dsp:txXfrm>
    </dsp:sp>
    <dsp:sp modelId="{E126B50B-7359-42F2-919F-594357C4D94E}">
      <dsp:nvSpPr>
        <dsp:cNvPr id="0" name=""/>
        <dsp:cNvSpPr/>
      </dsp:nvSpPr>
      <dsp:spPr>
        <a:xfrm>
          <a:off x="2508481" y="1556521"/>
          <a:ext cx="698725" cy="541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508481" y="1664779"/>
        <a:ext cx="536338" cy="324775"/>
      </dsp:txXfrm>
    </dsp:sp>
    <dsp:sp modelId="{AADB0E53-DB4E-4910-B6D5-BF2AAA0711FA}">
      <dsp:nvSpPr>
        <dsp:cNvPr id="0" name=""/>
        <dsp:cNvSpPr/>
      </dsp:nvSpPr>
      <dsp:spPr>
        <a:xfrm>
          <a:off x="3497243" y="1611167"/>
          <a:ext cx="2174112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H2 - Strategic</a:t>
          </a:r>
        </a:p>
      </dsp:txBody>
      <dsp:txXfrm>
        <a:off x="3497243" y="1611167"/>
        <a:ext cx="2174112" cy="432000"/>
      </dsp:txXfrm>
    </dsp:sp>
    <dsp:sp modelId="{A1DA276D-DC8F-4C4F-8E4A-2FBF7234000A}">
      <dsp:nvSpPr>
        <dsp:cNvPr id="0" name=""/>
        <dsp:cNvSpPr/>
      </dsp:nvSpPr>
      <dsp:spPr>
        <a:xfrm>
          <a:off x="3942543" y="2043167"/>
          <a:ext cx="2174112" cy="24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Focus: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Building Next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Timeframe: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2-3 years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Leadership Role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Builder/Innovator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Example Question: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“What will drive growth?”</a:t>
          </a:r>
        </a:p>
      </dsp:txBody>
      <dsp:txXfrm>
        <a:off x="4006221" y="2106845"/>
        <a:ext cx="2046756" cy="2356644"/>
      </dsp:txXfrm>
    </dsp:sp>
    <dsp:sp modelId="{E29826A9-F821-4C48-85CB-230DFBDB2645}">
      <dsp:nvSpPr>
        <dsp:cNvPr id="0" name=""/>
        <dsp:cNvSpPr/>
      </dsp:nvSpPr>
      <dsp:spPr>
        <a:xfrm>
          <a:off x="6000943" y="1556521"/>
          <a:ext cx="698725" cy="541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000943" y="1664779"/>
        <a:ext cx="536338" cy="324775"/>
      </dsp:txXfrm>
    </dsp:sp>
    <dsp:sp modelId="{F887948D-FC1B-4B66-BCB9-49E284EE12FB}">
      <dsp:nvSpPr>
        <dsp:cNvPr id="0" name=""/>
        <dsp:cNvSpPr/>
      </dsp:nvSpPr>
      <dsp:spPr>
        <a:xfrm>
          <a:off x="6989706" y="1611167"/>
          <a:ext cx="2174112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H3 - Visionary</a:t>
          </a:r>
        </a:p>
      </dsp:txBody>
      <dsp:txXfrm>
        <a:off x="6989706" y="1611167"/>
        <a:ext cx="2174112" cy="432000"/>
      </dsp:txXfrm>
    </dsp:sp>
    <dsp:sp modelId="{576D3966-7683-448B-929B-2A2C6BF31230}">
      <dsp:nvSpPr>
        <dsp:cNvPr id="0" name=""/>
        <dsp:cNvSpPr/>
      </dsp:nvSpPr>
      <dsp:spPr>
        <a:xfrm>
          <a:off x="7435006" y="2043167"/>
          <a:ext cx="2174112" cy="24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Focus: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Shaping the future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Timeframe: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5-10 years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Leadership Role: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Architect/Strategist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Example Question: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“What could we become?”</a:t>
          </a:r>
        </a:p>
      </dsp:txBody>
      <dsp:txXfrm>
        <a:off x="7498684" y="2106845"/>
        <a:ext cx="2046756" cy="2356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59B7B-AEA8-4CF9-A92B-9F71A85142FF}">
      <dsp:nvSpPr>
        <dsp:cNvPr id="0" name=""/>
        <dsp:cNvSpPr/>
      </dsp:nvSpPr>
      <dsp:spPr>
        <a:xfrm>
          <a:off x="4042" y="1775456"/>
          <a:ext cx="1838086" cy="1052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H1 - Operational</a:t>
          </a:r>
        </a:p>
      </dsp:txBody>
      <dsp:txXfrm>
        <a:off x="4042" y="1775456"/>
        <a:ext cx="1838086" cy="701354"/>
      </dsp:txXfrm>
    </dsp:sp>
    <dsp:sp modelId="{6BD0C24D-58CA-4800-BFE5-E616DE85CE35}">
      <dsp:nvSpPr>
        <dsp:cNvPr id="0" name=""/>
        <dsp:cNvSpPr/>
      </dsp:nvSpPr>
      <dsp:spPr>
        <a:xfrm>
          <a:off x="380518" y="2476810"/>
          <a:ext cx="1838086" cy="116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Activities: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 </a:t>
          </a:r>
          <a:endParaRPr lang="en-US" sz="1800" kern="1200" dirty="0"/>
        </a:p>
      </dsp:txBody>
      <dsp:txXfrm>
        <a:off x="414681" y="2510973"/>
        <a:ext cx="1769760" cy="1098074"/>
      </dsp:txXfrm>
    </dsp:sp>
    <dsp:sp modelId="{661BE11D-A4C3-4B46-85F4-B3E9CDBE2045}">
      <dsp:nvSpPr>
        <dsp:cNvPr id="0" name=""/>
        <dsp:cNvSpPr/>
      </dsp:nvSpPr>
      <dsp:spPr>
        <a:xfrm>
          <a:off x="2120776" y="1897318"/>
          <a:ext cx="590732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120776" y="1988844"/>
        <a:ext cx="453443" cy="274578"/>
      </dsp:txXfrm>
    </dsp:sp>
    <dsp:sp modelId="{EB736362-82DF-498F-9D39-4BA40B7F7E34}">
      <dsp:nvSpPr>
        <dsp:cNvPr id="0" name=""/>
        <dsp:cNvSpPr/>
      </dsp:nvSpPr>
      <dsp:spPr>
        <a:xfrm>
          <a:off x="2956718" y="1775456"/>
          <a:ext cx="1838086" cy="1052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H2 - Strategic</a:t>
          </a:r>
        </a:p>
      </dsp:txBody>
      <dsp:txXfrm>
        <a:off x="2956718" y="1775456"/>
        <a:ext cx="1838086" cy="701354"/>
      </dsp:txXfrm>
    </dsp:sp>
    <dsp:sp modelId="{A224D85C-1F87-4A09-9AB5-42F337ADF145}">
      <dsp:nvSpPr>
        <dsp:cNvPr id="0" name=""/>
        <dsp:cNvSpPr/>
      </dsp:nvSpPr>
      <dsp:spPr>
        <a:xfrm>
          <a:off x="3333194" y="2476810"/>
          <a:ext cx="1838086" cy="116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Activities: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 </a:t>
          </a:r>
        </a:p>
      </dsp:txBody>
      <dsp:txXfrm>
        <a:off x="3367357" y="2510973"/>
        <a:ext cx="1769760" cy="1098074"/>
      </dsp:txXfrm>
    </dsp:sp>
    <dsp:sp modelId="{BEE40A87-0F2F-4CDB-B14D-FD37EEF1ACF7}">
      <dsp:nvSpPr>
        <dsp:cNvPr id="0" name=""/>
        <dsp:cNvSpPr/>
      </dsp:nvSpPr>
      <dsp:spPr>
        <a:xfrm>
          <a:off x="5073452" y="1897318"/>
          <a:ext cx="590732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073452" y="1988844"/>
        <a:ext cx="453443" cy="274578"/>
      </dsp:txXfrm>
    </dsp:sp>
    <dsp:sp modelId="{2C950701-F334-4B4F-92D3-28332CE9FB3D}">
      <dsp:nvSpPr>
        <dsp:cNvPr id="0" name=""/>
        <dsp:cNvSpPr/>
      </dsp:nvSpPr>
      <dsp:spPr>
        <a:xfrm>
          <a:off x="5909394" y="1775456"/>
          <a:ext cx="1838086" cy="1052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H3 - Vision</a:t>
          </a:r>
        </a:p>
      </dsp:txBody>
      <dsp:txXfrm>
        <a:off x="5909394" y="1775456"/>
        <a:ext cx="1838086" cy="701354"/>
      </dsp:txXfrm>
    </dsp:sp>
    <dsp:sp modelId="{173C5B9D-F5A4-4D90-A8D2-3B0C0335E59F}">
      <dsp:nvSpPr>
        <dsp:cNvPr id="0" name=""/>
        <dsp:cNvSpPr/>
      </dsp:nvSpPr>
      <dsp:spPr>
        <a:xfrm>
          <a:off x="6285870" y="2476810"/>
          <a:ext cx="1838086" cy="116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Activities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 </a:t>
          </a:r>
        </a:p>
      </dsp:txBody>
      <dsp:txXfrm>
        <a:off x="6320033" y="2510973"/>
        <a:ext cx="1769760" cy="1098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02A62-E1F4-4F2D-9802-53EB01EC8D30}">
      <dsp:nvSpPr>
        <dsp:cNvPr id="0" name=""/>
        <dsp:cNvSpPr/>
      </dsp:nvSpPr>
      <dsp:spPr>
        <a:xfrm rot="5400000">
          <a:off x="-654597" y="1292823"/>
          <a:ext cx="1426584" cy="10901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3D875-5848-4030-9750-A30DECFC3D50}">
      <dsp:nvSpPr>
        <dsp:cNvPr id="0" name=""/>
        <dsp:cNvSpPr/>
      </dsp:nvSpPr>
      <dsp:spPr>
        <a:xfrm>
          <a:off x="4188" y="2060621"/>
          <a:ext cx="1362636" cy="475528"/>
        </a:xfrm>
        <a:prstGeom prst="homePlate">
          <a:avLst>
            <a:gd name="adj" fmla="val 25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</a:rPr>
            <a:t>Plan</a:t>
          </a:r>
          <a:endParaRPr lang="en-US" sz="1300" kern="1200" dirty="0"/>
        </a:p>
      </dsp:txBody>
      <dsp:txXfrm>
        <a:off x="4188" y="2060621"/>
        <a:ext cx="1303195" cy="475528"/>
      </dsp:txXfrm>
    </dsp:sp>
    <dsp:sp modelId="{020824EA-F6E0-4950-9FEB-5598DB7F85DC}">
      <dsp:nvSpPr>
        <dsp:cNvPr id="0" name=""/>
        <dsp:cNvSpPr/>
      </dsp:nvSpPr>
      <dsp:spPr>
        <a:xfrm>
          <a:off x="113199" y="699443"/>
          <a:ext cx="1106461" cy="1106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AF73F-FE10-4E63-BCDB-175AD4E80DEB}">
      <dsp:nvSpPr>
        <dsp:cNvPr id="0" name=""/>
        <dsp:cNvSpPr/>
      </dsp:nvSpPr>
      <dsp:spPr>
        <a:xfrm rot="5400000">
          <a:off x="653533" y="1292823"/>
          <a:ext cx="1426584" cy="10901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76942-496E-4F8C-9AC5-B9FB0F6AB96B}">
      <dsp:nvSpPr>
        <dsp:cNvPr id="0" name=""/>
        <dsp:cNvSpPr/>
      </dsp:nvSpPr>
      <dsp:spPr>
        <a:xfrm>
          <a:off x="1312320" y="2060621"/>
          <a:ext cx="1362636" cy="475528"/>
        </a:xfrm>
        <a:prstGeom prst="chevron">
          <a:avLst>
            <a:gd name="adj" fmla="val 25000"/>
          </a:avLst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</a:rPr>
            <a:t>Execute</a:t>
          </a:r>
          <a:endParaRPr lang="en-US" sz="1300" kern="1200" dirty="0"/>
        </a:p>
      </dsp:txBody>
      <dsp:txXfrm>
        <a:off x="1431202" y="2060621"/>
        <a:ext cx="1124872" cy="475528"/>
      </dsp:txXfrm>
    </dsp:sp>
    <dsp:sp modelId="{40D27563-8263-4147-996E-B912A2C1AB22}">
      <dsp:nvSpPr>
        <dsp:cNvPr id="0" name=""/>
        <dsp:cNvSpPr/>
      </dsp:nvSpPr>
      <dsp:spPr>
        <a:xfrm>
          <a:off x="1421331" y="699443"/>
          <a:ext cx="1106461" cy="1106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C1EE7-2FDB-4BAC-8C94-46C40C546D5D}">
      <dsp:nvSpPr>
        <dsp:cNvPr id="0" name=""/>
        <dsp:cNvSpPr/>
      </dsp:nvSpPr>
      <dsp:spPr>
        <a:xfrm rot="5400000">
          <a:off x="1961665" y="1292823"/>
          <a:ext cx="1426584" cy="10901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597EB-155C-4C38-A1CE-7EE60896FA18}">
      <dsp:nvSpPr>
        <dsp:cNvPr id="0" name=""/>
        <dsp:cNvSpPr/>
      </dsp:nvSpPr>
      <dsp:spPr>
        <a:xfrm>
          <a:off x="2620451" y="2060621"/>
          <a:ext cx="1362636" cy="475528"/>
        </a:xfrm>
        <a:prstGeom prst="chevron">
          <a:avLst>
            <a:gd name="adj" fmla="val 25000"/>
          </a:avLst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</a:rPr>
            <a:t>Review</a:t>
          </a:r>
          <a:endParaRPr lang="en-US" sz="1300" kern="1200" dirty="0"/>
        </a:p>
      </dsp:txBody>
      <dsp:txXfrm>
        <a:off x="2739333" y="2060621"/>
        <a:ext cx="1124872" cy="475528"/>
      </dsp:txXfrm>
    </dsp:sp>
    <dsp:sp modelId="{EE895F0F-C461-40FA-8A7F-F1515405DE93}">
      <dsp:nvSpPr>
        <dsp:cNvPr id="0" name=""/>
        <dsp:cNvSpPr/>
      </dsp:nvSpPr>
      <dsp:spPr>
        <a:xfrm>
          <a:off x="2729462" y="699443"/>
          <a:ext cx="1106461" cy="1106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62743-A719-4B9C-B7EF-501F39097642}">
      <dsp:nvSpPr>
        <dsp:cNvPr id="0" name=""/>
        <dsp:cNvSpPr/>
      </dsp:nvSpPr>
      <dsp:spPr>
        <a:xfrm rot="5400000">
          <a:off x="3269796" y="1292823"/>
          <a:ext cx="1426584" cy="109010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354F2-BE22-4554-A881-B314DA95D833}">
      <dsp:nvSpPr>
        <dsp:cNvPr id="0" name=""/>
        <dsp:cNvSpPr/>
      </dsp:nvSpPr>
      <dsp:spPr>
        <a:xfrm>
          <a:off x="3928583" y="2060621"/>
          <a:ext cx="1362636" cy="475528"/>
        </a:xfrm>
        <a:prstGeom prst="chevron">
          <a:avLst>
            <a:gd name="adj" fmla="val 25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</a:rPr>
            <a:t>Adjust</a:t>
          </a:r>
          <a:endParaRPr lang="en-US" sz="1300" kern="1200" dirty="0"/>
        </a:p>
      </dsp:txBody>
      <dsp:txXfrm>
        <a:off x="4047465" y="2060621"/>
        <a:ext cx="1124872" cy="475528"/>
      </dsp:txXfrm>
    </dsp:sp>
    <dsp:sp modelId="{39D7A3BC-DE6A-49AD-AB65-355B9A46E245}">
      <dsp:nvSpPr>
        <dsp:cNvPr id="0" name=""/>
        <dsp:cNvSpPr/>
      </dsp:nvSpPr>
      <dsp:spPr>
        <a:xfrm>
          <a:off x="4037594" y="699443"/>
          <a:ext cx="1106461" cy="1106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58B6E-8D25-AD4C-AE9B-2FF658843AEF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5031D-96EE-9B47-A4A2-D8D70E83D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63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tel:+14407233653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3ABBA60-3F2A-5640-A277-70F2D37DB1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68230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6DF1765E-07F1-A74D-93F6-1D0CD19214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684202"/>
            <a:ext cx="6823075" cy="43101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22905E-18D0-9A40-94F0-AFF00C433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89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E9C9F-6C63-E2E8-5330-E580D2181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011C8-B4F3-9755-B39B-11BDCB5F6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19576-3D46-128E-DEB6-834E5E66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3521C-510D-733A-7F9D-143DD60D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DA5AD-8C50-623C-0920-F7894DD2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9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8EFA-B8BB-6D70-5A15-73B8E5C1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03B43-5865-A7D5-D7AF-BC7C524B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94B00-6F39-320C-5026-D350F90F7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2066B-B2CD-8978-04B7-2DCD7E5E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BBC6F-939F-E103-E8C6-9AF222DC8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6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35C4-1534-A659-B80D-55EE5FE1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77619-F74E-B9B5-B6E4-6D2DA6B39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43B5E-CC93-329B-4C87-F46D86F7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DC0D-5564-6EFF-3918-86B4A274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85D63-63C8-111D-25F0-47DC8774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78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00195-12D0-5BD1-9ED5-5E07314FC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4AA5B-642B-B7FD-0CC7-043534541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54FBC-AC4E-B34D-20FD-A411D709A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A7905-2177-1813-A2E0-46E08ACAE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986E6-E73B-A31C-A0F2-4946A62C5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40C5-5E60-922D-6160-3393172F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37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C1093-CE3F-945D-8B19-F8C5CD2AD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0F790-F4DB-2FBE-EC38-98F3DB43B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A6912-C32F-005C-39A0-AF00F6018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1CE8EE-BBD0-8441-F204-E1E407EAF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2E9E0-03EE-434E-1A99-E7B9C09F9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977F4D-8790-A695-113E-F1A84B53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A436BA-47F9-BAC1-3ACB-EAF6465D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F3EF29-B729-4811-EF28-5958E300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7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277D-8223-4C0C-5EE8-D61E74D8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20BD33-87A7-785F-5709-A2A19198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1F124-96B3-3B54-6FB3-0BC5A4A18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16E66-B1D9-D761-7E10-A0130CDC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23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7465C3-A3D2-4D8C-B186-6527AA65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52084-0BBF-60E5-0805-DEC84880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C159E-BF75-03D7-1C62-F6C302202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05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0A7E-CBD6-00DF-D261-EAD45C6E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0697A-0AE6-D2FE-DB9D-8025FE898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EFABB-2ACF-A0FF-641E-033CBF09F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9728-C7D4-FA2C-5120-2560FDDE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3B554-FF0B-66D6-3132-553B29552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BD4E3-7D1D-9E45-3673-9A599BB9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05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6187-7D40-435D-2B98-24460C86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55E2D-F3E7-1A41-1BEE-67BE0466D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6B3E6-4597-C92B-3C5A-93AD316CC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BAC53-55BD-87B3-0185-BC523B12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BBCDB-42C7-F4FD-CB39-EB00DC712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90B7B-5015-3AED-D0F4-755B682B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11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3716B-7C63-587C-0931-10CD3BE0E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0E64E-DADC-90E0-D533-D61484B4E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BBB2F-1FD1-00D8-C9EE-F9BE6572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8D8F-EA0D-E96A-A5C6-7F551AAF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C06A4-C813-75B4-D72A-C31662C1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0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6B418CC-FF67-AF79-6984-5026CC3DE9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9863" y="0"/>
            <a:ext cx="5175858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63B1F5-7529-0F4D-8786-8A9559029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3ABBA60-3F2A-5640-A277-70F2D37DB1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68230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6DF1765E-07F1-A74D-93F6-1D0CD19214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684202"/>
            <a:ext cx="6823075" cy="43101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04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E9471-81E3-98CA-2BA4-2FE4DC7E7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361DA-85B5-5C07-BC1D-6B22D8823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B6AA2-B0CB-0257-606C-2F3BCC726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A40-5BCB-4E33-9470-19D6585E76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9380F-596E-246B-3539-E7A8545A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7CA8E-169E-7CC4-CC3A-8BE8DC82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0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830273-8BCE-5E47-B4DC-B004D619C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78188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8F20A7C-A969-B340-BDA6-EE9140E8D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8640" y="1906617"/>
            <a:ext cx="5064860" cy="120488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509CE86-A910-714F-B854-8A1BA42CF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28640" y="3245002"/>
            <a:ext cx="4899760" cy="25588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</a:lstStyle>
          <a:p>
            <a:pPr lvl="0"/>
            <a:r>
              <a:rPr lang="en-US" dirty="0"/>
              <a:t>Enter text here</a:t>
            </a:r>
          </a:p>
          <a:p>
            <a:pPr lvl="1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E24FBD-908A-D64C-9EB8-0DA4C820F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2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BAF765-8C18-B24F-BB6B-BC03E486B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640" y="14963"/>
            <a:ext cx="8875059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9FA347-CA82-114B-89BB-2D0096356B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2419" y="14963"/>
            <a:ext cx="478830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3CFAD0E-933D-8345-8BC1-A438279F62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437362"/>
            <a:ext cx="6175375" cy="4709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9251CCF-0C5D-844A-B60D-454B6F4CF4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" y="482600"/>
            <a:ext cx="66960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641FCC-CF38-4A42-8FB4-64051E912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B270B4-A214-7E45-A890-6BAC4E8251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18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7BF21E8-06FE-ED4C-A7F8-A63567FD3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283668" y="0"/>
            <a:ext cx="8875059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9FA347-CA82-114B-89BB-2D0096356B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2419" y="14963"/>
            <a:ext cx="478830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D98D667-86D7-B74B-8C9A-71DA2CF566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2260600"/>
            <a:ext cx="6175375" cy="38861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44D738A-20C0-B748-B327-8E876267ED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" y="482600"/>
            <a:ext cx="6175375" cy="15113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17909A9-92A2-0943-9F6E-218DE53AD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B6A588-9BAB-674F-9518-EC99DE8500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57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9FA347-CA82-114B-89BB-2D0096356B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2419" y="14963"/>
            <a:ext cx="478830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1E191F0-BA5B-0A49-BDC1-4DECCDAD29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473200"/>
            <a:ext cx="6708775" cy="46735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B8C35B4-31B4-D048-8B5B-3052C2A7FF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" y="482600"/>
            <a:ext cx="67087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DDEDFBC-2BBC-8044-9013-84D490E56244}"/>
              </a:ext>
            </a:extLst>
          </p:cNvPr>
          <p:cNvSpPr txBox="1">
            <a:spLocks/>
          </p:cNvSpPr>
          <p:nvPr userDrawn="1"/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941B7F-F83E-4140-8FFA-3D893A8E0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8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06CE2C6-5BEC-CA4A-8F6C-A915D31FC8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357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171AAD-6D30-5A4E-A3D6-5A0DF12BE7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3857402"/>
            <a:ext cx="3114675" cy="2514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DB25A1-DAC9-1E43-BD6B-225FEDAE1C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37000" y="3857402"/>
            <a:ext cx="7785100" cy="23274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39072D-8C41-BB47-BB95-5A5B2C6E3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4D8DFD-91F9-6F41-B717-7AE9BCF6CF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18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C6EBC4-9D65-0E4C-8831-2DDF084CC2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8195" y="0"/>
            <a:ext cx="8875059" cy="6858000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7C06F77-82D9-DE4B-A069-2D36F7C941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384300"/>
            <a:ext cx="11102975" cy="4394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5002A88-3E26-8741-BAE8-0DED09A79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AE208B-DF49-924C-B420-795C25E84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17E1C6-8CA4-8E4E-9957-DC6FC17CC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5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7AE6CB-87A1-3D43-9BD4-92C9281F69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291777" y="6073"/>
            <a:ext cx="8875059" cy="6858000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7C06F77-82D9-DE4B-A069-2D36F7C941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384300"/>
            <a:ext cx="11102975" cy="4394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5002A88-3E26-8741-BAE8-0DED09A79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4BD26C-36B6-FD46-9E18-55319D569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21210-F709-B74D-945F-2B13F3A03B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88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4C4DC40-F44D-8942-86BF-4BDE7229F7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841E3F2B-2A14-7C40-B5E7-D4ADE46D3B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924" y="2580299"/>
            <a:ext cx="10899775" cy="8319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56BCC41-7EB3-C74B-A59E-54467E16AC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16275" y="1587789"/>
            <a:ext cx="9353072" cy="838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AAD8674-0CFB-4147-B008-DDAF20B38B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76388" y="3627438"/>
            <a:ext cx="1778000" cy="6556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FontTx/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FontTx/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FontTx/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B846C891-3786-2C44-BE51-65461C3D1A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53954" y="3627438"/>
            <a:ext cx="1778000" cy="6556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FontTx/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FontTx/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FontTx/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4B9A5009-779C-E543-9A75-EEE8F7FC6D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8887" y="3627438"/>
            <a:ext cx="1778000" cy="6556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FontTx/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FontTx/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FontTx/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60399EF4-7C0F-F344-84E0-C7D09670D8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75699" y="3627438"/>
            <a:ext cx="1778000" cy="6556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 i="0"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FontTx/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FontTx/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FontTx/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B910354-0889-CB40-ABB2-B9E1E8B99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1699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BC163D3-04B3-3948-A626-4D86AA27E5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76582" y="4422372"/>
            <a:ext cx="1777368" cy="96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64C24395-19CC-DF44-B222-EF45EC319A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70122" y="4422372"/>
            <a:ext cx="1777368" cy="96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FA691CF4-6F42-894B-8D5B-3C54E0F17D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895" y="4422372"/>
            <a:ext cx="1777368" cy="96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3AD2067D-F96D-2140-82C5-83EC1C0B1A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99481" y="4422372"/>
            <a:ext cx="1777368" cy="960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5519F6-B189-024C-B6ED-8E26415EBF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92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7CB1E-7CE7-EC43-BBFB-671E78489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6308" y="6289415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20B2A-CB08-0B49-B395-A410AE83215B}"/>
              </a:ext>
            </a:extLst>
          </p:cNvPr>
          <p:cNvSpPr/>
          <p:nvPr userDrawn="1"/>
        </p:nvSpPr>
        <p:spPr>
          <a:xfrm>
            <a:off x="1222644" y="5314139"/>
            <a:ext cx="3552405" cy="407585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1536AF-8612-DB42-9A92-EF3C4288DC1E}"/>
              </a:ext>
            </a:extLst>
          </p:cNvPr>
          <p:cNvSpPr/>
          <p:nvPr userDrawn="1"/>
        </p:nvSpPr>
        <p:spPr>
          <a:xfrm>
            <a:off x="4933827" y="5314139"/>
            <a:ext cx="2325080" cy="40758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60E78A-FBD3-2842-A1D9-CDD905B80AF0}"/>
              </a:ext>
            </a:extLst>
          </p:cNvPr>
          <p:cNvSpPr/>
          <p:nvPr userDrawn="1"/>
        </p:nvSpPr>
        <p:spPr>
          <a:xfrm>
            <a:off x="7406705" y="5314139"/>
            <a:ext cx="3552405" cy="40758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D3228BCE-70EE-F84E-9D25-F5F18E6A901E}"/>
              </a:ext>
            </a:extLst>
          </p:cNvPr>
          <p:cNvSpPr txBox="1"/>
          <p:nvPr userDrawn="1"/>
        </p:nvSpPr>
        <p:spPr>
          <a:xfrm>
            <a:off x="7406705" y="5246567"/>
            <a:ext cx="3552405" cy="359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1200" dirty="0" err="1">
                <a:latin typeface="Lato" panose="020F0502020204030203" pitchFamily="34" charset="77"/>
              </a:rPr>
              <a:t>info@windingriverconsulting.com</a:t>
            </a:r>
            <a:endParaRPr lang="en-US" sz="1200" dirty="0">
              <a:solidFill>
                <a:srgbClr val="000000"/>
              </a:solidFill>
              <a:latin typeface="Lato" panose="020F0502020204030203" pitchFamily="34" charset="77"/>
              <a:ea typeface="Poppins"/>
              <a:cs typeface="Poppins"/>
              <a:sym typeface="Poppins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6BDD26C-C75F-3E46-83A2-348CACEC6A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1537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961EF129-930B-094A-A0AB-BEA0CDA447AE}"/>
              </a:ext>
            </a:extLst>
          </p:cNvPr>
          <p:cNvSpPr txBox="1"/>
          <p:nvPr userDrawn="1"/>
        </p:nvSpPr>
        <p:spPr>
          <a:xfrm>
            <a:off x="1222644" y="5295995"/>
            <a:ext cx="3552405" cy="319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862"/>
              </a:lnSpc>
              <a:spcBef>
                <a:spcPct val="0"/>
              </a:spcBef>
            </a:pPr>
            <a:r>
              <a:rPr lang="en-US" sz="1200" dirty="0" err="1">
                <a:latin typeface="Lato" panose="020F0502020204030203" pitchFamily="34" charset="77"/>
              </a:rPr>
              <a:t>windingriverconsulting.com</a:t>
            </a:r>
            <a:endParaRPr lang="en-US" sz="1200" u="none" strike="noStrike" dirty="0">
              <a:solidFill>
                <a:srgbClr val="000000"/>
              </a:solidFill>
              <a:latin typeface="Lato" panose="020F0502020204030203" pitchFamily="34" charset="77"/>
              <a:ea typeface="Poppins"/>
              <a:cs typeface="Poppins"/>
              <a:sym typeface="Poppins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EFA36F9A-6792-8B4B-A70D-791108FBBE4C}"/>
              </a:ext>
            </a:extLst>
          </p:cNvPr>
          <p:cNvSpPr txBox="1"/>
          <p:nvPr userDrawn="1"/>
        </p:nvSpPr>
        <p:spPr>
          <a:xfrm>
            <a:off x="5196988" y="5295995"/>
            <a:ext cx="1798758" cy="3171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2862"/>
              </a:lnSpc>
              <a:spcBef>
                <a:spcPct val="0"/>
              </a:spcBef>
            </a:pPr>
            <a:r>
              <a:rPr lang="en-US" sz="1200" dirty="0">
                <a:latin typeface="Lato" panose="020F050202020403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(440) 723-3653</a:t>
            </a:r>
            <a:endParaRPr lang="en-US" sz="1200" u="none" strike="noStrike" dirty="0">
              <a:latin typeface="Lato" panose="020F0502020204030203" pitchFamily="34" charset="77"/>
              <a:ea typeface="Poppins"/>
              <a:cs typeface="Poppins"/>
              <a:sym typeface="Poppin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D47EE2-EE6B-D643-869F-99DACCC8F8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4308" y="6206608"/>
            <a:ext cx="2319154" cy="5307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CB3CD9-697B-0B45-91B5-0D7826F192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5533" y="3691803"/>
            <a:ext cx="2817920" cy="117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9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9ECA0B-4EA0-2B69-093D-A0C6972916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22401"/>
            <a:ext cx="12192000" cy="2539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A3099FC-E69E-D240-898E-482ADEEFFF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8025" y="4251213"/>
            <a:ext cx="2847975" cy="13876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66C1FE-FC46-CE47-B6BE-C7486DE4D4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49700" y="4251213"/>
            <a:ext cx="7797800" cy="20607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3D47808-EE2D-9B44-9998-19A926737F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2925" y="482600"/>
            <a:ext cx="112045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948AA2D-9CB7-9348-B6D2-BCDD23190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11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29591BA-3DD6-F34F-AF81-DFDF20008F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0CB94B5F-C2CE-AB41-B4DE-37C2206E9C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2185800"/>
            <a:ext cx="11102975" cy="393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B9CC2F0-03CA-B54B-88D6-A463814F93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267" y="1606498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 b="0" i="0">
                <a:solidFill>
                  <a:schemeClr val="accent2"/>
                </a:solidFill>
                <a:latin typeface="Georgia" panose="02040502050405020303" pitchFamily="18" charset="0"/>
                <a:ea typeface="Geneva" panose="020B050303040404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5A79C7-B98D-3246-A0D2-2BB865275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9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3F519F-E280-1A43-AB91-D413287B8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772" y="0"/>
            <a:ext cx="8875059" cy="6858000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939661D-F26F-C84B-9549-56E1142ABF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F9E25F9-B7ED-444B-AAB6-51274CF6AB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727200"/>
            <a:ext cx="11102975" cy="4394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6A3689-0C2B-CB45-A651-D5362D045787}"/>
              </a:ext>
            </a:extLst>
          </p:cNvPr>
          <p:cNvSpPr txBox="1">
            <a:spLocks/>
          </p:cNvSpPr>
          <p:nvPr userDrawn="1"/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93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15093C-2676-118D-CB05-D93B5C1B82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73401" y="1267399"/>
            <a:ext cx="3811588" cy="22369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88326F7-9B98-B8A1-0603-2D1E6EEA4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73401" y="3884440"/>
            <a:ext cx="3811588" cy="22369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2B80FA-7454-E144-9450-29E52EBCBA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8D4953C-F73B-4F49-9E7E-0EF57390F5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925" y="1727200"/>
            <a:ext cx="6505575" cy="4394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4ED3F63-8E61-9441-8E48-77F86A06B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63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388A-E007-5744-46FE-3841044D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3C5B07-4BC3-3A14-6C84-8D464D513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7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C5FD86B-B993-D446-8A56-E4C425EBA5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B4FA09D-1C69-9F4F-A587-D61D1457EA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40050" y="1816100"/>
            <a:ext cx="2806700" cy="4305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2641D26-24B7-724A-A09C-DE60005600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23300" y="1816100"/>
            <a:ext cx="2806700" cy="4305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FCEC77-B12E-0D4E-926B-3E5914C941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0450" y="1816100"/>
            <a:ext cx="1536700" cy="1435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8F9F32-953F-234B-AB05-3A0588E6B6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0450" y="4216400"/>
            <a:ext cx="1536700" cy="1435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D489ED8-FFEE-7740-B052-2C3461248AB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19900" y="1799363"/>
            <a:ext cx="1536700" cy="1435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86158EB-4C40-DE45-AF68-F1D0C18336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19900" y="4199663"/>
            <a:ext cx="1536700" cy="1435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E0F3104-558D-E646-964C-D684CE01B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71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C5FD86B-B993-D446-8A56-E4C425EBA5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482600"/>
            <a:ext cx="11102975" cy="5793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8F9F32-953F-234B-AB05-3A0588E6B6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2925" y="3627634"/>
            <a:ext cx="2139950" cy="24429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1DBC94-747D-394B-A54C-95308A0414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1727200"/>
            <a:ext cx="11102975" cy="165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E9B9496-0453-154F-925D-72BCA66C55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08300" y="3627634"/>
            <a:ext cx="8737600" cy="24429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C4501C6-694F-7742-8BDB-4AF3208FC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DE8CD-757F-F942-878A-F947C8B6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71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tx1"/>
            </a:gs>
            <a:gs pos="100000">
              <a:schemeClr val="tx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B9A678-DFF9-DE4E-B319-FB98B625B542}"/>
              </a:ext>
            </a:extLst>
          </p:cNvPr>
          <p:cNvSpPr/>
          <p:nvPr userDrawn="1"/>
        </p:nvSpPr>
        <p:spPr>
          <a:xfrm>
            <a:off x="0" y="1447800"/>
            <a:ext cx="12192000" cy="5410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5DDEAC9-D10E-2B4E-8D31-DADF445F0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067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3A895FD5-5F33-FC44-95F7-927EAEA176B7}"/>
              </a:ext>
            </a:extLst>
          </p:cNvPr>
          <p:cNvSpPr txBox="1"/>
          <p:nvPr userDrawn="1"/>
        </p:nvSpPr>
        <p:spPr>
          <a:xfrm>
            <a:off x="381000" y="6495773"/>
            <a:ext cx="4454528" cy="123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" spc="-54" dirty="0">
                <a:solidFill>
                  <a:schemeClr val="tx1"/>
                </a:solidFill>
                <a:latin typeface="Lato" panose="020F0502020204030203" pitchFamily="34" charset="77"/>
                <a:ea typeface="Poppins"/>
                <a:cs typeface="Poppins"/>
                <a:sym typeface="Poppins"/>
              </a:rPr>
              <a:t>© Winding River Consulting  2026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4714F3C-FAFF-6E43-BB57-B5E49C335807}"/>
              </a:ext>
            </a:extLst>
          </p:cNvPr>
          <p:cNvSpPr txBox="1">
            <a:spLocks/>
          </p:cNvSpPr>
          <p:nvPr userDrawn="1"/>
        </p:nvSpPr>
        <p:spPr>
          <a:xfrm>
            <a:off x="695325" y="266700"/>
            <a:ext cx="5235575" cy="7444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6E5A2D-3CCF-5C4F-8D44-9D150CFF2F3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13786" y="443274"/>
            <a:ext cx="1550886" cy="64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6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11" r:id="rId2"/>
    <p:sldLayoutId id="2147483661" r:id="rId3"/>
    <p:sldLayoutId id="2147483662" r:id="rId4"/>
    <p:sldLayoutId id="2147483691" r:id="rId5"/>
    <p:sldLayoutId id="2147483665" r:id="rId6"/>
    <p:sldLayoutId id="2147483725" r:id="rId7"/>
    <p:sldLayoutId id="2147483693" r:id="rId8"/>
    <p:sldLayoutId id="214748369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963BBD-699B-115A-89DB-926673B6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F7D48-1E33-E5B0-BC9C-D2F6EDB79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E0402-DF52-C371-5976-50778A2B7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B5EA40-5BCB-4E33-9470-19D6585E76C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272B4-4D5A-BD42-1A25-40E3E11D9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382CA-A522-9F93-C85D-C19B90674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CBA18B-8AEA-4CED-92EE-369A9CE4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1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chemeClr val="tx1"/>
            </a:gs>
            <a:gs pos="100000">
              <a:schemeClr val="tx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>
            <a:extLst>
              <a:ext uri="{FF2B5EF4-FFF2-40B4-BE49-F238E27FC236}">
                <a16:creationId xmlns:a16="http://schemas.microsoft.com/office/drawing/2014/main" id="{B60DA195-C1EA-D34F-A021-38A9E4085EE7}"/>
              </a:ext>
            </a:extLst>
          </p:cNvPr>
          <p:cNvSpPr txBox="1"/>
          <p:nvPr userDrawn="1"/>
        </p:nvSpPr>
        <p:spPr>
          <a:xfrm>
            <a:off x="392639" y="6516545"/>
            <a:ext cx="4454528" cy="123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" spc="-54" dirty="0">
                <a:solidFill>
                  <a:schemeClr val="bg1"/>
                </a:solidFill>
                <a:latin typeface="Lato" panose="020F0502020204030203" pitchFamily="34" charset="77"/>
                <a:ea typeface="Poppins"/>
                <a:cs typeface="Poppins"/>
                <a:sym typeface="Poppins"/>
              </a:rPr>
              <a:t>© Winding River Consulting  2026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640AB1-C9D5-614F-B64B-34FD548BC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4412" y="6372224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97DE8CD-757F-F942-878A-F947C8B64E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9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2" r:id="rId3"/>
    <p:sldLayoutId id="2147483683" r:id="rId4"/>
    <p:sldLayoutId id="2147483679" r:id="rId5"/>
    <p:sldLayoutId id="2147483681" r:id="rId6"/>
    <p:sldLayoutId id="2147483687" r:id="rId7"/>
    <p:sldLayoutId id="2147483672" r:id="rId8"/>
    <p:sldLayoutId id="214748367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 Symbol" panose="020B0502040204020203" pitchFamily="34" charset="0"/>
          <a:ea typeface="Segoe UI Symbol" panose="020B0502040204020203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632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 descr="People attending a meeting">
            <a:extLst>
              <a:ext uri="{FF2B5EF4-FFF2-40B4-BE49-F238E27FC236}">
                <a16:creationId xmlns:a16="http://schemas.microsoft.com/office/drawing/2014/main" id="{12FD3CAF-8E5A-5F4E-8056-19D786D0A2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35000"/>
          </a:blip>
          <a:srcRect l="25323" r="23575"/>
          <a:stretch>
            <a:fillRect/>
          </a:stretch>
        </p:blipFill>
        <p:spPr>
          <a:xfrm>
            <a:off x="6935205" y="0"/>
            <a:ext cx="5256795" cy="685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D8B0C3-AAC3-B74B-B8C4-2BA876DC12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b="0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76F3A6-57CC-1C46-98F1-0D53A6091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466" y="0"/>
            <a:ext cx="887505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675552-F44F-2A49-AEEF-B24A02D2B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79" y="257884"/>
            <a:ext cx="4320318" cy="1798587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1B84C24-8815-2F72-9593-AED8D1FA76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2142" y="2544016"/>
            <a:ext cx="6643063" cy="2838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Century Gothic" panose="020B0502020202020204" pitchFamily="34" charset="0"/>
              </a:rPr>
              <a:t>WELCOME!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6" name="Google Shape;171;p29">
            <a:extLst>
              <a:ext uri="{FF2B5EF4-FFF2-40B4-BE49-F238E27FC236}">
                <a16:creationId xmlns:a16="http://schemas.microsoft.com/office/drawing/2014/main" id="{33947FDA-61AB-A1D7-BCD5-35B31E489682}"/>
              </a:ext>
            </a:extLst>
          </p:cNvPr>
          <p:cNvGrpSpPr/>
          <p:nvPr/>
        </p:nvGrpSpPr>
        <p:grpSpPr>
          <a:xfrm>
            <a:off x="531708" y="5548421"/>
            <a:ext cx="5238750" cy="535781"/>
            <a:chOff x="3035300" y="4275139"/>
            <a:chExt cx="6985000" cy="714374"/>
          </a:xfrm>
        </p:grpSpPr>
        <p:grpSp>
          <p:nvGrpSpPr>
            <p:cNvPr id="9" name="Google Shape;172;p29">
              <a:extLst>
                <a:ext uri="{FF2B5EF4-FFF2-40B4-BE49-F238E27FC236}">
                  <a16:creationId xmlns:a16="http://schemas.microsoft.com/office/drawing/2014/main" id="{DF26EEFF-9D6D-3D1D-DF4C-C4D44262E00B}"/>
                </a:ext>
              </a:extLst>
            </p:cNvPr>
            <p:cNvGrpSpPr/>
            <p:nvPr/>
          </p:nvGrpSpPr>
          <p:grpSpPr>
            <a:xfrm>
              <a:off x="3035300" y="4275139"/>
              <a:ext cx="3060700" cy="714374"/>
              <a:chOff x="2762250" y="4275139"/>
              <a:chExt cx="3060700" cy="714374"/>
            </a:xfrm>
          </p:grpSpPr>
          <p:sp>
            <p:nvSpPr>
              <p:cNvPr id="13" name="Google Shape;173;p29">
                <a:extLst>
                  <a:ext uri="{FF2B5EF4-FFF2-40B4-BE49-F238E27FC236}">
                    <a16:creationId xmlns:a16="http://schemas.microsoft.com/office/drawing/2014/main" id="{3B463AA3-1FC3-FBEA-3780-BAC09F7801D4}"/>
                  </a:ext>
                </a:extLst>
              </p:cNvPr>
              <p:cNvSpPr/>
              <p:nvPr/>
            </p:nvSpPr>
            <p:spPr>
              <a:xfrm>
                <a:off x="2762250" y="4275139"/>
                <a:ext cx="3060700" cy="71437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" name="Google Shape;174;p29">
                <a:extLst>
                  <a:ext uri="{FF2B5EF4-FFF2-40B4-BE49-F238E27FC236}">
                    <a16:creationId xmlns:a16="http://schemas.microsoft.com/office/drawing/2014/main" id="{5506FD72-53E1-841E-42BC-94609E193769}"/>
                  </a:ext>
                </a:extLst>
              </p:cNvPr>
              <p:cNvSpPr txBox="1"/>
              <p:nvPr/>
            </p:nvSpPr>
            <p:spPr>
              <a:xfrm>
                <a:off x="3263901" y="4447660"/>
                <a:ext cx="2057400" cy="379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" b="1" dirty="0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May, 2026</a:t>
                </a:r>
                <a:endParaRPr kumimoji="0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175;p29">
              <a:extLst>
                <a:ext uri="{FF2B5EF4-FFF2-40B4-BE49-F238E27FC236}">
                  <a16:creationId xmlns:a16="http://schemas.microsoft.com/office/drawing/2014/main" id="{5A0BF8BA-9B71-ABC3-2A5C-C82084858B94}"/>
                </a:ext>
              </a:extLst>
            </p:cNvPr>
            <p:cNvGrpSpPr/>
            <p:nvPr/>
          </p:nvGrpSpPr>
          <p:grpSpPr>
            <a:xfrm>
              <a:off x="6959600" y="4275139"/>
              <a:ext cx="3060700" cy="714374"/>
              <a:chOff x="6527800" y="4275139"/>
              <a:chExt cx="3060700" cy="714374"/>
            </a:xfrm>
          </p:grpSpPr>
          <p:sp>
            <p:nvSpPr>
              <p:cNvPr id="11" name="Google Shape;176;p29">
                <a:extLst>
                  <a:ext uri="{FF2B5EF4-FFF2-40B4-BE49-F238E27FC236}">
                    <a16:creationId xmlns:a16="http://schemas.microsoft.com/office/drawing/2014/main" id="{728C23A2-3D7E-A37C-19E9-4E5C32FB87DD}"/>
                  </a:ext>
                </a:extLst>
              </p:cNvPr>
              <p:cNvSpPr/>
              <p:nvPr/>
            </p:nvSpPr>
            <p:spPr>
              <a:xfrm>
                <a:off x="6527800" y="4275139"/>
                <a:ext cx="3060700" cy="714374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" name="Google Shape;177;p29">
                <a:extLst>
                  <a:ext uri="{FF2B5EF4-FFF2-40B4-BE49-F238E27FC236}">
                    <a16:creationId xmlns:a16="http://schemas.microsoft.com/office/drawing/2014/main" id="{EC19124A-280E-F5DD-40F3-2A8E4CA3F74E}"/>
                  </a:ext>
                </a:extLst>
              </p:cNvPr>
              <p:cNvSpPr txBox="1"/>
              <p:nvPr/>
            </p:nvSpPr>
            <p:spPr>
              <a:xfrm>
                <a:off x="6554099" y="4447667"/>
                <a:ext cx="30081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defRPr/>
                </a:pPr>
                <a:r>
                  <a:rPr lang="en" b="1" dirty="0">
                    <a:solidFill>
                      <a:srgbClr val="FAF8FC"/>
                    </a:solidFill>
                    <a:latin typeface="Montserrat Light"/>
                    <a:sym typeface="Montserrat Light"/>
                  </a:rPr>
                  <a:t>Cohort 21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38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720BF-7D04-2A4D-2E0B-DE4EBE8F9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DA2774-49A2-678E-7AFB-E7BC06B5FB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Ownership Defines Accountability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B972-3667-7F61-8121-67F8750FE5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5" y="2185800"/>
            <a:ext cx="5553075" cy="3935600"/>
          </a:xfrm>
        </p:spPr>
        <p:txBody>
          <a:bodyPr>
            <a:normAutofit/>
          </a:bodyPr>
          <a:lstStyle/>
          <a:p>
            <a:r>
              <a:rPr lang="en-US" sz="2400" dirty="0"/>
              <a:t>Strategy is everyone’s responsibility– but not everyone’s role.</a:t>
            </a:r>
          </a:p>
          <a:p>
            <a:endParaRPr lang="en-US" sz="2400" dirty="0"/>
          </a:p>
          <a:p>
            <a:r>
              <a:rPr lang="en-US" sz="2400" dirty="0"/>
              <a:t>Partner’s </a:t>
            </a:r>
            <a:r>
              <a:rPr lang="en-US" sz="2400" i="1" dirty="0"/>
              <a:t>own</a:t>
            </a:r>
            <a:r>
              <a:rPr lang="en-US" sz="2400" dirty="0"/>
              <a:t> strategic direction; leaders </a:t>
            </a:r>
            <a:r>
              <a:rPr lang="en-US" sz="2400" i="1" dirty="0"/>
              <a:t>own</a:t>
            </a:r>
            <a:r>
              <a:rPr lang="en-US" sz="2400" dirty="0"/>
              <a:t> translation; teams </a:t>
            </a:r>
            <a:r>
              <a:rPr lang="en-US" sz="2400" i="1" dirty="0"/>
              <a:t>own </a:t>
            </a:r>
            <a:r>
              <a:rPr lang="en-US" sz="2400" dirty="0"/>
              <a:t>execution. </a:t>
            </a:r>
          </a:p>
          <a:p>
            <a:endParaRPr lang="en-US" sz="2400" dirty="0"/>
          </a:p>
          <a:p>
            <a:r>
              <a:rPr lang="en-US" sz="2400" dirty="0"/>
              <a:t>“If everyone’s responsible, no one is accountable.”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242AF-7036-E001-3860-F7F76047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10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E52E60-A590-8E3D-493D-4FC0A0A5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637" y="2185800"/>
            <a:ext cx="429577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10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A17479-C08E-5F4E-BE32-CA7688F33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Why is Execution So Hard?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B01D3-DC8B-E84E-8452-3C6C2D72AF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926" y="2185800"/>
            <a:ext cx="5553074" cy="39356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Lack of clarity of alignment.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Too many priorities– not enough focus.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No cadence of accountability.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Time-starved leaders stuck in delivery.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What else?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F8973-A087-3946-A887-AF788D2AF9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Common Barriers: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2BF2E-8E68-9647-ADE5-9C0D969B6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Graphic 1" descr="Filter outline">
            <a:extLst>
              <a:ext uri="{FF2B5EF4-FFF2-40B4-BE49-F238E27FC236}">
                <a16:creationId xmlns:a16="http://schemas.microsoft.com/office/drawing/2014/main" id="{4D115162-608F-72DB-6FDA-B447B6431E6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49894" y="2267526"/>
            <a:ext cx="3450454" cy="3772147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875D4BE7-86BB-7F13-7C81-65DDF64776A2}"/>
              </a:ext>
            </a:extLst>
          </p:cNvPr>
          <p:cNvSpPr/>
          <p:nvPr/>
        </p:nvSpPr>
        <p:spPr>
          <a:xfrm rot="18720000">
            <a:off x="8654953" y="5598112"/>
            <a:ext cx="440336" cy="430967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088DD587-5DBD-2619-9CD0-859F537B824A}"/>
              </a:ext>
            </a:extLst>
          </p:cNvPr>
          <p:cNvSpPr txBox="1"/>
          <p:nvPr/>
        </p:nvSpPr>
        <p:spPr>
          <a:xfrm>
            <a:off x="8585544" y="5705873"/>
            <a:ext cx="579154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800" b="1" dirty="0">
                <a:solidFill>
                  <a:srgbClr val="FFC000"/>
                </a:solidFill>
                <a:latin typeface="Montserrat SemiBold"/>
              </a:rPr>
              <a:t>Impact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3070B087-CBC2-9177-6836-F8FFE19C1759}"/>
              </a:ext>
            </a:extLst>
          </p:cNvPr>
          <p:cNvSpPr txBox="1"/>
          <p:nvPr/>
        </p:nvSpPr>
        <p:spPr>
          <a:xfrm>
            <a:off x="7877254" y="2448688"/>
            <a:ext cx="105619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dirty="0">
                <a:solidFill>
                  <a:srgbClr val="00B0F0"/>
                </a:solidFill>
                <a:latin typeface="Montserrat SemiBold"/>
              </a:rPr>
              <a:t>Ideas</a:t>
            </a:r>
            <a:endParaRPr lang="en-US" dirty="0">
              <a:solidFill>
                <a:srgbClr val="00B0F0"/>
              </a:solidFill>
              <a:latin typeface="Montserrat SemiBold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3BE7270B-DC5A-CD3A-FE31-5849BEFABC8A}"/>
              </a:ext>
            </a:extLst>
          </p:cNvPr>
          <p:cNvSpPr txBox="1"/>
          <p:nvPr/>
        </p:nvSpPr>
        <p:spPr>
          <a:xfrm>
            <a:off x="8755164" y="2200230"/>
            <a:ext cx="105619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dirty="0">
                <a:solidFill>
                  <a:srgbClr val="00B0F0"/>
                </a:solidFill>
                <a:latin typeface="Montserrat SemiBold"/>
              </a:rPr>
              <a:t>Ideas</a:t>
            </a:r>
            <a:endParaRPr lang="en-US" dirty="0">
              <a:solidFill>
                <a:srgbClr val="00B0F0"/>
              </a:solidFill>
              <a:latin typeface="Montserrat SemiBold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6385C9BD-E0FA-8599-0841-B3530DDC711D}"/>
              </a:ext>
            </a:extLst>
          </p:cNvPr>
          <p:cNvSpPr txBox="1"/>
          <p:nvPr/>
        </p:nvSpPr>
        <p:spPr>
          <a:xfrm>
            <a:off x="8227065" y="1730886"/>
            <a:ext cx="105619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dirty="0">
                <a:solidFill>
                  <a:srgbClr val="00B0F0"/>
                </a:solidFill>
                <a:latin typeface="Montserrat SemiBold"/>
              </a:rPr>
              <a:t>Ideas</a:t>
            </a:r>
            <a:endParaRPr lang="en-US" dirty="0">
              <a:solidFill>
                <a:srgbClr val="00B0F0"/>
              </a:solidFill>
              <a:latin typeface="Montserrat SemiBold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927C765E-9430-74B7-6D5C-6DA204DEFF16}"/>
              </a:ext>
            </a:extLst>
          </p:cNvPr>
          <p:cNvSpPr txBox="1"/>
          <p:nvPr/>
        </p:nvSpPr>
        <p:spPr>
          <a:xfrm>
            <a:off x="9164698" y="1542973"/>
            <a:ext cx="105619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400" dirty="0">
                <a:solidFill>
                  <a:srgbClr val="00B0F0"/>
                </a:solidFill>
                <a:latin typeface="Montserrat SemiBold"/>
              </a:rPr>
              <a:t>Ideas</a:t>
            </a:r>
            <a:endParaRPr lang="en-US" dirty="0">
              <a:solidFill>
                <a:srgbClr val="00B0F0"/>
              </a:solidFill>
              <a:latin typeface="Montserrat SemiBold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01BAD058-BC0B-4257-6127-8BCEBCDA0789}"/>
              </a:ext>
            </a:extLst>
          </p:cNvPr>
          <p:cNvSpPr txBox="1"/>
          <p:nvPr/>
        </p:nvSpPr>
        <p:spPr>
          <a:xfrm>
            <a:off x="8317674" y="2910353"/>
            <a:ext cx="1114893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>
                <a:solidFill>
                  <a:schemeClr val="accent3"/>
                </a:solidFill>
                <a:latin typeface="Montserrat SemiBold"/>
              </a:rPr>
              <a:t>Initiatives &amp; Priorities</a:t>
            </a:r>
          </a:p>
        </p:txBody>
      </p:sp>
    </p:spTree>
    <p:extLst>
      <p:ext uri="{BB962C8B-B14F-4D97-AF65-F5344CB8AC3E}">
        <p14:creationId xmlns:p14="http://schemas.microsoft.com/office/powerpoint/2010/main" val="1740643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F0315-B89E-458C-6858-0B36F0A19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FA2536-3314-5840-45A4-38D91505D3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 Can’t Do Everything.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F60F8-E961-10B6-8DD3-0658E6AF6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583987D-D2E0-1EE4-C100-8ACF3AA32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336735"/>
              </p:ext>
            </p:extLst>
          </p:nvPr>
        </p:nvGraphicFramePr>
        <p:xfrm>
          <a:off x="3570287" y="1873419"/>
          <a:ext cx="5048250" cy="3111162"/>
        </p:xfrm>
        <a:graphic>
          <a:graphicData uri="http://schemas.openxmlformats.org/drawingml/2006/table">
            <a:tbl>
              <a:tblPr/>
              <a:tblGrid>
                <a:gridCol w="2524125">
                  <a:extLst>
                    <a:ext uri="{9D8B030D-6E8A-4147-A177-3AD203B41FA5}">
                      <a16:colId xmlns:a16="http://schemas.microsoft.com/office/drawing/2014/main" val="2988498338"/>
                    </a:ext>
                  </a:extLst>
                </a:gridCol>
                <a:gridCol w="2524125">
                  <a:extLst>
                    <a:ext uri="{9D8B030D-6E8A-4147-A177-3AD203B41FA5}">
                      <a16:colId xmlns:a16="http://schemas.microsoft.com/office/drawing/2014/main" val="3059599390"/>
                    </a:ext>
                  </a:extLst>
                </a:gridCol>
              </a:tblGrid>
              <a:tr h="1555581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High Impact/</a:t>
                      </a: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Low Effort</a:t>
                      </a: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 u="none" strike="noStrike">
                          <a:solidFill>
                            <a:srgbClr val="FACA00"/>
                          </a:solidFill>
                          <a:effectLst/>
                          <a:latin typeface="Arial" panose="020B0604020202020204" pitchFamily="34" charset="0"/>
                        </a:rPr>
                        <a:t>Quick Wins</a:t>
                      </a: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3049" cap="flat" cmpd="sng" algn="ctr">
                      <a:solidFill>
                        <a:srgbClr val="3794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49" cap="flat" cmpd="sng" algn="ctr">
                      <a:solidFill>
                        <a:srgbClr val="3794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80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96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High Impact/</a:t>
                      </a: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High Effort</a:t>
                      </a: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 u="none" strike="noStrike">
                          <a:solidFill>
                            <a:srgbClr val="FACA00"/>
                          </a:solidFill>
                          <a:effectLst/>
                          <a:latin typeface="Arial" panose="020B0604020202020204" pitchFamily="34" charset="0"/>
                        </a:rPr>
                        <a:t>Strategic Initiatives</a:t>
                      </a: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49" cap="flat" cmpd="sng" algn="ctr">
                      <a:solidFill>
                        <a:srgbClr val="3794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049" cap="flat" cmpd="sng" algn="ctr">
                      <a:solidFill>
                        <a:srgbClr val="3794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480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96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328768"/>
                  </a:ext>
                </a:extLst>
              </a:tr>
              <a:tr h="1555581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 Impact/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 Effort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FACA00"/>
                          </a:solidFill>
                          <a:effectLst/>
                          <a:latin typeface="Arial" panose="020B0604020202020204" pitchFamily="34" charset="0"/>
                        </a:rPr>
                        <a:t>Incremental Improvements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3049" cap="flat" cmpd="sng" algn="ctr">
                      <a:solidFill>
                        <a:srgbClr val="3794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49" cap="flat" cmpd="sng" algn="ctr">
                      <a:solidFill>
                        <a:srgbClr val="3794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80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49" cap="flat" cmpd="sng" algn="ctr">
                      <a:solidFill>
                        <a:srgbClr val="3794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 Impact/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 Effort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FACA00"/>
                          </a:solidFill>
                          <a:effectLst/>
                          <a:latin typeface="Arial" panose="020B0604020202020204" pitchFamily="34" charset="0"/>
                        </a:rPr>
                        <a:t>Resource Drains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3049" cap="flat" cmpd="sng" algn="ctr">
                      <a:solidFill>
                        <a:srgbClr val="3794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049" cap="flat" cmpd="sng" algn="ctr">
                      <a:solidFill>
                        <a:srgbClr val="3794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480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049" cap="flat" cmpd="sng" algn="ctr">
                      <a:solidFill>
                        <a:srgbClr val="3794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778938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FCA16564-3BAC-97C1-79EC-C89F93922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26876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02AB9C-BE0D-8D2C-E5ED-3F52206AC24C}"/>
              </a:ext>
            </a:extLst>
          </p:cNvPr>
          <p:cNvCxnSpPr/>
          <p:nvPr/>
        </p:nvCxnSpPr>
        <p:spPr>
          <a:xfrm flipH="1">
            <a:off x="3328760" y="2086894"/>
            <a:ext cx="9800" cy="263212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>
            <a:extLst>
              <a:ext uri="{FF2B5EF4-FFF2-40B4-BE49-F238E27FC236}">
                <a16:creationId xmlns:a16="http://schemas.microsoft.com/office/drawing/2014/main" id="{C338B517-5209-15C8-65CF-31CCD759701D}"/>
              </a:ext>
            </a:extLst>
          </p:cNvPr>
          <p:cNvSpPr txBox="1"/>
          <p:nvPr/>
        </p:nvSpPr>
        <p:spPr>
          <a:xfrm rot="16200000">
            <a:off x="2513404" y="3883574"/>
            <a:ext cx="1310852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latin typeface="Montserrat ExtraBold"/>
              </a:rPr>
              <a:t>Lower Impact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2A365C-05C3-365E-4ABF-E21C16F3D1AF}"/>
              </a:ext>
            </a:extLst>
          </p:cNvPr>
          <p:cNvSpPr txBox="1"/>
          <p:nvPr/>
        </p:nvSpPr>
        <p:spPr>
          <a:xfrm rot="16200000">
            <a:off x="2513404" y="2260796"/>
            <a:ext cx="1310852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latin typeface="Montserrat ExtraBold"/>
              </a:rPr>
              <a:t>Higher Impact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3EE186-9ADE-4764-94FC-74A728083398}"/>
              </a:ext>
            </a:extLst>
          </p:cNvPr>
          <p:cNvCxnSpPr>
            <a:cxnSpLocks/>
          </p:cNvCxnSpPr>
          <p:nvPr/>
        </p:nvCxnSpPr>
        <p:spPr>
          <a:xfrm>
            <a:off x="4095750" y="5230892"/>
            <a:ext cx="4004810" cy="746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1">
            <a:extLst>
              <a:ext uri="{FF2B5EF4-FFF2-40B4-BE49-F238E27FC236}">
                <a16:creationId xmlns:a16="http://schemas.microsoft.com/office/drawing/2014/main" id="{F1D1CBC8-7AFA-B567-85CF-420B8F144251}"/>
              </a:ext>
            </a:extLst>
          </p:cNvPr>
          <p:cNvSpPr txBox="1"/>
          <p:nvPr/>
        </p:nvSpPr>
        <p:spPr>
          <a:xfrm>
            <a:off x="4173704" y="5200183"/>
            <a:ext cx="1310852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latin typeface="Montserrat ExtraBold"/>
              </a:rPr>
              <a:t>Low Effort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67B22449-6D31-1CFC-797B-1E9B4B2097FB}"/>
              </a:ext>
            </a:extLst>
          </p:cNvPr>
          <p:cNvSpPr txBox="1"/>
          <p:nvPr/>
        </p:nvSpPr>
        <p:spPr>
          <a:xfrm>
            <a:off x="7108816" y="5200182"/>
            <a:ext cx="1310852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latin typeface="Montserrat ExtraBold"/>
              </a:rPr>
              <a:t>High Effort</a:t>
            </a:r>
          </a:p>
        </p:txBody>
      </p:sp>
    </p:spTree>
    <p:extLst>
      <p:ext uri="{BB962C8B-B14F-4D97-AF65-F5344CB8AC3E}">
        <p14:creationId xmlns:p14="http://schemas.microsoft.com/office/powerpoint/2010/main" val="1098803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0E26F-FA90-2CAE-A849-FB04AA704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E4EE9B-40F3-6546-3F04-D9E0A1FC79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Horizon Model: Leading Across Timeframes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DE07D-CC1F-8336-2899-6B2AE8649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2DEB4B3-5B98-0A05-289F-85EC9BB60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815638"/>
              </p:ext>
            </p:extLst>
          </p:nvPr>
        </p:nvGraphicFramePr>
        <p:xfrm>
          <a:off x="1287462" y="1037425"/>
          <a:ext cx="961390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Graphic 14" descr="Clock with solid fill">
            <a:extLst>
              <a:ext uri="{FF2B5EF4-FFF2-40B4-BE49-F238E27FC236}">
                <a16:creationId xmlns:a16="http://schemas.microsoft.com/office/drawing/2014/main" id="{3E184CFE-59AD-60BA-5E63-B4B865FA6A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6317" y="1894561"/>
            <a:ext cx="914400" cy="914400"/>
          </a:xfrm>
          <a:prstGeom prst="rect">
            <a:avLst/>
          </a:prstGeom>
        </p:spPr>
      </p:pic>
      <p:pic>
        <p:nvPicPr>
          <p:cNvPr id="17" name="Graphic 16" descr="Compass with solid fill">
            <a:extLst>
              <a:ext uri="{FF2B5EF4-FFF2-40B4-BE49-F238E27FC236}">
                <a16:creationId xmlns:a16="http://schemas.microsoft.com/office/drawing/2014/main" id="{3886E853-807E-4082-78C4-25630700C8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23567" y="1894561"/>
            <a:ext cx="914400" cy="914400"/>
          </a:xfrm>
          <a:prstGeom prst="rect">
            <a:avLst/>
          </a:prstGeom>
        </p:spPr>
      </p:pic>
      <p:pic>
        <p:nvPicPr>
          <p:cNvPr id="19" name="Graphic 18" descr="Telescope with solid fill">
            <a:extLst>
              <a:ext uri="{FF2B5EF4-FFF2-40B4-BE49-F238E27FC236}">
                <a16:creationId xmlns:a16="http://schemas.microsoft.com/office/drawing/2014/main" id="{95EA3410-EDE5-852C-355D-AD7B71AAD3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42424" y="18945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37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FEB4D-460C-A4AF-8E8A-99E78322F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C05EC1-FEC7-DC23-B908-9505591967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Where Are You Spending Your Time?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1282A-9A08-37BC-E2C6-67641C21F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D7A032C-E468-A390-D955-6F1446677F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669150"/>
              </p:ext>
            </p:extLst>
          </p:nvPr>
        </p:nvGraphicFramePr>
        <p:xfrm>
          <a:off x="2030412" y="11361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0203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1633B-378B-8543-029E-4C921FC46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D9B48D-0EED-51D5-1F75-3B1A319114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en-US" sz="8800" dirty="0"/>
              <a:t>Overarching</a:t>
            </a:r>
          </a:p>
          <a:p>
            <a:pPr algn="ctr"/>
            <a:r>
              <a:rPr lang="en-US" sz="8800" dirty="0"/>
              <a:t>Strategy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0E41E-B1C0-5456-3598-EF355FB88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7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6C885-7BF0-6329-FECB-9403FC69B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92DBD3-8064-B457-E91D-0A3A20B91F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Power of a Clear North Star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D444A-D4FA-C622-B3BA-BA83FDCB4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Graphic 6" descr="Shooting star outline">
            <a:extLst>
              <a:ext uri="{FF2B5EF4-FFF2-40B4-BE49-F238E27FC236}">
                <a16:creationId xmlns:a16="http://schemas.microsoft.com/office/drawing/2014/main" id="{A20EDA5B-060E-C1F8-4756-9CD8AF70D0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01583" y="1603357"/>
            <a:ext cx="5183687" cy="5183687"/>
          </a:xfrm>
          <a:prstGeom prst="rect">
            <a:avLst/>
          </a:prstGeom>
        </p:spPr>
      </p:pic>
      <p:pic>
        <p:nvPicPr>
          <p:cNvPr id="9" name="Graphic 8" descr="Map compass with solid fill">
            <a:extLst>
              <a:ext uri="{FF2B5EF4-FFF2-40B4-BE49-F238E27FC236}">
                <a16:creationId xmlns:a16="http://schemas.microsoft.com/office/drawing/2014/main" id="{9A9691F9-3A48-9BF1-FD63-5D437DB33A5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8252" y="2514600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2B7387-DA48-4BF9-A565-122441627050}"/>
              </a:ext>
            </a:extLst>
          </p:cNvPr>
          <p:cNvSpPr txBox="1"/>
          <p:nvPr/>
        </p:nvSpPr>
        <p:spPr>
          <a:xfrm>
            <a:off x="7508656" y="1916482"/>
            <a:ext cx="155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Firm Values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91531E-866D-8831-5474-2E6CA5ECB680}"/>
              </a:ext>
            </a:extLst>
          </p:cNvPr>
          <p:cNvSpPr txBox="1"/>
          <p:nvPr/>
        </p:nvSpPr>
        <p:spPr>
          <a:xfrm>
            <a:off x="8162097" y="2598939"/>
            <a:ext cx="155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People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E92175-CADE-824C-FD02-03E76354154C}"/>
              </a:ext>
            </a:extLst>
          </p:cNvPr>
          <p:cNvSpPr txBox="1"/>
          <p:nvPr/>
        </p:nvSpPr>
        <p:spPr>
          <a:xfrm>
            <a:off x="7843379" y="3281396"/>
            <a:ext cx="155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Growth</a:t>
            </a:r>
          </a:p>
        </p:txBody>
      </p:sp>
    </p:spTree>
    <p:extLst>
      <p:ext uri="{BB962C8B-B14F-4D97-AF65-F5344CB8AC3E}">
        <p14:creationId xmlns:p14="http://schemas.microsoft.com/office/powerpoint/2010/main" val="3871351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53A4F-35F3-4911-FFB6-EBE4C8A1A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6921CE-FD70-EFF6-7F88-38E1A39F3C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925" y="446949"/>
            <a:ext cx="11102975" cy="579302"/>
          </a:xfrm>
        </p:spPr>
        <p:txBody>
          <a:bodyPr/>
          <a:lstStyle/>
          <a:p>
            <a:r>
              <a:rPr lang="en-US" dirty="0"/>
              <a:t>Aligning Vision, Values, and Personal Goals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64CB0-0F10-656B-AC45-1F840C662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CE6FBD-88C8-907C-7B05-BCD3B5A05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399029"/>
              </p:ext>
            </p:extLst>
          </p:nvPr>
        </p:nvGraphicFramePr>
        <p:xfrm>
          <a:off x="1536699" y="1938739"/>
          <a:ext cx="9115425" cy="3724275"/>
        </p:xfrm>
        <a:graphic>
          <a:graphicData uri="http://schemas.openxmlformats.org/drawingml/2006/table">
            <a:tbl>
              <a:tblPr/>
              <a:tblGrid>
                <a:gridCol w="3038475">
                  <a:extLst>
                    <a:ext uri="{9D8B030D-6E8A-4147-A177-3AD203B41FA5}">
                      <a16:colId xmlns:a16="http://schemas.microsoft.com/office/drawing/2014/main" val="2843235647"/>
                    </a:ext>
                  </a:extLst>
                </a:gridCol>
                <a:gridCol w="3038475">
                  <a:extLst>
                    <a:ext uri="{9D8B030D-6E8A-4147-A177-3AD203B41FA5}">
                      <a16:colId xmlns:a16="http://schemas.microsoft.com/office/drawing/2014/main" val="4269684748"/>
                    </a:ext>
                  </a:extLst>
                </a:gridCol>
                <a:gridCol w="3038475">
                  <a:extLst>
                    <a:ext uri="{9D8B030D-6E8A-4147-A177-3AD203B41FA5}">
                      <a16:colId xmlns:a16="http://schemas.microsoft.com/office/drawing/2014/main" val="4098344254"/>
                    </a:ext>
                  </a:extLst>
                </a:gridCol>
              </a:tblGrid>
              <a:tr h="1495425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Font typeface="+mj-lt"/>
                        <a:buAutoNum type="arabicPeriod"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Core Purpose / Why We Exist</a:t>
                      </a: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2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ase">
                        <a:lnSpc>
                          <a:spcPts val="1650"/>
                        </a:lnSpc>
                        <a:buFont typeface="+mj-lt"/>
                        <a:buAutoNum type="arabicPeriod"/>
                      </a:pP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120" b="1" i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Why do we exist beyond making money?</a:t>
                      </a: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96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 Core Values</a:t>
                      </a: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3-5 values guiding how we work with clients, staff, partners.</a:t>
                      </a: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96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   Niche / Ideal Client</a:t>
                      </a: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Who are we best positioned to serve?</a:t>
                      </a: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96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056571"/>
                  </a:ext>
                </a:extLst>
              </a:tr>
              <a:tr h="1038225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10-Year Target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 is the long-term vision for the firm?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3-Year Vision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 does success look like in 3 years? Revenue, profit, client mix, etc.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774116"/>
                  </a:ext>
                </a:extLst>
              </a:tr>
              <a:tr h="1190625"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1-Year Plan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Specific goals for the next year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Issues / Barriers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What's getting in the way of progress today?</a:t>
                      </a:r>
                      <a:r>
                        <a:rPr lang="en-US" sz="14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 Personal Vision Statement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Leadership Alignment.</a:t>
                      </a:r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40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592977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A32FF87F-AF28-C6FB-1E64-4AE565DBC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288" y="20882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04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1FD70-7C60-9ED9-163B-0E0A37217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BC0D64-509C-92DB-6F2F-D76051D09D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035" y="447894"/>
            <a:ext cx="11102975" cy="579302"/>
          </a:xfrm>
        </p:spPr>
        <p:txBody>
          <a:bodyPr/>
          <a:lstStyle/>
          <a:p>
            <a:r>
              <a:rPr lang="en-US" dirty="0"/>
              <a:t>Execution Through Accountability and Cadence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73CAB-189D-94D3-4139-DF9C615EF79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Assign ownership: “Who owns what?”</a:t>
            </a:r>
          </a:p>
          <a:p>
            <a:r>
              <a:rPr lang="en-US" dirty="0"/>
              <a:t>Set cadence: Quarterly ‘Rocks’ – Weekly Issues “IDS”.</a:t>
            </a:r>
          </a:p>
          <a:p>
            <a:r>
              <a:rPr lang="en-US" dirty="0"/>
              <a:t>Measure momentum: Use simple scorecards, not just KPIs.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A5988-9523-11FE-A872-1C716FA6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B905BF2-861B-9BF2-3BFE-2F2525A65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5215984"/>
              </p:ext>
            </p:extLst>
          </p:nvPr>
        </p:nvGraphicFramePr>
        <p:xfrm>
          <a:off x="3448295" y="3087107"/>
          <a:ext cx="5295409" cy="317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0742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83766-A992-4BEC-FFCE-E4E686653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1ACEDA-9E0E-B455-B343-E31895EC7E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From Concept to Commitment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89923-B326-817F-72F0-0E6BE42D8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19</a:t>
            </a:fld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9E4674B-ABAF-6FAF-7EDA-959212D9A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04" y="1574571"/>
            <a:ext cx="4980215" cy="49802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D0C4C580-C466-B310-22D7-7648DA2614ED}"/>
              </a:ext>
            </a:extLst>
          </p:cNvPr>
          <p:cNvSpPr txBox="1"/>
          <p:nvPr/>
        </p:nvSpPr>
        <p:spPr>
          <a:xfrm>
            <a:off x="542925" y="3695346"/>
            <a:ext cx="2667230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Montserrat SemiBold"/>
              </a:rPr>
              <a:t>What's one action that aligns you closer to the North Star?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596E35B6-C812-9D00-88EA-B549802B1EDA}"/>
              </a:ext>
            </a:extLst>
          </p:cNvPr>
          <p:cNvSpPr txBox="1"/>
          <p:nvPr/>
        </p:nvSpPr>
        <p:spPr>
          <a:xfrm>
            <a:off x="8931182" y="3695346"/>
            <a:ext cx="2667230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latin typeface="Montserrat SemiBold"/>
              </a:rPr>
              <a:t>What horizon do you need to rebalance toward this quarter?</a:t>
            </a:r>
          </a:p>
        </p:txBody>
      </p:sp>
    </p:spTree>
    <p:extLst>
      <p:ext uri="{BB962C8B-B14F-4D97-AF65-F5344CB8AC3E}">
        <p14:creationId xmlns:p14="http://schemas.microsoft.com/office/powerpoint/2010/main" val="164879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DAC419-8832-AE47-8FE7-267166024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47E25-5233-A143-938D-136799ED39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437" y="1749263"/>
            <a:ext cx="11102975" cy="3935600"/>
          </a:xfrm>
        </p:spPr>
        <p:txBody>
          <a:bodyPr>
            <a:noAutofit/>
          </a:bodyPr>
          <a:lstStyle/>
          <a:p>
            <a:r>
              <a:rPr lang="en-US" sz="2000" b="1" dirty="0"/>
              <a:t>Meals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Dinners are offsite, refer to the agenda for meeting times. Tuesday is with BTB.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Breakfast / Lunch – Upper Ashburn</a:t>
            </a:r>
          </a:p>
          <a:p>
            <a:endParaRPr lang="en-US" sz="2000" dirty="0"/>
          </a:p>
          <a:p>
            <a:r>
              <a:rPr lang="en-US" sz="2000" b="1" dirty="0"/>
              <a:t>Workout</a:t>
            </a:r>
            <a:r>
              <a:rPr lang="en-US" sz="2000" dirty="0"/>
              <a:t> – Each morning at 7:00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Tuesday AM – Guggenheim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Wednesday AM – Hara</a:t>
            </a:r>
          </a:p>
          <a:p>
            <a:endParaRPr lang="en-US" sz="2000" dirty="0"/>
          </a:p>
          <a:p>
            <a:r>
              <a:rPr lang="en-US" sz="2000" dirty="0"/>
              <a:t>Scan the QR code on your folders to access the Resource Center</a:t>
            </a:r>
          </a:p>
          <a:p>
            <a:endParaRPr lang="en-US" sz="2000" dirty="0"/>
          </a:p>
          <a:p>
            <a:r>
              <a:rPr lang="en-US" sz="2000" dirty="0"/>
              <a:t>Intersession date – July 8</a:t>
            </a:r>
            <a:r>
              <a:rPr lang="en-US" sz="2000" baseline="30000" dirty="0"/>
              <a:t>th</a:t>
            </a:r>
            <a:r>
              <a:rPr lang="en-US" sz="2000" dirty="0"/>
              <a:t> at 1:00 PM 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CC7F1-6DBC-C646-9E1B-FC0F49EB5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37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DA79E-56F1-35B3-0EAB-FB5B1A8C5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5EF73E-88A8-C954-2A20-B1833912B3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Strategy is Easy. Execution is Hard.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34A9B-B14F-27C9-A330-27FA3E9174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i="1" dirty="0"/>
              <a:t>But the best leaders make both intentional.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13613-4E2F-C9E8-B7D2-F20238A3B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20</a:t>
            </a:fld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F24DB65-750A-A301-301B-6C618CF28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2" y="2297369"/>
            <a:ext cx="36195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A collage of different symbols&#10;&#10;AI-generated content may be incorrect.">
            <a:extLst>
              <a:ext uri="{FF2B5EF4-FFF2-40B4-BE49-F238E27FC236}">
                <a16:creationId xmlns:a16="http://schemas.microsoft.com/office/drawing/2014/main" id="{664E8E06-7801-04B7-F363-0ED32E793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91" y="3050095"/>
            <a:ext cx="191452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044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69A99-68FC-7E22-9B3D-CB811C1C2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C42386-5173-8A72-48F8-8257A0A9C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770" y="284386"/>
            <a:ext cx="1846509" cy="768718"/>
          </a:xfrm>
          <a:prstGeom prst="rect">
            <a:avLst/>
          </a:prstGeom>
        </p:spPr>
      </p:pic>
      <p:sp>
        <p:nvSpPr>
          <p:cNvPr id="21" name="Google Shape;367;p47">
            <a:extLst>
              <a:ext uri="{FF2B5EF4-FFF2-40B4-BE49-F238E27FC236}">
                <a16:creationId xmlns:a16="http://schemas.microsoft.com/office/drawing/2014/main" id="{018B8B49-2D41-BBEC-5618-56EC5EA1199C}"/>
              </a:ext>
            </a:extLst>
          </p:cNvPr>
          <p:cNvSpPr/>
          <p:nvPr/>
        </p:nvSpPr>
        <p:spPr>
          <a:xfrm>
            <a:off x="691556" y="1966910"/>
            <a:ext cx="279583" cy="2287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Google Shape;368;p47">
            <a:extLst>
              <a:ext uri="{FF2B5EF4-FFF2-40B4-BE49-F238E27FC236}">
                <a16:creationId xmlns:a16="http://schemas.microsoft.com/office/drawing/2014/main" id="{6BF91435-834A-7C3C-1E9D-EA7CA3EE7203}"/>
              </a:ext>
            </a:extLst>
          </p:cNvPr>
          <p:cNvSpPr/>
          <p:nvPr/>
        </p:nvSpPr>
        <p:spPr>
          <a:xfrm>
            <a:off x="688289" y="3915508"/>
            <a:ext cx="279582" cy="2795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rgbClr val="53585F"/>
          </a:solidFill>
          <a:ln w="12700" cap="flat" cmpd="sng">
            <a:solidFill>
              <a:srgbClr val="8EBF4B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14275" tIns="14275" rIns="14275" bIns="1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B9ADF805-6014-FA26-1E95-CF1E30586F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" t="8794" r="-1" b="33710"/>
          <a:stretch>
            <a:fillRect/>
          </a:stretch>
        </p:blipFill>
        <p:spPr>
          <a:xfrm>
            <a:off x="7104063" y="1965325"/>
            <a:ext cx="3919537" cy="2916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411203-ADA4-D146-562A-1A8F2296075C}"/>
              </a:ext>
            </a:extLst>
          </p:cNvPr>
          <p:cNvSpPr txBox="1"/>
          <p:nvPr/>
        </p:nvSpPr>
        <p:spPr>
          <a:xfrm>
            <a:off x="1168400" y="1253619"/>
            <a:ext cx="3194833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Thank You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Contact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Email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Phone #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Skills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Leader, Speaker, Author, Change Agent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672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DFB8E-AE46-8F55-249F-D422421A6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2E1077-2423-1550-DE9B-F4E279AAE5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6D6D8-5AE9-F517-134D-A3DF27E451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437" y="1749263"/>
            <a:ext cx="11102975" cy="3935600"/>
          </a:xfrm>
        </p:spPr>
        <p:txBody>
          <a:bodyPr>
            <a:noAutofit/>
          </a:bodyPr>
          <a:lstStyle/>
          <a:p>
            <a:r>
              <a:rPr lang="en-US" sz="2000" b="1" dirty="0" err="1"/>
              <a:t>iLabs</a:t>
            </a:r>
            <a:r>
              <a:rPr lang="en-US" sz="2000" b="1" dirty="0"/>
              <a:t> Presentation – </a:t>
            </a:r>
            <a:r>
              <a:rPr lang="en-US" sz="2000" dirty="0"/>
              <a:t>Wednesday at 10:00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Time each day allocated to work on this</a:t>
            </a:r>
          </a:p>
          <a:p>
            <a:endParaRPr lang="en-US" sz="2000" dirty="0"/>
          </a:p>
          <a:p>
            <a:r>
              <a:rPr lang="en-US" sz="2000" b="1" dirty="0"/>
              <a:t>Feedback &amp; CPE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Scan the QR code associated with each session and complete the survey</a:t>
            </a:r>
          </a:p>
          <a:p>
            <a:endParaRPr lang="en-US" sz="2000" dirty="0"/>
          </a:p>
          <a:p>
            <a:r>
              <a:rPr lang="en-US" sz="2000" b="1" dirty="0"/>
              <a:t>Winning Ways Reunion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November 11-12, 2026</a:t>
            </a:r>
          </a:p>
          <a:p>
            <a:endParaRPr lang="en-US" sz="2000" dirty="0"/>
          </a:p>
          <a:p>
            <a:r>
              <a:rPr lang="en-US" sz="2000" b="1" dirty="0"/>
              <a:t>Our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David, Gary, Brian, Ilana, Trisha, Scott, Daniel, Bruce and Reine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F23DC-3590-E664-7EB8-D3D8DF652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5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9F4A0-E4A8-4A9C-E6B1-9729D18AE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362A2D-9669-5656-6AFC-6EE9BD2E7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Ice Breaker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1BD76-D3FE-77E4-FF7E-5080A7B96E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437" y="1749263"/>
            <a:ext cx="11102975" cy="39356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What one thing are you scared about?</a:t>
            </a:r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One thing you are super excited about?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3473F-BECB-27D6-78F2-A579A658E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81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CB234-9477-AFAB-413C-96116C84E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13A4C2-B180-BD58-D0ED-3CB9F42AA1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What’s Top of Mind for Leaders?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95EE-65EC-DEB6-7B3D-E512488BD5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437" y="1749263"/>
            <a:ext cx="11102975" cy="3935600"/>
          </a:xfrm>
        </p:spPr>
        <p:txBody>
          <a:bodyPr>
            <a:noAutofit/>
          </a:bodyPr>
          <a:lstStyle/>
          <a:p>
            <a:r>
              <a:rPr lang="en-US" sz="2000" b="1" dirty="0"/>
              <a:t>Themes Emerging Across the Cohort</a:t>
            </a:r>
            <a:endParaRPr lang="en-US" sz="2000" dirty="0"/>
          </a:p>
          <a:p>
            <a:r>
              <a:rPr lang="en-US" sz="2000" b="1" dirty="0"/>
              <a:t>Talent &amp; Culture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Retention, accountability, and leadership pipeline development are front-and-center; firms are balancing growth demands with sustaining health, people-first cultures. </a:t>
            </a:r>
          </a:p>
          <a:p>
            <a:endParaRPr lang="en-US" sz="2000" dirty="0"/>
          </a:p>
          <a:p>
            <a:r>
              <a:rPr lang="en-US" sz="2000" b="1" dirty="0"/>
              <a:t>Growth Pressures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Leaders are navigating plateauing organize growth, tightening markets, and shifting client expectations toward advisory and value creation. </a:t>
            </a:r>
          </a:p>
          <a:p>
            <a:endParaRPr lang="en-US" sz="2000" dirty="0"/>
          </a:p>
          <a:p>
            <a:r>
              <a:rPr lang="en-US" sz="2000" b="1" dirty="0"/>
              <a:t>Change Fatigue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speed of transformation– AI, M&amp;A, hybrid work– had left many leaders asking </a:t>
            </a:r>
            <a:r>
              <a:rPr lang="en-US" sz="2000" i="1" dirty="0"/>
              <a:t>how to sustain focus and energy without losing direction.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B6942-4F82-ECEA-DC77-C8AB38365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9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206A0-17A7-776B-B141-6966E5455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AC5BE1-1F58-39C8-95FC-271284C819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Leadership &amp; Execution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AAE7E-35AA-A5A4-4368-0F2300C6E6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437" y="1749263"/>
            <a:ext cx="11102975" cy="3935600"/>
          </a:xfrm>
        </p:spPr>
        <p:txBody>
          <a:bodyPr>
            <a:noAutofit/>
          </a:bodyPr>
          <a:lstStyle/>
          <a:p>
            <a:r>
              <a:rPr lang="en-US" sz="2000" b="1" dirty="0"/>
              <a:t>What Keeps you up at Night?</a:t>
            </a:r>
            <a:endParaRPr lang="en-US" sz="2000" dirty="0"/>
          </a:p>
          <a:p>
            <a:r>
              <a:rPr lang="en-US" sz="2000" b="1" dirty="0"/>
              <a:t>Execution Gaps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Clear strategies exist, but follow=through, ownership, and accountability mechanisms are inconsistent. </a:t>
            </a:r>
          </a:p>
          <a:p>
            <a:r>
              <a:rPr lang="en-US" sz="2000" b="1" dirty="0"/>
              <a:t>Capacity vs. Priority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Competing demands (client delivery vs. firm strategy) hinder momentum on firmwide initiatives.</a:t>
            </a:r>
          </a:p>
          <a:p>
            <a:r>
              <a:rPr lang="en-US" sz="2000" b="1" dirty="0"/>
              <a:t>Alignment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Leaders recognize the need for more shared vision– cross-functional clarity around what success looks like across horizons (12 months vs. 3 years).</a:t>
            </a:r>
          </a:p>
          <a:p>
            <a:r>
              <a:rPr lang="en-US" sz="2000" b="1" dirty="0"/>
              <a:t>Courageous Conversations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Several noted the need to address underperformance and cultural drift directly, not indirectly.</a:t>
            </a:r>
            <a:endParaRPr lang="en-US" sz="2000" i="1" dirty="0"/>
          </a:p>
          <a:p>
            <a:endParaRPr lang="en-US" sz="20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CAF5D-4CB7-6CFC-C410-FFEDABCC2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1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5EC5F-0736-A3BA-9882-565190668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371E08-9165-54D3-30A9-200C7C23F4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Opportunities on the Horizon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D426B-1793-1561-5C5C-E4D2A0C02C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5437" y="1749263"/>
            <a:ext cx="11102975" cy="3935600"/>
          </a:xfrm>
        </p:spPr>
        <p:txBody>
          <a:bodyPr>
            <a:noAutofit/>
          </a:bodyPr>
          <a:lstStyle/>
          <a:p>
            <a:r>
              <a:rPr lang="en-US" sz="2000" b="1" dirty="0"/>
              <a:t>Where This Cohort Can Lead Differently?</a:t>
            </a:r>
            <a:endParaRPr lang="en-US" sz="2000" dirty="0"/>
          </a:p>
          <a:p>
            <a:r>
              <a:rPr lang="en-US" sz="2000" b="1" dirty="0"/>
              <a:t>Intentional Leadership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Build cultures by design– anchored by a clear North Star and modeled behaviors, not accidental evolution.</a:t>
            </a:r>
          </a:p>
          <a:p>
            <a:r>
              <a:rPr lang="en-US" sz="2000" b="1" dirty="0"/>
              <a:t>Advisory Mindset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Embrace “new ways to CPA”– shifting from technical delivery to insight, curiosity, and relationship depth. </a:t>
            </a:r>
          </a:p>
          <a:p>
            <a:r>
              <a:rPr lang="en-US" sz="2000" b="1" dirty="0"/>
              <a:t>Cross-Serving and 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Break silos; unlock growth by connecting people, clients, and service lines. </a:t>
            </a:r>
          </a:p>
          <a:p>
            <a:r>
              <a:rPr lang="en-US" sz="2000" b="1" dirty="0"/>
              <a:t>Future-Ready Firms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Apply horizon thinking to connect today’s actions with long-term transformation– AI adoption, ownership, evolution, and leadership succession. </a:t>
            </a:r>
            <a:endParaRPr lang="en-US" sz="2000" i="1" dirty="0"/>
          </a:p>
          <a:p>
            <a:endParaRPr lang="en-US" sz="20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9A9288-8808-E0C7-6897-A2A4658FF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7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A603E-FE71-F99A-76A8-D09CB41DF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 descr="People attending a meeting">
            <a:extLst>
              <a:ext uri="{FF2B5EF4-FFF2-40B4-BE49-F238E27FC236}">
                <a16:creationId xmlns:a16="http://schemas.microsoft.com/office/drawing/2014/main" id="{70C70D84-B9CA-CB6F-6EE0-ECF1380269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35000"/>
          </a:blip>
          <a:srcRect l="25323" r="23575"/>
          <a:stretch>
            <a:fillRect/>
          </a:stretch>
        </p:blipFill>
        <p:spPr>
          <a:xfrm>
            <a:off x="6935205" y="0"/>
            <a:ext cx="5256795" cy="685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29B882-258D-4FBD-A7B5-B2242B035C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b="0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934406-40ED-CF41-E052-CE1F0DC47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466" y="0"/>
            <a:ext cx="887505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F2069F-FD06-314F-3A4D-9E8ADC735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79" y="257884"/>
            <a:ext cx="4320318" cy="1798587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2C14BF5-CD2A-41A2-078A-E7F68AAA2F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2142" y="2544016"/>
            <a:ext cx="6643063" cy="2838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Century Gothic" panose="020B0502020202020204" pitchFamily="34" charset="0"/>
              </a:rPr>
              <a:t>Strategy, Execution, and the Horizon Mindset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Turning Vision Into Action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6" name="Google Shape;171;p29">
            <a:extLst>
              <a:ext uri="{FF2B5EF4-FFF2-40B4-BE49-F238E27FC236}">
                <a16:creationId xmlns:a16="http://schemas.microsoft.com/office/drawing/2014/main" id="{DC3F2B5A-3AE5-15E1-8638-5F00EDF803A8}"/>
              </a:ext>
            </a:extLst>
          </p:cNvPr>
          <p:cNvGrpSpPr/>
          <p:nvPr/>
        </p:nvGrpSpPr>
        <p:grpSpPr>
          <a:xfrm>
            <a:off x="531708" y="5548421"/>
            <a:ext cx="5238750" cy="535781"/>
            <a:chOff x="3035300" y="4275139"/>
            <a:chExt cx="6985000" cy="714374"/>
          </a:xfrm>
        </p:grpSpPr>
        <p:grpSp>
          <p:nvGrpSpPr>
            <p:cNvPr id="9" name="Google Shape;172;p29">
              <a:extLst>
                <a:ext uri="{FF2B5EF4-FFF2-40B4-BE49-F238E27FC236}">
                  <a16:creationId xmlns:a16="http://schemas.microsoft.com/office/drawing/2014/main" id="{0434F324-0A81-309D-54C6-87BE7DEC500E}"/>
                </a:ext>
              </a:extLst>
            </p:cNvPr>
            <p:cNvGrpSpPr/>
            <p:nvPr/>
          </p:nvGrpSpPr>
          <p:grpSpPr>
            <a:xfrm>
              <a:off x="3035300" y="4275139"/>
              <a:ext cx="3060700" cy="714374"/>
              <a:chOff x="2762250" y="4275139"/>
              <a:chExt cx="3060700" cy="714374"/>
            </a:xfrm>
          </p:grpSpPr>
          <p:sp>
            <p:nvSpPr>
              <p:cNvPr id="13" name="Google Shape;173;p29">
                <a:extLst>
                  <a:ext uri="{FF2B5EF4-FFF2-40B4-BE49-F238E27FC236}">
                    <a16:creationId xmlns:a16="http://schemas.microsoft.com/office/drawing/2014/main" id="{1E660B82-F298-A5B9-05C0-16121861EABC}"/>
                  </a:ext>
                </a:extLst>
              </p:cNvPr>
              <p:cNvSpPr/>
              <p:nvPr/>
            </p:nvSpPr>
            <p:spPr>
              <a:xfrm>
                <a:off x="2762250" y="4275139"/>
                <a:ext cx="3060700" cy="71437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" name="Google Shape;174;p29">
                <a:extLst>
                  <a:ext uri="{FF2B5EF4-FFF2-40B4-BE49-F238E27FC236}">
                    <a16:creationId xmlns:a16="http://schemas.microsoft.com/office/drawing/2014/main" id="{E1A65B63-342E-C311-B3A8-B031F19414D5}"/>
                  </a:ext>
                </a:extLst>
              </p:cNvPr>
              <p:cNvSpPr txBox="1"/>
              <p:nvPr/>
            </p:nvSpPr>
            <p:spPr>
              <a:xfrm>
                <a:off x="3263901" y="4447660"/>
                <a:ext cx="2057400" cy="379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" b="1" dirty="0">
                    <a:solidFill>
                      <a:srgbClr val="FAF8FC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May, 2026</a:t>
                </a:r>
                <a:endParaRPr kumimoji="0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175;p29">
              <a:extLst>
                <a:ext uri="{FF2B5EF4-FFF2-40B4-BE49-F238E27FC236}">
                  <a16:creationId xmlns:a16="http://schemas.microsoft.com/office/drawing/2014/main" id="{AB2E0CEC-5F91-BE41-65F3-C55BA1AF4ED0}"/>
                </a:ext>
              </a:extLst>
            </p:cNvPr>
            <p:cNvGrpSpPr/>
            <p:nvPr/>
          </p:nvGrpSpPr>
          <p:grpSpPr>
            <a:xfrm>
              <a:off x="6959600" y="4275139"/>
              <a:ext cx="3060700" cy="714374"/>
              <a:chOff x="6527800" y="4275139"/>
              <a:chExt cx="3060700" cy="714374"/>
            </a:xfrm>
          </p:grpSpPr>
          <p:sp>
            <p:nvSpPr>
              <p:cNvPr id="11" name="Google Shape;176;p29">
                <a:extLst>
                  <a:ext uri="{FF2B5EF4-FFF2-40B4-BE49-F238E27FC236}">
                    <a16:creationId xmlns:a16="http://schemas.microsoft.com/office/drawing/2014/main" id="{4BFC2373-0903-AF7E-7168-17731BA905D6}"/>
                  </a:ext>
                </a:extLst>
              </p:cNvPr>
              <p:cNvSpPr/>
              <p:nvPr/>
            </p:nvSpPr>
            <p:spPr>
              <a:xfrm>
                <a:off x="6527800" y="4275139"/>
                <a:ext cx="3060700" cy="714374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" name="Google Shape;177;p29">
                <a:extLst>
                  <a:ext uri="{FF2B5EF4-FFF2-40B4-BE49-F238E27FC236}">
                    <a16:creationId xmlns:a16="http://schemas.microsoft.com/office/drawing/2014/main" id="{AC01343D-5B14-E6A8-99F5-392D0D828448}"/>
                  </a:ext>
                </a:extLst>
              </p:cNvPr>
              <p:cNvSpPr txBox="1"/>
              <p:nvPr/>
            </p:nvSpPr>
            <p:spPr>
              <a:xfrm>
                <a:off x="6554099" y="4447667"/>
                <a:ext cx="3008100" cy="3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defRPr/>
                </a:pPr>
                <a:r>
                  <a:rPr lang="en" b="1" dirty="0">
                    <a:solidFill>
                      <a:srgbClr val="FAF8FC"/>
                    </a:solidFill>
                    <a:latin typeface="Montserrat Light"/>
                    <a:sym typeface="Montserrat Light"/>
                  </a:rPr>
                  <a:t>Brian Blaha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1564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E10E8-30EE-674C-4ABF-14F918511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5A8C82-045E-F901-DAA6-E311F49F7A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Strategy without Execution is a waste of time.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AD748-D483-A21C-AA00-2AF67D903F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Execution without strategy is a road to nowhere.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688CC-F519-B650-64C3-92B3167B1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DE8CD-757F-F942-878A-F947C8B64E25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 descr="A blue and orange gears with white text&#10;&#10;AI-generated content may be incorrect.">
            <a:extLst>
              <a:ext uri="{FF2B5EF4-FFF2-40B4-BE49-F238E27FC236}">
                <a16:creationId xmlns:a16="http://schemas.microsoft.com/office/drawing/2014/main" id="{AD3DD610-5D7F-CEF2-1E96-78EF46698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730396"/>
            <a:ext cx="5920767" cy="31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766683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Backrgound">
  <a:themeElements>
    <a:clrScheme name="WRC 1">
      <a:dk1>
        <a:srgbClr val="002845"/>
      </a:dk1>
      <a:lt1>
        <a:srgbClr val="FFFFFF"/>
      </a:lt1>
      <a:dk2>
        <a:srgbClr val="303438"/>
      </a:dk2>
      <a:lt2>
        <a:srgbClr val="E8E8E8"/>
      </a:lt2>
      <a:accent1>
        <a:srgbClr val="82CDF0"/>
      </a:accent1>
      <a:accent2>
        <a:srgbClr val="008269"/>
      </a:accent2>
      <a:accent3>
        <a:srgbClr val="96C23A"/>
      </a:accent3>
      <a:accent4>
        <a:srgbClr val="93CCEC"/>
      </a:accent4>
      <a:accent5>
        <a:srgbClr val="C3BA9B"/>
      </a:accent5>
      <a:accent6>
        <a:srgbClr val="A0A29E"/>
      </a:accent6>
      <a:hlink>
        <a:srgbClr val="6F697F"/>
      </a:hlink>
      <a:folHlink>
        <a:srgbClr val="877F65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Dark Background">
  <a:themeElements>
    <a:clrScheme name="Custom 40">
      <a:dk1>
        <a:srgbClr val="002845"/>
      </a:dk1>
      <a:lt1>
        <a:srgbClr val="FFFFFF"/>
      </a:lt1>
      <a:dk2>
        <a:srgbClr val="303438"/>
      </a:dk2>
      <a:lt2>
        <a:srgbClr val="E8E8E8"/>
      </a:lt2>
      <a:accent1>
        <a:srgbClr val="82CDF0"/>
      </a:accent1>
      <a:accent2>
        <a:srgbClr val="008269"/>
      </a:accent2>
      <a:accent3>
        <a:srgbClr val="96C23A"/>
      </a:accent3>
      <a:accent4>
        <a:srgbClr val="93CCEC"/>
      </a:accent4>
      <a:accent5>
        <a:srgbClr val="C3BA9B"/>
      </a:accent5>
      <a:accent6>
        <a:srgbClr val="A0A29E"/>
      </a:accent6>
      <a:hlink>
        <a:srgbClr val="6F697F"/>
      </a:hlink>
      <a:folHlink>
        <a:srgbClr val="877F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sourc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ACBC77AA26464A80CDE7109AE5BF07" ma:contentTypeVersion="12" ma:contentTypeDescription="Create a new document." ma:contentTypeScope="" ma:versionID="00c1b46d61eef53e0e5e37860b2a217a">
  <xsd:schema xmlns:xsd="http://www.w3.org/2001/XMLSchema" xmlns:xs="http://www.w3.org/2001/XMLSchema" xmlns:p="http://schemas.microsoft.com/office/2006/metadata/properties" xmlns:ns2="18b43a46-12fa-42e1-aa51-1a706ba37d9c" xmlns:ns3="3d4605a3-51d9-4e8b-9c52-7f93f9ee9ed4" targetNamespace="http://schemas.microsoft.com/office/2006/metadata/properties" ma:root="true" ma:fieldsID="5a0da6c138a5f77df7d84c31ce10c473" ns2:_="" ns3:_="">
    <xsd:import namespace="18b43a46-12fa-42e1-aa51-1a706ba37d9c"/>
    <xsd:import namespace="3d4605a3-51d9-4e8b-9c52-7f93f9ee9e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43a46-12fa-42e1-aa51-1a706ba37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b7f6ea1-1079-435c-a896-4e5d7f7fb1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605a3-51d9-4e8b-9c52-7f93f9ee9ed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bc726db-9cfb-4de7-81b3-497660abacb6}" ma:internalName="TaxCatchAll" ma:showField="CatchAllData" ma:web="3d4605a3-51d9-4e8b-9c52-7f93f9ee9e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b43a46-12fa-42e1-aa51-1a706ba37d9c">
      <Terms xmlns="http://schemas.microsoft.com/office/infopath/2007/PartnerControls"/>
    </lcf76f155ced4ddcb4097134ff3c332f>
    <TaxCatchAll xmlns="3d4605a3-51d9-4e8b-9c52-7f93f9ee9ed4" xsi:nil="true"/>
  </documentManagement>
</p:properties>
</file>

<file path=customXml/itemProps1.xml><?xml version="1.0" encoding="utf-8"?>
<ds:datastoreItem xmlns:ds="http://schemas.openxmlformats.org/officeDocument/2006/customXml" ds:itemID="{D1165A24-0139-442E-A6DC-CA86A8356E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b43a46-12fa-42e1-aa51-1a706ba37d9c"/>
    <ds:schemaRef ds:uri="3d4605a3-51d9-4e8b-9c52-7f93f9ee9e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7BB684-E674-4A24-BA20-83B1C9CC5A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271A58-C4EA-463F-AD6D-5A3F19BA2801}">
  <ds:schemaRefs>
    <ds:schemaRef ds:uri="http://schemas.microsoft.com/office/2006/metadata/properties"/>
    <ds:schemaRef ds:uri="http://schemas.microsoft.com/office/infopath/2007/PartnerControls"/>
    <ds:schemaRef ds:uri="18b43a46-12fa-42e1-aa51-1a706ba37d9c"/>
    <ds:schemaRef ds:uri="3d4605a3-51d9-4e8b-9c52-7f93f9ee9ed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3748</TotalTime>
  <Words>985</Words>
  <Application>Microsoft Office PowerPoint</Application>
  <PresentationFormat>Widescreen</PresentationFormat>
  <Paragraphs>219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Century Gothic</vt:lpstr>
      <vt:lpstr>Georgia</vt:lpstr>
      <vt:lpstr>Gill Sans</vt:lpstr>
      <vt:lpstr>Lato</vt:lpstr>
      <vt:lpstr>Montserrat</vt:lpstr>
      <vt:lpstr>Montserrat ExtraBold</vt:lpstr>
      <vt:lpstr>Montserrat Light</vt:lpstr>
      <vt:lpstr>Montserrat SemiBold</vt:lpstr>
      <vt:lpstr>Segoe UI Symbol</vt:lpstr>
      <vt:lpstr>Times New Roman</vt:lpstr>
      <vt:lpstr>White Backrgound</vt:lpstr>
      <vt:lpstr>Custom Design</vt:lpstr>
      <vt:lpstr>Dark Background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naufalfikrana1212</dc:creator>
  <cp:lastModifiedBy>Reine Evans-Roskos</cp:lastModifiedBy>
  <cp:revision>114</cp:revision>
  <dcterms:created xsi:type="dcterms:W3CDTF">2025-05-22T04:25:35Z</dcterms:created>
  <dcterms:modified xsi:type="dcterms:W3CDTF">2026-04-30T18:21:56Z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0x010100A5ACBC77AA26464A80CDE7109AE5BF07</vt:lpwstr>
  </property>
  <property fmtid="{D5CDD505-2E9C-101B-9397-08002B2CF9AE}" pid="3" name="MediaServiceImageTags">
    <vt:lpwstr/>
  </property>
</Properties>
</file>