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8"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6858000" cx="12192000"/>
  <p:notesSz cx="6858000" cy="9144000"/>
  <p:embeddedFontLst>
    <p:embeddedFont>
      <p:font typeface="Montserrat SemiBold"/>
      <p:regular r:id="rId49"/>
      <p:bold r:id="rId50"/>
      <p:italic r:id="rId51"/>
      <p:boldItalic r:id="rId52"/>
    </p:embeddedFont>
    <p:embeddedFont>
      <p:font typeface="Lato"/>
      <p:regular r:id="rId53"/>
      <p:bold r:id="rId54"/>
      <p:italic r:id="rId55"/>
      <p:boldItalic r:id="rId56"/>
    </p:embeddedFont>
    <p:embeddedFont>
      <p:font typeface="Montserrat"/>
      <p:regular r:id="rId57"/>
      <p:bold r:id="rId58"/>
      <p:italic r:id="rId59"/>
      <p:boldItalic r:id="rId60"/>
    </p:embeddedFont>
    <p:embeddedFont>
      <p:font typeface="Montserrat Light"/>
      <p:regular r:id="rId61"/>
      <p:bold r:id="rId62"/>
      <p:italic r:id="rId63"/>
      <p:boldItalic r:id="rId64"/>
    </p:embeddedFont>
    <p:embeddedFont>
      <p:font typeface="Quattrocento Sans"/>
      <p:regular r:id="rId65"/>
      <p:bold r:id="rId66"/>
      <p:italic r:id="rId67"/>
      <p:boldItalic r:id="rId68"/>
    </p:embeddedFont>
    <p:embeddedFont>
      <p:font typeface="Montserrat ExtraBold"/>
      <p:bold r:id="rId69"/>
      <p:boldItalic r:id="rId70"/>
    </p:embeddedFont>
    <p:embeddedFont>
      <p:font typeface="Century Gothic"/>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75" roundtripDataSignature="AMtx7miLgDCbLAzsixhKNTFw3nT/W2TY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MontserratLight-italic.fntdata"/><Relationship Id="rId21" Type="http://schemas.openxmlformats.org/officeDocument/2006/relationships/slide" Target="slides/slide14.xml"/><Relationship Id="rId68" Type="http://schemas.openxmlformats.org/officeDocument/2006/relationships/font" Target="fonts/QuattrocentoSans-boldItalic.fntdata"/><Relationship Id="rId16" Type="http://schemas.openxmlformats.org/officeDocument/2006/relationships/slide" Target="slides/slide9.xml"/><Relationship Id="rId40" Type="http://schemas.openxmlformats.org/officeDocument/2006/relationships/slide" Target="slides/slide33.xml"/><Relationship Id="rId45" Type="http://schemas.openxmlformats.org/officeDocument/2006/relationships/slide" Target="slides/slide38.xml"/><Relationship Id="rId74" Type="http://schemas.openxmlformats.org/officeDocument/2006/relationships/font" Target="fonts/CenturyGothic-boldItalic.fntdata"/><Relationship Id="rId32" Type="http://schemas.openxmlformats.org/officeDocument/2006/relationships/slide" Target="slides/slide25.xml"/><Relationship Id="rId37" Type="http://schemas.openxmlformats.org/officeDocument/2006/relationships/slide" Target="slides/slide30.xml"/><Relationship Id="rId66" Type="http://schemas.openxmlformats.org/officeDocument/2006/relationships/font" Target="fonts/QuattrocentoSans-bold.fntdata"/><Relationship Id="rId24" Type="http://schemas.openxmlformats.org/officeDocument/2006/relationships/slide" Target="slides/slide17.xml"/><Relationship Id="rId53" Type="http://schemas.openxmlformats.org/officeDocument/2006/relationships/font" Target="fonts/Lato-regular.fntdata"/><Relationship Id="rId11" Type="http://schemas.openxmlformats.org/officeDocument/2006/relationships/slide" Target="slides/slide4.xml"/><Relationship Id="rId58" Type="http://schemas.openxmlformats.org/officeDocument/2006/relationships/font" Target="fonts/Montserrat-bold.fntdata"/><Relationship Id="rId5" Type="http://schemas.openxmlformats.org/officeDocument/2006/relationships/slideMaster" Target="slideMasters/slideMaster2.xml"/><Relationship Id="rId61" Type="http://schemas.openxmlformats.org/officeDocument/2006/relationships/font" Target="fonts/MontserratLight-regular.fntdata"/><Relationship Id="rId19" Type="http://schemas.openxmlformats.org/officeDocument/2006/relationships/slide" Target="slides/slide12.xml"/><Relationship Id="rId43" Type="http://schemas.openxmlformats.org/officeDocument/2006/relationships/slide" Target="slides/slide36.xml"/><Relationship Id="rId48" Type="http://schemas.openxmlformats.org/officeDocument/2006/relationships/slide" Target="slides/slide41.xml"/><Relationship Id="rId30" Type="http://schemas.openxmlformats.org/officeDocument/2006/relationships/slide" Target="slides/slide23.xml"/><Relationship Id="rId35" Type="http://schemas.openxmlformats.org/officeDocument/2006/relationships/slide" Target="slides/slide28.xml"/><Relationship Id="rId64" Type="http://schemas.openxmlformats.org/officeDocument/2006/relationships/font" Target="fonts/MontserratLight-boldItalic.fntdata"/><Relationship Id="rId22" Type="http://schemas.openxmlformats.org/officeDocument/2006/relationships/slide" Target="slides/slide15.xml"/><Relationship Id="rId69" Type="http://schemas.openxmlformats.org/officeDocument/2006/relationships/font" Target="fonts/MontserratExtraBold-bold.fntdata"/><Relationship Id="rId27" Type="http://schemas.openxmlformats.org/officeDocument/2006/relationships/slide" Target="slides/slide20.xml"/><Relationship Id="rId56" Type="http://schemas.openxmlformats.org/officeDocument/2006/relationships/font" Target="fonts/Lato-boldItalic.fntdata"/><Relationship Id="rId14" Type="http://schemas.openxmlformats.org/officeDocument/2006/relationships/slide" Target="slides/slide7.xml"/><Relationship Id="rId77" Type="http://schemas.openxmlformats.org/officeDocument/2006/relationships/customXml" Target="../customXml/item2.xml"/><Relationship Id="rId8" Type="http://schemas.openxmlformats.org/officeDocument/2006/relationships/slide" Target="slides/slide1.xml"/><Relationship Id="rId72" Type="http://schemas.openxmlformats.org/officeDocument/2006/relationships/font" Target="fonts/CenturyGothic-bold.fntdata"/><Relationship Id="rId51" Type="http://schemas.openxmlformats.org/officeDocument/2006/relationships/font" Target="fonts/MontserratSemiBold-italic.fntdata"/><Relationship Id="rId3" Type="http://schemas.openxmlformats.org/officeDocument/2006/relationships/presProps" Target="presProps.xml"/><Relationship Id="rId46" Type="http://schemas.openxmlformats.org/officeDocument/2006/relationships/slide" Target="slides/slide39.xml"/><Relationship Id="rId33" Type="http://schemas.openxmlformats.org/officeDocument/2006/relationships/slide" Target="slides/slide26.xml"/><Relationship Id="rId38" Type="http://schemas.openxmlformats.org/officeDocument/2006/relationships/slide" Target="slides/slide31.xml"/><Relationship Id="rId67" Type="http://schemas.openxmlformats.org/officeDocument/2006/relationships/font" Target="fonts/QuattrocentoSans-italic.fntdata"/><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font" Target="fonts/Montserrat-italic.fntdata"/><Relationship Id="rId17" Type="http://schemas.openxmlformats.org/officeDocument/2006/relationships/slide" Target="slides/slide10.xml"/><Relationship Id="rId41" Type="http://schemas.openxmlformats.org/officeDocument/2006/relationships/slide" Target="slides/slide34.xml"/><Relationship Id="rId75" Type="http://customschemas.google.com/relationships/presentationmetadata" Target="metadata"/><Relationship Id="rId70" Type="http://schemas.openxmlformats.org/officeDocument/2006/relationships/font" Target="fonts/MontserratExtraBold-boldItalic.fntdata"/><Relationship Id="rId62" Type="http://schemas.openxmlformats.org/officeDocument/2006/relationships/font" Target="fonts/MontserratLight-bold.fntdata"/><Relationship Id="rId20" Type="http://schemas.openxmlformats.org/officeDocument/2006/relationships/slide" Target="slides/slide13.xml"/><Relationship Id="rId54" Type="http://schemas.openxmlformats.org/officeDocument/2006/relationships/font" Target="fonts/Lato-bold.fntdata"/><Relationship Id="rId1" Type="http://schemas.openxmlformats.org/officeDocument/2006/relationships/theme" Target="theme/theme1.xml"/><Relationship Id="rId6" Type="http://schemas.openxmlformats.org/officeDocument/2006/relationships/slideMaster" Target="slideMasters/slideMaster3.xml"/><Relationship Id="rId49" Type="http://schemas.openxmlformats.org/officeDocument/2006/relationships/font" Target="fonts/MontserratSemiBold-regular.fntdata"/><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57" Type="http://schemas.openxmlformats.org/officeDocument/2006/relationships/font" Target="fonts/Montserrat-regular.fntdata"/><Relationship Id="rId15" Type="http://schemas.openxmlformats.org/officeDocument/2006/relationships/slide" Target="slides/slide8.xml"/><Relationship Id="rId44" Type="http://schemas.openxmlformats.org/officeDocument/2006/relationships/slide" Target="slides/slide37.xml"/><Relationship Id="rId73" Type="http://schemas.openxmlformats.org/officeDocument/2006/relationships/font" Target="fonts/CenturyGothic-italic.fntdata"/><Relationship Id="rId31" Type="http://schemas.openxmlformats.org/officeDocument/2006/relationships/slide" Target="slides/slide24.xml"/><Relationship Id="rId65" Type="http://schemas.openxmlformats.org/officeDocument/2006/relationships/font" Target="fonts/QuattrocentoSans-regular.fntdata"/><Relationship Id="rId60" Type="http://schemas.openxmlformats.org/officeDocument/2006/relationships/font" Target="fonts/Montserrat-boldItalic.fntdata"/><Relationship Id="rId52" Type="http://schemas.openxmlformats.org/officeDocument/2006/relationships/font" Target="fonts/MontserratSemiBold-boldItalic.fntdata"/><Relationship Id="rId10" Type="http://schemas.openxmlformats.org/officeDocument/2006/relationships/slide" Target="slides/slide3.xml"/><Relationship Id="rId78" Type="http://schemas.openxmlformats.org/officeDocument/2006/relationships/customXml" Target="../customXml/item3.xml"/><Relationship Id="rId4" Type="http://schemas.openxmlformats.org/officeDocument/2006/relationships/slideMaster" Target="slideMasters/slideMaster1.xml"/><Relationship Id="rId9" Type="http://schemas.openxmlformats.org/officeDocument/2006/relationships/slide" Target="slides/slide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34" Type="http://schemas.openxmlformats.org/officeDocument/2006/relationships/slide" Target="slides/slide27.xml"/><Relationship Id="rId50" Type="http://schemas.openxmlformats.org/officeDocument/2006/relationships/font" Target="fonts/MontserratSemiBold-bold.fntdata"/><Relationship Id="rId55" Type="http://schemas.openxmlformats.org/officeDocument/2006/relationships/font" Target="fonts/Lato-italic.fntdata"/><Relationship Id="rId76" Type="http://schemas.openxmlformats.org/officeDocument/2006/relationships/customXml" Target="../customXml/item1.xml"/><Relationship Id="rId7" Type="http://schemas.openxmlformats.org/officeDocument/2006/relationships/notesMaster" Target="notesMasters/notesMaster1.xml"/><Relationship Id="rId71" Type="http://schemas.openxmlformats.org/officeDocument/2006/relationships/font" Target="fonts/CenturyGothic-regular.fntdata"/><Relationship Id="rId2" Type="http://schemas.openxmlformats.org/officeDocument/2006/relationships/viewProps" Target="viewProps.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db906dcf17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db906dcf17_0_6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3db906dcf17_0_6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db906dcf17_0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db906dcf17_0_6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3db906dcf17_0_6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db906dcf17_0_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db906dcf17_0_6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3db906dcf17_0_6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db906dcf17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db906dcf17_0_6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3db906dcf17_0_6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db906dcf17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db906dcf17_0_6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3db906dcf17_0_6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db906dcf17_0_6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3db906dcf17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db906dcf17_0_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db906dcf17_0_6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3db906dcf17_0_6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db906dcf17_0_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db906dcf17_0_6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3db906dcf17_0_6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db906dcf17_0_6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db906dcf17_0_6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3db906dcf17_0_6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db906dcf17_0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db906dcf17_0_6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3db906dcf17_0_6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db906dcf17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db906dcf17_0_5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3db906dcf17_0_5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db906dcf17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db906dcf17_0_7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3db906dcf17_0_7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db906dcf17_0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db906dcf17_0_7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3db906dcf17_0_7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db906dcf17_0_7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db906dcf17_0_7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3db906dcf17_0_7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db906dcf17_0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db906dcf17_0_7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3db906dcf17_0_7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db906dcf17_0_7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db906dcf17_0_7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db906dcf17_0_7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db906dcf17_0_7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db906dcf17_0_7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3db906dcf17_0_7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db906dcf17_0_7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db906dcf17_0_7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3db906dcf17_0_7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db906dcf17_0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db906dcf17_0_7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3db906dcf17_0_7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db906dcf17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db906dcf17_0_7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3db906dcf17_0_7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db906dcf17_0_7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db906dcf17_0_7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3db906dcf17_0_7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db906dcf17_0_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db906dcf17_0_5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3db906dcf17_0_5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db906dcf17_0_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db906dcf17_0_7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3db906dcf17_0_7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db906dcf17_0_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db906dcf17_0_7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3db906dcf17_0_7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db906dcf17_0_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db906dcf17_0_7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3db906dcf17_0_7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db906dcf17_0_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db906dcf17_0_8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g3db906dcf17_0_8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db906dcf17_0_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db906dcf17_0_8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3db906dcf17_0_8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db906dcf17_0_8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db906dcf17_0_8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3db906dcf17_0_8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db906dcf17_0_8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db906dcf17_0_8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g3db906dcf17_0_8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db906dcf17_0_8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db906dcf17_0_8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db906dcf17_0_8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db906dcf17_0_8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db906dcf17_0_8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3db906dcf17_0_8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db906dcf17_0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db906dcf17_0_8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3db906dcf17_0_8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db906dcf17_0_5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3db906dcf17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db906dcf17_0_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db906dcf17_0_8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3db906dcf17_0_8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db906dcf17_0_8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g3db906dcf17_0_8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db906dcf17_0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db906dcf17_0_5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3db906dcf17_0_5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db906dcf17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db906dcf17_0_5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3db906dcf17_0_5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db906dcf17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db906dcf17_0_5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3db906dcf17_0_5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db906dcf17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db906dcf17_0_5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3db906dcf17_0_5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db906dcf17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db906dcf17_0_6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3db906dcf17_0_6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tel:+14407233653" TargetMode="External"/><Relationship Id="rId3"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tel:+14407233653" TargetMode="External"/><Relationship Id="rId3" Type="http://schemas.openxmlformats.org/officeDocument/2006/relationships/image" Target="../media/image3.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2" name="Shape 12"/>
        <p:cNvGrpSpPr/>
        <p:nvPr/>
      </p:nvGrpSpPr>
      <p:grpSpPr>
        <a:xfrm>
          <a:off x="0" y="0"/>
          <a:ext cx="0" cy="0"/>
          <a:chOff x="0" y="0"/>
          <a:chExt cx="0" cy="0"/>
        </a:xfrm>
      </p:grpSpPr>
      <p:sp>
        <p:nvSpPr>
          <p:cNvPr id="13" name="Google Shape;13;p7"/>
          <p:cNvSpPr/>
          <p:nvPr>
            <p:ph idx="2" type="pic"/>
          </p:nvPr>
        </p:nvSpPr>
        <p:spPr>
          <a:xfrm>
            <a:off x="1" y="0"/>
            <a:ext cx="5678188" cy="6858000"/>
          </a:xfrm>
          <a:prstGeom prst="rect">
            <a:avLst/>
          </a:prstGeom>
          <a:noFill/>
          <a:ln>
            <a:noFill/>
          </a:ln>
        </p:spPr>
      </p:sp>
      <p:sp>
        <p:nvSpPr>
          <p:cNvPr id="14" name="Google Shape;14;p7"/>
          <p:cNvSpPr txBox="1"/>
          <p:nvPr>
            <p:ph idx="1" type="body"/>
          </p:nvPr>
        </p:nvSpPr>
        <p:spPr>
          <a:xfrm>
            <a:off x="6428640" y="1906617"/>
            <a:ext cx="5064860" cy="1204884"/>
          </a:xfrm>
          <a:prstGeom prst="rect">
            <a:avLst/>
          </a:prstGeom>
          <a:no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Quattrocento Sans"/>
                <a:ea typeface="Quattrocento Sans"/>
                <a:cs typeface="Quattrocento Sans"/>
                <a:sym typeface="Quattrocento Sans"/>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7"/>
          <p:cNvSpPr txBox="1"/>
          <p:nvPr>
            <p:ph idx="3" type="body"/>
          </p:nvPr>
        </p:nvSpPr>
        <p:spPr>
          <a:xfrm>
            <a:off x="6428640" y="3245002"/>
            <a:ext cx="4899760" cy="255889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Quattrocento Sans"/>
                <a:ea typeface="Quattrocento Sans"/>
                <a:cs typeface="Quattrocento Sans"/>
                <a:sym typeface="Quattrocento Sans"/>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7"/>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6" name="Shape 86"/>
        <p:cNvGrpSpPr/>
        <p:nvPr/>
      </p:nvGrpSpPr>
      <p:grpSpPr>
        <a:xfrm>
          <a:off x="0" y="0"/>
          <a:ext cx="0" cy="0"/>
          <a:chOff x="0" y="0"/>
          <a:chExt cx="0" cy="0"/>
        </a:xfrm>
      </p:grpSpPr>
      <p:sp>
        <p:nvSpPr>
          <p:cNvPr id="87" name="Google Shape;87;g3db906dcf17_0_890"/>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 name="Google Shape;88;g3db906dcf17_0_890"/>
          <p:cNvSpPr txBox="1"/>
          <p:nvPr>
            <p:ph idx="2" type="body"/>
          </p:nvPr>
        </p:nvSpPr>
        <p:spPr>
          <a:xfrm>
            <a:off x="542925" y="2185800"/>
            <a:ext cx="11103000" cy="39357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 name="Google Shape;89;g3db906dcf17_0_890"/>
          <p:cNvSpPr txBox="1"/>
          <p:nvPr>
            <p:ph idx="3" type="body"/>
          </p:nvPr>
        </p:nvSpPr>
        <p:spPr>
          <a:xfrm>
            <a:off x="551267" y="1606498"/>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accent2"/>
              </a:buClr>
              <a:buSzPts val="2200"/>
              <a:buFont typeface="Arial"/>
              <a:buNone/>
              <a:defRPr b="0" i="0" sz="2200" u="none" cap="none" strike="noStrike">
                <a:solidFill>
                  <a:schemeClr val="accent2"/>
                </a:solidFill>
                <a:latin typeface="Georgia"/>
                <a:ea typeface="Georgia"/>
                <a:cs typeface="Georgia"/>
                <a:sym typeface="Georgia"/>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 name="Google Shape;90;g3db906dcf17_0_890"/>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1" name="Shape 91"/>
        <p:cNvGrpSpPr/>
        <p:nvPr/>
      </p:nvGrpSpPr>
      <p:grpSpPr>
        <a:xfrm>
          <a:off x="0" y="0"/>
          <a:ext cx="0" cy="0"/>
          <a:chOff x="0" y="0"/>
          <a:chExt cx="0" cy="0"/>
        </a:xfrm>
      </p:grpSpPr>
      <p:sp>
        <p:nvSpPr>
          <p:cNvPr id="92" name="Google Shape;92;g3db906dcf17_0_895"/>
          <p:cNvSpPr txBox="1"/>
          <p:nvPr>
            <p:ph idx="1" type="body"/>
          </p:nvPr>
        </p:nvSpPr>
        <p:spPr>
          <a:xfrm>
            <a:off x="542925" y="482600"/>
            <a:ext cx="68232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g3db906dcf17_0_895"/>
          <p:cNvSpPr txBox="1"/>
          <p:nvPr>
            <p:ph idx="2" type="body"/>
          </p:nvPr>
        </p:nvSpPr>
        <p:spPr>
          <a:xfrm>
            <a:off x="542925" y="1684202"/>
            <a:ext cx="6823200" cy="4310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4" name="Google Shape;94;g3db906dcf17_0_895"/>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95" name="Shape 95"/>
        <p:cNvGrpSpPr/>
        <p:nvPr/>
      </p:nvGrpSpPr>
      <p:grpSpPr>
        <a:xfrm>
          <a:off x="0" y="0"/>
          <a:ext cx="0" cy="0"/>
          <a:chOff x="0" y="0"/>
          <a:chExt cx="0" cy="0"/>
        </a:xfrm>
      </p:grpSpPr>
      <p:sp>
        <p:nvSpPr>
          <p:cNvPr id="96" name="Google Shape;96;g3db906dcf17_0_899"/>
          <p:cNvSpPr/>
          <p:nvPr>
            <p:ph idx="2" type="pic"/>
          </p:nvPr>
        </p:nvSpPr>
        <p:spPr>
          <a:xfrm>
            <a:off x="7659863" y="0"/>
            <a:ext cx="5175900" cy="6858000"/>
          </a:xfrm>
          <a:prstGeom prst="rect">
            <a:avLst/>
          </a:prstGeom>
          <a:noFill/>
          <a:ln>
            <a:noFill/>
          </a:ln>
        </p:spPr>
      </p:sp>
      <p:sp>
        <p:nvSpPr>
          <p:cNvPr id="97" name="Google Shape;97;g3db906dcf17_0_899"/>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98" name="Google Shape;98;g3db906dcf17_0_899"/>
          <p:cNvSpPr txBox="1"/>
          <p:nvPr>
            <p:ph idx="1" type="body"/>
          </p:nvPr>
        </p:nvSpPr>
        <p:spPr>
          <a:xfrm>
            <a:off x="542925" y="482600"/>
            <a:ext cx="68232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g3db906dcf17_0_899"/>
          <p:cNvSpPr txBox="1"/>
          <p:nvPr>
            <p:ph idx="3" type="body"/>
          </p:nvPr>
        </p:nvSpPr>
        <p:spPr>
          <a:xfrm>
            <a:off x="542925" y="1684202"/>
            <a:ext cx="6823200" cy="4310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0" name="Shape 100"/>
        <p:cNvGrpSpPr/>
        <p:nvPr/>
      </p:nvGrpSpPr>
      <p:grpSpPr>
        <a:xfrm>
          <a:off x="0" y="0"/>
          <a:ext cx="0" cy="0"/>
          <a:chOff x="0" y="0"/>
          <a:chExt cx="0" cy="0"/>
        </a:xfrm>
      </p:grpSpPr>
      <p:sp>
        <p:nvSpPr>
          <p:cNvPr id="101" name="Google Shape;101;g3db906dcf17_0_904"/>
          <p:cNvSpPr/>
          <p:nvPr>
            <p:ph idx="2" type="pic"/>
          </p:nvPr>
        </p:nvSpPr>
        <p:spPr>
          <a:xfrm>
            <a:off x="0" y="1422401"/>
            <a:ext cx="12192000" cy="2540100"/>
          </a:xfrm>
          <a:prstGeom prst="rect">
            <a:avLst/>
          </a:prstGeom>
          <a:noFill/>
          <a:ln>
            <a:noFill/>
          </a:ln>
        </p:spPr>
      </p:sp>
      <p:sp>
        <p:nvSpPr>
          <p:cNvPr id="102" name="Google Shape;102;g3db906dcf17_0_904"/>
          <p:cNvSpPr txBox="1"/>
          <p:nvPr>
            <p:ph idx="1" type="body"/>
          </p:nvPr>
        </p:nvSpPr>
        <p:spPr>
          <a:xfrm>
            <a:off x="708025" y="4251213"/>
            <a:ext cx="2847900" cy="1387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3" name="Google Shape;103;g3db906dcf17_0_904"/>
          <p:cNvSpPr txBox="1"/>
          <p:nvPr>
            <p:ph idx="3" type="body"/>
          </p:nvPr>
        </p:nvSpPr>
        <p:spPr>
          <a:xfrm>
            <a:off x="3949700" y="4251213"/>
            <a:ext cx="7797900" cy="20607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4" name="Google Shape;104;g3db906dcf17_0_904"/>
          <p:cNvSpPr txBox="1"/>
          <p:nvPr>
            <p:ph idx="4" type="body"/>
          </p:nvPr>
        </p:nvSpPr>
        <p:spPr>
          <a:xfrm>
            <a:off x="542925" y="482600"/>
            <a:ext cx="112047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5" name="Google Shape;105;g3db906dcf17_0_904"/>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106" name="Shape 106"/>
        <p:cNvGrpSpPr/>
        <p:nvPr/>
      </p:nvGrpSpPr>
      <p:grpSpPr>
        <a:xfrm>
          <a:off x="0" y="0"/>
          <a:ext cx="0" cy="0"/>
          <a:chOff x="0" y="0"/>
          <a:chExt cx="0" cy="0"/>
        </a:xfrm>
      </p:grpSpPr>
      <p:pic>
        <p:nvPicPr>
          <p:cNvPr id="107" name="Google Shape;107;g3db906dcf17_0_910"/>
          <p:cNvPicPr preferRelativeResize="0"/>
          <p:nvPr/>
        </p:nvPicPr>
        <p:blipFill rotWithShape="1">
          <a:blip r:embed="rId2">
            <a:alphaModFix/>
          </a:blip>
          <a:srcRect b="0" l="0" r="0" t="0"/>
          <a:stretch/>
        </p:blipFill>
        <p:spPr>
          <a:xfrm>
            <a:off x="2247772" y="0"/>
            <a:ext cx="8875057" cy="6858001"/>
          </a:xfrm>
          <a:prstGeom prst="rect">
            <a:avLst/>
          </a:prstGeom>
          <a:noFill/>
          <a:ln>
            <a:noFill/>
          </a:ln>
        </p:spPr>
      </p:pic>
      <p:sp>
        <p:nvSpPr>
          <p:cNvPr id="108" name="Google Shape;108;g3db906dcf17_0_910"/>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9" name="Google Shape;109;g3db906dcf17_0_910"/>
          <p:cNvSpPr txBox="1"/>
          <p:nvPr>
            <p:ph idx="2" type="body"/>
          </p:nvPr>
        </p:nvSpPr>
        <p:spPr>
          <a:xfrm>
            <a:off x="542925" y="1727200"/>
            <a:ext cx="11103000" cy="4394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0" name="Google Shape;110;g3db906dcf17_0_910"/>
          <p:cNvSpPr txBox="1"/>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757982"/>
                </a:solidFill>
                <a:latin typeface="Quattrocento Sans"/>
                <a:ea typeface="Quattrocento Sans"/>
                <a:cs typeface="Quattrocento Sans"/>
                <a:sym typeface="Quattrocento Sans"/>
              </a:rPr>
              <a:t>‹#›</a:t>
            </a:fld>
            <a:endParaRPr sz="1200">
              <a:solidFill>
                <a:srgbClr val="757982"/>
              </a:solidFill>
              <a:latin typeface="Quattrocento Sans"/>
              <a:ea typeface="Quattrocento Sans"/>
              <a:cs typeface="Quattrocento Sans"/>
              <a:sym typeface="Quattrocento Sans"/>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11" name="Shape 111"/>
        <p:cNvGrpSpPr/>
        <p:nvPr/>
      </p:nvGrpSpPr>
      <p:grpSpPr>
        <a:xfrm>
          <a:off x="0" y="0"/>
          <a:ext cx="0" cy="0"/>
          <a:chOff x="0" y="0"/>
          <a:chExt cx="0" cy="0"/>
        </a:xfrm>
      </p:grpSpPr>
      <p:sp>
        <p:nvSpPr>
          <p:cNvPr id="112" name="Google Shape;112;g3db906dcf17_0_915"/>
          <p:cNvSpPr/>
          <p:nvPr>
            <p:ph idx="2" type="pic"/>
          </p:nvPr>
        </p:nvSpPr>
        <p:spPr>
          <a:xfrm>
            <a:off x="7673401" y="1267399"/>
            <a:ext cx="3811500" cy="2237100"/>
          </a:xfrm>
          <a:prstGeom prst="rect">
            <a:avLst/>
          </a:prstGeom>
          <a:noFill/>
          <a:ln>
            <a:noFill/>
          </a:ln>
        </p:spPr>
      </p:sp>
      <p:sp>
        <p:nvSpPr>
          <p:cNvPr id="113" name="Google Shape;113;g3db906dcf17_0_915"/>
          <p:cNvSpPr/>
          <p:nvPr>
            <p:ph idx="3" type="pic"/>
          </p:nvPr>
        </p:nvSpPr>
        <p:spPr>
          <a:xfrm>
            <a:off x="7673401" y="3884440"/>
            <a:ext cx="3811500" cy="2237100"/>
          </a:xfrm>
          <a:prstGeom prst="rect">
            <a:avLst/>
          </a:prstGeom>
          <a:noFill/>
          <a:ln>
            <a:noFill/>
          </a:ln>
        </p:spPr>
      </p:sp>
      <p:sp>
        <p:nvSpPr>
          <p:cNvPr id="114" name="Google Shape;114;g3db906dcf17_0_91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g3db906dcf17_0_915"/>
          <p:cNvSpPr txBox="1"/>
          <p:nvPr>
            <p:ph idx="4" type="body"/>
          </p:nvPr>
        </p:nvSpPr>
        <p:spPr>
          <a:xfrm>
            <a:off x="542925" y="1727200"/>
            <a:ext cx="6505500" cy="4394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6" name="Google Shape;116;g3db906dcf17_0_915"/>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7" name="Shape 117"/>
        <p:cNvGrpSpPr/>
        <p:nvPr/>
      </p:nvGrpSpPr>
      <p:grpSpPr>
        <a:xfrm>
          <a:off x="0" y="0"/>
          <a:ext cx="0" cy="0"/>
          <a:chOff x="0" y="0"/>
          <a:chExt cx="0" cy="0"/>
        </a:xfrm>
      </p:grpSpPr>
      <p:sp>
        <p:nvSpPr>
          <p:cNvPr id="118" name="Google Shape;118;g3db906dcf17_0_921"/>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4400"/>
              <a:buFont typeface="Century Gothic"/>
              <a:buNone/>
              <a:defRPr b="0" i="0" sz="44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9" name="Google Shape;119;g3db906dcf17_0_921"/>
          <p:cNvSpPr txBox="1"/>
          <p:nvPr>
            <p:ph idx="12" type="sldNum"/>
          </p:nvPr>
        </p:nvSpPr>
        <p:spPr>
          <a:xfrm>
            <a:off x="1141067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20" name="Shape 120"/>
        <p:cNvGrpSpPr/>
        <p:nvPr/>
      </p:nvGrpSpPr>
      <p:grpSpPr>
        <a:xfrm>
          <a:off x="0" y="0"/>
          <a:ext cx="0" cy="0"/>
          <a:chOff x="0" y="0"/>
          <a:chExt cx="0" cy="0"/>
        </a:xfrm>
      </p:grpSpPr>
      <p:sp>
        <p:nvSpPr>
          <p:cNvPr id="121" name="Google Shape;121;g3db906dcf17_0_924"/>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2" name="Google Shape;122;g3db906dcf17_0_924"/>
          <p:cNvSpPr txBox="1"/>
          <p:nvPr>
            <p:ph idx="2" type="body"/>
          </p:nvPr>
        </p:nvSpPr>
        <p:spPr>
          <a:xfrm>
            <a:off x="2940050" y="1816100"/>
            <a:ext cx="2806800" cy="4305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3" name="Google Shape;123;g3db906dcf17_0_924"/>
          <p:cNvSpPr txBox="1"/>
          <p:nvPr>
            <p:ph idx="3" type="body"/>
          </p:nvPr>
        </p:nvSpPr>
        <p:spPr>
          <a:xfrm>
            <a:off x="8623300" y="1816100"/>
            <a:ext cx="2806800" cy="4305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4" name="Google Shape;124;g3db906dcf17_0_924"/>
          <p:cNvSpPr/>
          <p:nvPr>
            <p:ph idx="4" type="pic"/>
          </p:nvPr>
        </p:nvSpPr>
        <p:spPr>
          <a:xfrm>
            <a:off x="1060450" y="1816100"/>
            <a:ext cx="1536600" cy="1435200"/>
          </a:xfrm>
          <a:prstGeom prst="rect">
            <a:avLst/>
          </a:prstGeom>
          <a:noFill/>
          <a:ln>
            <a:noFill/>
          </a:ln>
        </p:spPr>
      </p:sp>
      <p:sp>
        <p:nvSpPr>
          <p:cNvPr id="125" name="Google Shape;125;g3db906dcf17_0_924"/>
          <p:cNvSpPr/>
          <p:nvPr>
            <p:ph idx="5" type="pic"/>
          </p:nvPr>
        </p:nvSpPr>
        <p:spPr>
          <a:xfrm>
            <a:off x="1060450" y="4216400"/>
            <a:ext cx="1536600" cy="1435200"/>
          </a:xfrm>
          <a:prstGeom prst="rect">
            <a:avLst/>
          </a:prstGeom>
          <a:noFill/>
          <a:ln>
            <a:noFill/>
          </a:ln>
        </p:spPr>
      </p:sp>
      <p:sp>
        <p:nvSpPr>
          <p:cNvPr id="126" name="Google Shape;126;g3db906dcf17_0_924"/>
          <p:cNvSpPr/>
          <p:nvPr>
            <p:ph idx="6" type="pic"/>
          </p:nvPr>
        </p:nvSpPr>
        <p:spPr>
          <a:xfrm>
            <a:off x="6819900" y="1799363"/>
            <a:ext cx="1536600" cy="1435200"/>
          </a:xfrm>
          <a:prstGeom prst="rect">
            <a:avLst/>
          </a:prstGeom>
          <a:noFill/>
          <a:ln>
            <a:noFill/>
          </a:ln>
        </p:spPr>
      </p:sp>
      <p:sp>
        <p:nvSpPr>
          <p:cNvPr id="127" name="Google Shape;127;g3db906dcf17_0_924"/>
          <p:cNvSpPr/>
          <p:nvPr>
            <p:ph idx="7" type="pic"/>
          </p:nvPr>
        </p:nvSpPr>
        <p:spPr>
          <a:xfrm>
            <a:off x="6819900" y="4199663"/>
            <a:ext cx="1536600" cy="1435200"/>
          </a:xfrm>
          <a:prstGeom prst="rect">
            <a:avLst/>
          </a:prstGeom>
          <a:noFill/>
          <a:ln>
            <a:noFill/>
          </a:ln>
        </p:spPr>
      </p:sp>
      <p:sp>
        <p:nvSpPr>
          <p:cNvPr id="128" name="Google Shape;128;g3db906dcf17_0_924"/>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29" name="Shape 129"/>
        <p:cNvGrpSpPr/>
        <p:nvPr/>
      </p:nvGrpSpPr>
      <p:grpSpPr>
        <a:xfrm>
          <a:off x="0" y="0"/>
          <a:ext cx="0" cy="0"/>
          <a:chOff x="0" y="0"/>
          <a:chExt cx="0" cy="0"/>
        </a:xfrm>
      </p:grpSpPr>
      <p:sp>
        <p:nvSpPr>
          <p:cNvPr id="130" name="Google Shape;130;g3db906dcf17_0_933"/>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1" name="Google Shape;131;g3db906dcf17_0_933"/>
          <p:cNvSpPr/>
          <p:nvPr>
            <p:ph idx="2" type="pic"/>
          </p:nvPr>
        </p:nvSpPr>
        <p:spPr>
          <a:xfrm>
            <a:off x="542925" y="3627634"/>
            <a:ext cx="2139900" cy="2442900"/>
          </a:xfrm>
          <a:prstGeom prst="rect">
            <a:avLst/>
          </a:prstGeom>
          <a:noFill/>
          <a:ln>
            <a:noFill/>
          </a:ln>
        </p:spPr>
      </p:sp>
      <p:sp>
        <p:nvSpPr>
          <p:cNvPr id="132" name="Google Shape;132;g3db906dcf17_0_933"/>
          <p:cNvSpPr txBox="1"/>
          <p:nvPr>
            <p:ph idx="3" type="body"/>
          </p:nvPr>
        </p:nvSpPr>
        <p:spPr>
          <a:xfrm>
            <a:off x="542925" y="1727200"/>
            <a:ext cx="11103000" cy="1650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3" name="Google Shape;133;g3db906dcf17_0_933"/>
          <p:cNvSpPr txBox="1"/>
          <p:nvPr>
            <p:ph idx="4" type="body"/>
          </p:nvPr>
        </p:nvSpPr>
        <p:spPr>
          <a:xfrm>
            <a:off x="2908300" y="3627634"/>
            <a:ext cx="8737500" cy="2442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4" name="Google Shape;134;g3db906dcf17_0_933"/>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757982"/>
                </a:solidFill>
                <a:latin typeface="Quattrocento Sans"/>
                <a:ea typeface="Quattrocento Sans"/>
                <a:cs typeface="Quattrocento Sans"/>
                <a:sym typeface="Quattrocento Sans"/>
              </a:defRPr>
            </a:lvl1pPr>
            <a:lvl2pPr indent="0" lvl="1" marL="0" algn="r">
              <a:spcBef>
                <a:spcPts val="0"/>
              </a:spcBef>
              <a:buNone/>
              <a:defRPr sz="1200">
                <a:solidFill>
                  <a:srgbClr val="757982"/>
                </a:solidFill>
                <a:latin typeface="Quattrocento Sans"/>
                <a:ea typeface="Quattrocento Sans"/>
                <a:cs typeface="Quattrocento Sans"/>
                <a:sym typeface="Quattrocento Sans"/>
              </a:defRPr>
            </a:lvl2pPr>
            <a:lvl3pPr indent="0" lvl="2" marL="0" algn="r">
              <a:spcBef>
                <a:spcPts val="0"/>
              </a:spcBef>
              <a:buNone/>
              <a:defRPr sz="1200">
                <a:solidFill>
                  <a:srgbClr val="757982"/>
                </a:solidFill>
                <a:latin typeface="Quattrocento Sans"/>
                <a:ea typeface="Quattrocento Sans"/>
                <a:cs typeface="Quattrocento Sans"/>
                <a:sym typeface="Quattrocento Sans"/>
              </a:defRPr>
            </a:lvl3pPr>
            <a:lvl4pPr indent="0" lvl="3" marL="0" algn="r">
              <a:spcBef>
                <a:spcPts val="0"/>
              </a:spcBef>
              <a:buNone/>
              <a:defRPr sz="1200">
                <a:solidFill>
                  <a:srgbClr val="757982"/>
                </a:solidFill>
                <a:latin typeface="Quattrocento Sans"/>
                <a:ea typeface="Quattrocento Sans"/>
                <a:cs typeface="Quattrocento Sans"/>
                <a:sym typeface="Quattrocento Sans"/>
              </a:defRPr>
            </a:lvl4pPr>
            <a:lvl5pPr indent="0" lvl="4" marL="0" algn="r">
              <a:spcBef>
                <a:spcPts val="0"/>
              </a:spcBef>
              <a:buNone/>
              <a:defRPr sz="1200">
                <a:solidFill>
                  <a:srgbClr val="757982"/>
                </a:solidFill>
                <a:latin typeface="Quattrocento Sans"/>
                <a:ea typeface="Quattrocento Sans"/>
                <a:cs typeface="Quattrocento Sans"/>
                <a:sym typeface="Quattrocento Sans"/>
              </a:defRPr>
            </a:lvl5pPr>
            <a:lvl6pPr indent="0" lvl="5" marL="0" algn="r">
              <a:spcBef>
                <a:spcPts val="0"/>
              </a:spcBef>
              <a:buNone/>
              <a:defRPr sz="1200">
                <a:solidFill>
                  <a:srgbClr val="757982"/>
                </a:solidFill>
                <a:latin typeface="Quattrocento Sans"/>
                <a:ea typeface="Quattrocento Sans"/>
                <a:cs typeface="Quattrocento Sans"/>
                <a:sym typeface="Quattrocento Sans"/>
              </a:defRPr>
            </a:lvl6pPr>
            <a:lvl7pPr indent="0" lvl="6" marL="0" algn="r">
              <a:spcBef>
                <a:spcPts val="0"/>
              </a:spcBef>
              <a:buNone/>
              <a:defRPr sz="1200">
                <a:solidFill>
                  <a:srgbClr val="757982"/>
                </a:solidFill>
                <a:latin typeface="Quattrocento Sans"/>
                <a:ea typeface="Quattrocento Sans"/>
                <a:cs typeface="Quattrocento Sans"/>
                <a:sym typeface="Quattrocento Sans"/>
              </a:defRPr>
            </a:lvl7pPr>
            <a:lvl8pPr indent="0" lvl="7" marL="0" algn="r">
              <a:spcBef>
                <a:spcPts val="0"/>
              </a:spcBef>
              <a:buNone/>
              <a:defRPr sz="1200">
                <a:solidFill>
                  <a:srgbClr val="757982"/>
                </a:solidFill>
                <a:latin typeface="Quattrocento Sans"/>
                <a:ea typeface="Quattrocento Sans"/>
                <a:cs typeface="Quattrocento Sans"/>
                <a:sym typeface="Quattrocento Sans"/>
              </a:defRPr>
            </a:lvl8pPr>
            <a:lvl9pPr indent="0" lvl="8" marL="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5" name="Shape 135"/>
        <p:cNvGrpSpPr/>
        <p:nvPr/>
      </p:nvGrpSpPr>
      <p:grpSpPr>
        <a:xfrm>
          <a:off x="0" y="0"/>
          <a:ext cx="0" cy="0"/>
          <a:chOff x="0" y="0"/>
          <a:chExt cx="0" cy="0"/>
        </a:xfrm>
      </p:grpSpPr>
      <p:sp>
        <p:nvSpPr>
          <p:cNvPr id="136" name="Google Shape;136;g3db906dcf17_0_939"/>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Montserrat"/>
              <a:ea typeface="Montserrat"/>
              <a:cs typeface="Montserrat"/>
              <a:sym typeface="Montserrat"/>
            </a:endParaRPr>
          </a:p>
        </p:txBody>
      </p:sp>
      <p:sp>
        <p:nvSpPr>
          <p:cNvPr id="137" name="Google Shape;137;g3db906dcf17_0_939"/>
          <p:cNvSpPr/>
          <p:nvPr/>
        </p:nvSpPr>
        <p:spPr>
          <a:xfrm>
            <a:off x="0" y="6065521"/>
            <a:ext cx="12192000" cy="7923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Montserrat"/>
              <a:ea typeface="Montserrat"/>
              <a:cs typeface="Montserrat"/>
              <a:sym typeface="Montserrat"/>
            </a:endParaRPr>
          </a:p>
        </p:txBody>
      </p:sp>
      <p:sp>
        <p:nvSpPr>
          <p:cNvPr id="138" name="Google Shape;138;g3db906dcf17_0_939"/>
          <p:cNvSpPr txBox="1"/>
          <p:nvPr>
            <p:ph type="title"/>
          </p:nvPr>
        </p:nvSpPr>
        <p:spPr>
          <a:xfrm>
            <a:off x="838200" y="1879600"/>
            <a:ext cx="10515600" cy="175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2"/>
              </a:buClr>
              <a:buSzPts val="6000"/>
              <a:buFont typeface="Montserrat ExtraBold"/>
              <a:buNone/>
              <a:defRPr sz="6000">
                <a:solidFill>
                  <a:schemeClr val="dk2"/>
                </a:solidFil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p:txBody>
      </p:sp>
      <p:sp>
        <p:nvSpPr>
          <p:cNvPr id="139" name="Google Shape;139;g3db906dcf17_0_939"/>
          <p:cNvSpPr txBox="1"/>
          <p:nvPr>
            <p:ph idx="12" type="sldNum"/>
          </p:nvPr>
        </p:nvSpPr>
        <p:spPr>
          <a:xfrm>
            <a:off x="8610600" y="6279199"/>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r>
              <a:rPr lang="en-US"/>
              <a:t>Staying Independent</a:t>
            </a:r>
            <a:endParaRPr>
              <a:solidFill>
                <a:srgbClr val="757575"/>
              </a:solidFill>
              <a:latin typeface="Montserrat"/>
              <a:ea typeface="Montserrat"/>
              <a:cs typeface="Montserrat"/>
              <a:sym typeface="Montserrat"/>
            </a:endParaRPr>
          </a:p>
        </p:txBody>
      </p:sp>
      <p:pic>
        <p:nvPicPr>
          <p:cNvPr id="140" name="Google Shape;140;g3db906dcf17_0_939"/>
          <p:cNvPicPr preferRelativeResize="0"/>
          <p:nvPr/>
        </p:nvPicPr>
        <p:blipFill rotWithShape="1">
          <a:blip r:embed="rId2">
            <a:alphaModFix/>
          </a:blip>
          <a:srcRect b="0" l="0" r="0" t="0"/>
          <a:stretch/>
        </p:blipFill>
        <p:spPr>
          <a:xfrm>
            <a:off x="838200" y="6261497"/>
            <a:ext cx="999387" cy="409813"/>
          </a:xfrm>
          <a:prstGeom prst="rect">
            <a:avLst/>
          </a:prstGeom>
          <a:noFill/>
          <a:ln>
            <a:noFill/>
          </a:ln>
        </p:spPr>
      </p:pic>
      <p:sp>
        <p:nvSpPr>
          <p:cNvPr id="141" name="Google Shape;141;g3db906dcf17_0_939"/>
          <p:cNvSpPr/>
          <p:nvPr/>
        </p:nvSpPr>
        <p:spPr>
          <a:xfrm>
            <a:off x="0" y="0"/>
            <a:ext cx="12192000" cy="186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Montserrat"/>
              <a:ea typeface="Montserrat"/>
              <a:cs typeface="Montserrat"/>
              <a:sym typeface="Montserrat"/>
            </a:endParaRPr>
          </a:p>
        </p:txBody>
      </p:sp>
      <p:sp>
        <p:nvSpPr>
          <p:cNvPr id="142" name="Google Shape;142;g3db906dcf17_0_939"/>
          <p:cNvSpPr txBox="1"/>
          <p:nvPr>
            <p:ph idx="1" type="body"/>
          </p:nvPr>
        </p:nvSpPr>
        <p:spPr>
          <a:xfrm>
            <a:off x="838200" y="3667125"/>
            <a:ext cx="10515600" cy="12300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accent3"/>
              </a:buClr>
              <a:buSzPts val="2800"/>
              <a:buNone/>
              <a:defRPr sz="1900">
                <a:solidFill>
                  <a:schemeClr val="accent3"/>
                </a:solidFill>
                <a:latin typeface="Montserrat ExtraBold"/>
                <a:ea typeface="Montserrat ExtraBold"/>
                <a:cs typeface="Montserrat ExtraBold"/>
                <a:sym typeface="Montserrat ExtraBold"/>
              </a:defRPr>
            </a:lvl1pPr>
            <a:lvl2pPr indent="-228600" lvl="1" marL="914400" algn="ctr">
              <a:lnSpc>
                <a:spcPct val="90000"/>
              </a:lnSpc>
              <a:spcBef>
                <a:spcPts val="500"/>
              </a:spcBef>
              <a:spcAft>
                <a:spcPts val="0"/>
              </a:spcAft>
              <a:buClr>
                <a:schemeClr val="dk1"/>
              </a:buClr>
              <a:buSzPts val="2400"/>
              <a:buNone/>
              <a:defRPr sz="1900">
                <a:latin typeface="Montserrat ExtraBold"/>
                <a:ea typeface="Montserrat ExtraBold"/>
                <a:cs typeface="Montserrat ExtraBold"/>
                <a:sym typeface="Montserrat ExtraBold"/>
              </a:defRPr>
            </a:lvl2pPr>
            <a:lvl3pPr indent="-228600" lvl="2" marL="1371600" algn="ctr">
              <a:lnSpc>
                <a:spcPct val="90000"/>
              </a:lnSpc>
              <a:spcBef>
                <a:spcPts val="500"/>
              </a:spcBef>
              <a:spcAft>
                <a:spcPts val="0"/>
              </a:spcAft>
              <a:buClr>
                <a:schemeClr val="dk1"/>
              </a:buClr>
              <a:buSzPts val="2000"/>
              <a:buNone/>
              <a:defRPr sz="1900">
                <a:latin typeface="Montserrat ExtraBold"/>
                <a:ea typeface="Montserrat ExtraBold"/>
                <a:cs typeface="Montserrat ExtraBold"/>
                <a:sym typeface="Montserrat ExtraBold"/>
              </a:defRPr>
            </a:lvl3pPr>
            <a:lvl4pPr indent="-228600" lvl="3" marL="1828800" algn="ctr">
              <a:lnSpc>
                <a:spcPct val="90000"/>
              </a:lnSpc>
              <a:spcBef>
                <a:spcPts val="500"/>
              </a:spcBef>
              <a:spcAft>
                <a:spcPts val="0"/>
              </a:spcAft>
              <a:buClr>
                <a:schemeClr val="dk1"/>
              </a:buClr>
              <a:buSzPts val="1900"/>
              <a:buNone/>
              <a:defRPr sz="1900">
                <a:latin typeface="Montserrat ExtraBold"/>
                <a:ea typeface="Montserrat ExtraBold"/>
                <a:cs typeface="Montserrat ExtraBold"/>
                <a:sym typeface="Montserrat ExtraBold"/>
              </a:defRPr>
            </a:lvl4pPr>
            <a:lvl5pPr indent="-228600" lvl="4" marL="2286000" algn="ctr">
              <a:lnSpc>
                <a:spcPct val="90000"/>
              </a:lnSpc>
              <a:spcBef>
                <a:spcPts val="500"/>
              </a:spcBef>
              <a:spcAft>
                <a:spcPts val="0"/>
              </a:spcAft>
              <a:buClr>
                <a:schemeClr val="dk1"/>
              </a:buClr>
              <a:buSzPts val="1900"/>
              <a:buNone/>
              <a:defRPr sz="1900">
                <a:latin typeface="Montserrat ExtraBold"/>
                <a:ea typeface="Montserrat ExtraBold"/>
                <a:cs typeface="Montserrat ExtraBold"/>
                <a:sym typeface="Montserrat ExtraBold"/>
              </a:defRPr>
            </a:lvl5pPr>
            <a:lvl6pPr indent="-349250" lvl="5" marL="2743200" algn="l">
              <a:lnSpc>
                <a:spcPct val="90000"/>
              </a:lnSpc>
              <a:spcBef>
                <a:spcPts val="500"/>
              </a:spcBef>
              <a:spcAft>
                <a:spcPts val="0"/>
              </a:spcAft>
              <a:buClr>
                <a:schemeClr val="dk1"/>
              </a:buClr>
              <a:buSzPts val="1900"/>
              <a:buChar char="•"/>
              <a:defRPr sz="1900"/>
            </a:lvl6pPr>
            <a:lvl7pPr indent="-349250" lvl="6" marL="3200400" algn="l">
              <a:lnSpc>
                <a:spcPct val="90000"/>
              </a:lnSpc>
              <a:spcBef>
                <a:spcPts val="500"/>
              </a:spcBef>
              <a:spcAft>
                <a:spcPts val="0"/>
              </a:spcAft>
              <a:buClr>
                <a:schemeClr val="dk1"/>
              </a:buClr>
              <a:buSzPts val="1900"/>
              <a:buChar char="•"/>
              <a:defRPr sz="1900"/>
            </a:lvl7pPr>
            <a:lvl8pPr indent="-349250" lvl="7" marL="3657600" algn="l">
              <a:lnSpc>
                <a:spcPct val="90000"/>
              </a:lnSpc>
              <a:spcBef>
                <a:spcPts val="500"/>
              </a:spcBef>
              <a:spcAft>
                <a:spcPts val="0"/>
              </a:spcAft>
              <a:buClr>
                <a:schemeClr val="dk1"/>
              </a:buClr>
              <a:buSzPts val="1900"/>
              <a:buChar char="•"/>
              <a:defRPr sz="1900"/>
            </a:lvl8pPr>
            <a:lvl9pPr indent="-349250" lvl="8" marL="4114800" algn="l">
              <a:lnSpc>
                <a:spcPct val="90000"/>
              </a:lnSpc>
              <a:spcBef>
                <a:spcPts val="500"/>
              </a:spcBef>
              <a:spcAft>
                <a:spcPts val="0"/>
              </a:spcAft>
              <a:buClr>
                <a:schemeClr val="dk1"/>
              </a:buClr>
              <a:buSzPts val="1900"/>
              <a:buChar char="•"/>
              <a:defRPr sz="19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7" name="Shape 17"/>
        <p:cNvGrpSpPr/>
        <p:nvPr/>
      </p:nvGrpSpPr>
      <p:grpSpPr>
        <a:xfrm>
          <a:off x="0" y="0"/>
          <a:ext cx="0" cy="0"/>
          <a:chOff x="0" y="0"/>
          <a:chExt cx="0" cy="0"/>
        </a:xfrm>
      </p:grpSpPr>
      <p:pic>
        <p:nvPicPr>
          <p:cNvPr id="18" name="Google Shape;18;p18"/>
          <p:cNvPicPr preferRelativeResize="0"/>
          <p:nvPr/>
        </p:nvPicPr>
        <p:blipFill rotWithShape="1">
          <a:blip r:embed="rId2">
            <a:alphaModFix/>
          </a:blip>
          <a:srcRect b="0" l="0" r="0" t="0"/>
          <a:stretch/>
        </p:blipFill>
        <p:spPr>
          <a:xfrm>
            <a:off x="154640" y="14963"/>
            <a:ext cx="8875059" cy="6858000"/>
          </a:xfrm>
          <a:prstGeom prst="rect">
            <a:avLst/>
          </a:prstGeom>
          <a:noFill/>
          <a:ln>
            <a:noFill/>
          </a:ln>
        </p:spPr>
      </p:pic>
      <p:sp>
        <p:nvSpPr>
          <p:cNvPr id="19" name="Google Shape;19;p18"/>
          <p:cNvSpPr/>
          <p:nvPr>
            <p:ph idx="2" type="pic"/>
          </p:nvPr>
        </p:nvSpPr>
        <p:spPr>
          <a:xfrm>
            <a:off x="7562419" y="14963"/>
            <a:ext cx="4788305" cy="6858000"/>
          </a:xfrm>
          <a:prstGeom prst="rect">
            <a:avLst/>
          </a:prstGeom>
          <a:noFill/>
          <a:ln>
            <a:noFill/>
          </a:ln>
        </p:spPr>
      </p:sp>
      <p:sp>
        <p:nvSpPr>
          <p:cNvPr id="20" name="Google Shape;20;p18"/>
          <p:cNvSpPr txBox="1"/>
          <p:nvPr>
            <p:ph idx="1" type="body"/>
          </p:nvPr>
        </p:nvSpPr>
        <p:spPr>
          <a:xfrm>
            <a:off x="542925" y="1437362"/>
            <a:ext cx="6175375" cy="470943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18"/>
          <p:cNvSpPr txBox="1"/>
          <p:nvPr>
            <p:ph idx="3" type="body"/>
          </p:nvPr>
        </p:nvSpPr>
        <p:spPr>
          <a:xfrm>
            <a:off x="542925" y="482600"/>
            <a:ext cx="6696075" cy="5793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18"/>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3" name="Google Shape;23;p18"/>
          <p:cNvPicPr preferRelativeResize="0"/>
          <p:nvPr/>
        </p:nvPicPr>
        <p:blipFill rotWithShape="1">
          <a:blip r:embed="rId3">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3" name="Shape 143"/>
        <p:cNvGrpSpPr/>
        <p:nvPr/>
      </p:nvGrpSpPr>
      <p:grpSpPr>
        <a:xfrm>
          <a:off x="0" y="0"/>
          <a:ext cx="0" cy="0"/>
          <a:chOff x="0" y="0"/>
          <a:chExt cx="0" cy="0"/>
        </a:xfrm>
      </p:grpSpPr>
      <p:sp>
        <p:nvSpPr>
          <p:cNvPr id="144" name="Google Shape;144;g3db906dcf17_0_947"/>
          <p:cNvSpPr/>
          <p:nvPr/>
        </p:nvSpPr>
        <p:spPr>
          <a:xfrm>
            <a:off x="0" y="6065521"/>
            <a:ext cx="12192000" cy="792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Montserrat"/>
              <a:ea typeface="Montserrat"/>
              <a:cs typeface="Montserrat"/>
              <a:sym typeface="Montserrat"/>
            </a:endParaRPr>
          </a:p>
        </p:txBody>
      </p:sp>
      <p:sp>
        <p:nvSpPr>
          <p:cNvPr id="145" name="Google Shape;145;g3db906dcf17_0_947"/>
          <p:cNvSpPr txBox="1"/>
          <p:nvPr>
            <p:ph type="title"/>
          </p:nvPr>
        </p:nvSpPr>
        <p:spPr>
          <a:xfrm>
            <a:off x="838200" y="778508"/>
            <a:ext cx="10515600" cy="711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5100"/>
              <a:buFont typeface="Montserrat ExtraBold"/>
              <a:buNone/>
              <a:defRPr sz="5100">
                <a:solidFill>
                  <a:schemeClr val="dk2"/>
                </a:solidFill>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p:txBody>
      </p:sp>
      <p:sp>
        <p:nvSpPr>
          <p:cNvPr id="146" name="Google Shape;146;g3db906dcf17_0_947"/>
          <p:cNvSpPr txBox="1"/>
          <p:nvPr>
            <p:ph idx="1" type="body"/>
          </p:nvPr>
        </p:nvSpPr>
        <p:spPr>
          <a:xfrm>
            <a:off x="838200" y="1780537"/>
            <a:ext cx="10515600" cy="3909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dk2"/>
              </a:buClr>
              <a:buSzPts val="2400"/>
              <a:buNone/>
              <a:defRPr sz="2400">
                <a:solidFill>
                  <a:schemeClr val="dk2"/>
                </a:solidFill>
                <a:latin typeface="Montserrat Light"/>
                <a:ea typeface="Montserrat Light"/>
                <a:cs typeface="Montserrat Light"/>
                <a:sym typeface="Montserrat Light"/>
              </a:defRPr>
            </a:lvl1pPr>
            <a:lvl2pPr indent="-228600" lvl="1" marL="914400" algn="l">
              <a:lnSpc>
                <a:spcPct val="90000"/>
              </a:lnSpc>
              <a:spcBef>
                <a:spcPts val="500"/>
              </a:spcBef>
              <a:spcAft>
                <a:spcPts val="0"/>
              </a:spcAft>
              <a:buClr>
                <a:schemeClr val="dk2"/>
              </a:buClr>
              <a:buSzPts val="2000"/>
              <a:buNone/>
              <a:defRPr sz="2000">
                <a:solidFill>
                  <a:schemeClr val="dk2"/>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dk2"/>
              </a:buClr>
              <a:buSzPts val="1900"/>
              <a:buNone/>
              <a:defRPr sz="1900">
                <a:solidFill>
                  <a:schemeClr val="dk2"/>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dk2"/>
              </a:buClr>
              <a:buSzPts val="1600"/>
              <a:buNone/>
              <a:defRPr sz="1600">
                <a:solidFill>
                  <a:schemeClr val="dk2"/>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dk2"/>
              </a:buClr>
              <a:buSzPts val="1600"/>
              <a:buNone/>
              <a:defRPr sz="1600">
                <a:solidFill>
                  <a:schemeClr val="dk2"/>
                </a:solidFill>
                <a:latin typeface="Montserrat Light"/>
                <a:ea typeface="Montserrat Light"/>
                <a:cs typeface="Montserrat Light"/>
                <a:sym typeface="Montserrat Light"/>
              </a:defRPr>
            </a:lvl5pPr>
            <a:lvl6pPr indent="-349250" lvl="5" marL="2743200" algn="l">
              <a:lnSpc>
                <a:spcPct val="90000"/>
              </a:lnSpc>
              <a:spcBef>
                <a:spcPts val="500"/>
              </a:spcBef>
              <a:spcAft>
                <a:spcPts val="0"/>
              </a:spcAft>
              <a:buClr>
                <a:schemeClr val="dk1"/>
              </a:buClr>
              <a:buSzPts val="1900"/>
              <a:buChar char="•"/>
              <a:defRPr sz="1900"/>
            </a:lvl6pPr>
            <a:lvl7pPr indent="-349250" lvl="6" marL="3200400" algn="l">
              <a:lnSpc>
                <a:spcPct val="90000"/>
              </a:lnSpc>
              <a:spcBef>
                <a:spcPts val="500"/>
              </a:spcBef>
              <a:spcAft>
                <a:spcPts val="0"/>
              </a:spcAft>
              <a:buClr>
                <a:schemeClr val="dk1"/>
              </a:buClr>
              <a:buSzPts val="1900"/>
              <a:buChar char="•"/>
              <a:defRPr sz="1900"/>
            </a:lvl7pPr>
            <a:lvl8pPr indent="-349250" lvl="7" marL="3657600" algn="l">
              <a:lnSpc>
                <a:spcPct val="90000"/>
              </a:lnSpc>
              <a:spcBef>
                <a:spcPts val="500"/>
              </a:spcBef>
              <a:spcAft>
                <a:spcPts val="0"/>
              </a:spcAft>
              <a:buClr>
                <a:schemeClr val="dk1"/>
              </a:buClr>
              <a:buSzPts val="1900"/>
              <a:buChar char="•"/>
              <a:defRPr sz="1900"/>
            </a:lvl8pPr>
            <a:lvl9pPr indent="-349250" lvl="8" marL="4114800" algn="l">
              <a:lnSpc>
                <a:spcPct val="90000"/>
              </a:lnSpc>
              <a:spcBef>
                <a:spcPts val="500"/>
              </a:spcBef>
              <a:spcAft>
                <a:spcPts val="0"/>
              </a:spcAft>
              <a:buClr>
                <a:schemeClr val="dk1"/>
              </a:buClr>
              <a:buSzPts val="1900"/>
              <a:buChar char="•"/>
              <a:defRPr sz="1900"/>
            </a:lvl9pPr>
          </a:lstStyle>
          <a:p/>
        </p:txBody>
      </p:sp>
      <p:sp>
        <p:nvSpPr>
          <p:cNvPr id="147" name="Google Shape;147;g3db906dcf17_0_947"/>
          <p:cNvSpPr txBox="1"/>
          <p:nvPr>
            <p:ph idx="12" type="sldNum"/>
          </p:nvPr>
        </p:nvSpPr>
        <p:spPr>
          <a:xfrm>
            <a:off x="8610600" y="6279199"/>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accent6"/>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r>
              <a:rPr lang="en-US"/>
              <a:t>Staying Independent</a:t>
            </a:r>
            <a:endParaRPr>
              <a:solidFill>
                <a:srgbClr val="757575"/>
              </a:solidFill>
              <a:latin typeface="Montserrat"/>
              <a:ea typeface="Montserrat"/>
              <a:cs typeface="Montserrat"/>
              <a:sym typeface="Montserrat"/>
            </a:endParaRPr>
          </a:p>
        </p:txBody>
      </p:sp>
      <p:pic>
        <p:nvPicPr>
          <p:cNvPr descr="A yellow and green logo&#10;&#10;Description automatically generated" id="148" name="Google Shape;148;g3db906dcf17_0_947"/>
          <p:cNvPicPr preferRelativeResize="0"/>
          <p:nvPr/>
        </p:nvPicPr>
        <p:blipFill rotWithShape="1">
          <a:blip r:embed="rId2">
            <a:alphaModFix/>
          </a:blip>
          <a:srcRect b="0" l="0" r="0" t="0"/>
          <a:stretch/>
        </p:blipFill>
        <p:spPr>
          <a:xfrm>
            <a:off x="838200" y="6261497"/>
            <a:ext cx="999387" cy="409814"/>
          </a:xfrm>
          <a:prstGeom prst="rect">
            <a:avLst/>
          </a:prstGeom>
          <a:noFill/>
          <a:ln>
            <a:noFill/>
          </a:ln>
        </p:spPr>
      </p:pic>
      <p:sp>
        <p:nvSpPr>
          <p:cNvPr id="149" name="Google Shape;149;g3db906dcf17_0_947"/>
          <p:cNvSpPr/>
          <p:nvPr/>
        </p:nvSpPr>
        <p:spPr>
          <a:xfrm>
            <a:off x="0" y="0"/>
            <a:ext cx="12192000" cy="186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53" name="Shape 153"/>
        <p:cNvGrpSpPr/>
        <p:nvPr/>
      </p:nvGrpSpPr>
      <p:grpSpPr>
        <a:xfrm>
          <a:off x="0" y="0"/>
          <a:ext cx="0" cy="0"/>
          <a:chOff x="0" y="0"/>
          <a:chExt cx="0" cy="0"/>
        </a:xfrm>
      </p:grpSpPr>
      <p:sp>
        <p:nvSpPr>
          <p:cNvPr id="154" name="Google Shape;154;g3db906dcf17_0_957"/>
          <p:cNvSpPr/>
          <p:nvPr>
            <p:ph idx="2" type="pic"/>
          </p:nvPr>
        </p:nvSpPr>
        <p:spPr>
          <a:xfrm>
            <a:off x="1" y="0"/>
            <a:ext cx="5678100" cy="6858000"/>
          </a:xfrm>
          <a:prstGeom prst="rect">
            <a:avLst/>
          </a:prstGeom>
          <a:noFill/>
          <a:ln>
            <a:noFill/>
          </a:ln>
        </p:spPr>
      </p:sp>
      <p:sp>
        <p:nvSpPr>
          <p:cNvPr id="155" name="Google Shape;155;g3db906dcf17_0_957"/>
          <p:cNvSpPr txBox="1"/>
          <p:nvPr>
            <p:ph idx="1" type="body"/>
          </p:nvPr>
        </p:nvSpPr>
        <p:spPr>
          <a:xfrm>
            <a:off x="6428640" y="1906617"/>
            <a:ext cx="5064900" cy="1204800"/>
          </a:xfrm>
          <a:prstGeom prst="rect">
            <a:avLst/>
          </a:prstGeom>
          <a:no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Quattrocento Sans"/>
                <a:ea typeface="Quattrocento Sans"/>
                <a:cs typeface="Quattrocento Sans"/>
                <a:sym typeface="Quattrocento Sans"/>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Quattrocento Sans"/>
                <a:ea typeface="Quattrocento Sans"/>
                <a:cs typeface="Quattrocento Sans"/>
                <a:sym typeface="Quattrocento Sans"/>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g3db906dcf17_0_957"/>
          <p:cNvSpPr txBox="1"/>
          <p:nvPr>
            <p:ph idx="3" type="body"/>
          </p:nvPr>
        </p:nvSpPr>
        <p:spPr>
          <a:xfrm>
            <a:off x="6428640" y="3245002"/>
            <a:ext cx="4899900" cy="25590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Quattrocento Sans"/>
                <a:ea typeface="Quattrocento Sans"/>
                <a:cs typeface="Quattrocento Sans"/>
                <a:sym typeface="Quattrocento Sans"/>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g3db906dcf17_0_957"/>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58" name="Shape 158"/>
        <p:cNvGrpSpPr/>
        <p:nvPr/>
      </p:nvGrpSpPr>
      <p:grpSpPr>
        <a:xfrm>
          <a:off x="0" y="0"/>
          <a:ext cx="0" cy="0"/>
          <a:chOff x="0" y="0"/>
          <a:chExt cx="0" cy="0"/>
        </a:xfrm>
      </p:grpSpPr>
      <p:pic>
        <p:nvPicPr>
          <p:cNvPr id="159" name="Google Shape;159;g3db906dcf17_0_962"/>
          <p:cNvPicPr preferRelativeResize="0"/>
          <p:nvPr/>
        </p:nvPicPr>
        <p:blipFill rotWithShape="1">
          <a:blip r:embed="rId2">
            <a:alphaModFix/>
          </a:blip>
          <a:srcRect b="0" l="0" r="0" t="0"/>
          <a:stretch/>
        </p:blipFill>
        <p:spPr>
          <a:xfrm>
            <a:off x="154640" y="14963"/>
            <a:ext cx="8875057" cy="6858001"/>
          </a:xfrm>
          <a:prstGeom prst="rect">
            <a:avLst/>
          </a:prstGeom>
          <a:noFill/>
          <a:ln>
            <a:noFill/>
          </a:ln>
        </p:spPr>
      </p:pic>
      <p:sp>
        <p:nvSpPr>
          <p:cNvPr id="160" name="Google Shape;160;g3db906dcf17_0_962"/>
          <p:cNvSpPr/>
          <p:nvPr>
            <p:ph idx="2" type="pic"/>
          </p:nvPr>
        </p:nvSpPr>
        <p:spPr>
          <a:xfrm>
            <a:off x="7562419" y="14963"/>
            <a:ext cx="4788300" cy="6858000"/>
          </a:xfrm>
          <a:prstGeom prst="rect">
            <a:avLst/>
          </a:prstGeom>
          <a:noFill/>
          <a:ln>
            <a:noFill/>
          </a:ln>
        </p:spPr>
      </p:sp>
      <p:sp>
        <p:nvSpPr>
          <p:cNvPr id="161" name="Google Shape;161;g3db906dcf17_0_962"/>
          <p:cNvSpPr txBox="1"/>
          <p:nvPr>
            <p:ph idx="1" type="body"/>
          </p:nvPr>
        </p:nvSpPr>
        <p:spPr>
          <a:xfrm>
            <a:off x="542925" y="1437362"/>
            <a:ext cx="6175500" cy="47094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g3db906dcf17_0_962"/>
          <p:cNvSpPr txBox="1"/>
          <p:nvPr>
            <p:ph idx="3" type="body"/>
          </p:nvPr>
        </p:nvSpPr>
        <p:spPr>
          <a:xfrm>
            <a:off x="542925" y="482600"/>
            <a:ext cx="6696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g3db906dcf17_0_962"/>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4" name="Google Shape;164;g3db906dcf17_0_962"/>
          <p:cNvPicPr preferRelativeResize="0"/>
          <p:nvPr/>
        </p:nvPicPr>
        <p:blipFill rotWithShape="1">
          <a:blip r:embed="rId3">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65" name="Shape 165"/>
        <p:cNvGrpSpPr/>
        <p:nvPr/>
      </p:nvGrpSpPr>
      <p:grpSpPr>
        <a:xfrm>
          <a:off x="0" y="0"/>
          <a:ext cx="0" cy="0"/>
          <a:chOff x="0" y="0"/>
          <a:chExt cx="0" cy="0"/>
        </a:xfrm>
      </p:grpSpPr>
      <p:pic>
        <p:nvPicPr>
          <p:cNvPr id="166" name="Google Shape;166;g3db906dcf17_0_969"/>
          <p:cNvPicPr preferRelativeResize="0"/>
          <p:nvPr/>
        </p:nvPicPr>
        <p:blipFill rotWithShape="1">
          <a:blip r:embed="rId2">
            <a:alphaModFix/>
          </a:blip>
          <a:srcRect b="0" l="0" r="0" t="0"/>
          <a:stretch/>
        </p:blipFill>
        <p:spPr>
          <a:xfrm flipH="1" rot="10800000">
            <a:off x="1283668" y="-1"/>
            <a:ext cx="8875057" cy="6858001"/>
          </a:xfrm>
          <a:prstGeom prst="rect">
            <a:avLst/>
          </a:prstGeom>
          <a:noFill/>
          <a:ln>
            <a:noFill/>
          </a:ln>
        </p:spPr>
      </p:pic>
      <p:sp>
        <p:nvSpPr>
          <p:cNvPr id="167" name="Google Shape;167;g3db906dcf17_0_969"/>
          <p:cNvSpPr/>
          <p:nvPr>
            <p:ph idx="2" type="pic"/>
          </p:nvPr>
        </p:nvSpPr>
        <p:spPr>
          <a:xfrm>
            <a:off x="7562419" y="14963"/>
            <a:ext cx="4788300" cy="6858000"/>
          </a:xfrm>
          <a:prstGeom prst="rect">
            <a:avLst/>
          </a:prstGeom>
          <a:noFill/>
          <a:ln>
            <a:noFill/>
          </a:ln>
        </p:spPr>
      </p:sp>
      <p:sp>
        <p:nvSpPr>
          <p:cNvPr id="168" name="Google Shape;168;g3db906dcf17_0_969"/>
          <p:cNvSpPr txBox="1"/>
          <p:nvPr>
            <p:ph idx="1" type="body"/>
          </p:nvPr>
        </p:nvSpPr>
        <p:spPr>
          <a:xfrm>
            <a:off x="542925" y="2260600"/>
            <a:ext cx="6175500" cy="3886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g3db906dcf17_0_969"/>
          <p:cNvSpPr txBox="1"/>
          <p:nvPr>
            <p:ph idx="3" type="body"/>
          </p:nvPr>
        </p:nvSpPr>
        <p:spPr>
          <a:xfrm>
            <a:off x="542925" y="482600"/>
            <a:ext cx="6175500" cy="15114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g3db906dcf17_0_969"/>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71" name="Google Shape;171;g3db906dcf17_0_969"/>
          <p:cNvPicPr preferRelativeResize="0"/>
          <p:nvPr/>
        </p:nvPicPr>
        <p:blipFill rotWithShape="1">
          <a:blip r:embed="rId3">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72" name="Shape 172"/>
        <p:cNvGrpSpPr/>
        <p:nvPr/>
      </p:nvGrpSpPr>
      <p:grpSpPr>
        <a:xfrm>
          <a:off x="0" y="0"/>
          <a:ext cx="0" cy="0"/>
          <a:chOff x="0" y="0"/>
          <a:chExt cx="0" cy="0"/>
        </a:xfrm>
      </p:grpSpPr>
      <p:sp>
        <p:nvSpPr>
          <p:cNvPr id="173" name="Google Shape;173;g3db906dcf17_0_976"/>
          <p:cNvSpPr/>
          <p:nvPr>
            <p:ph idx="2" type="pic"/>
          </p:nvPr>
        </p:nvSpPr>
        <p:spPr>
          <a:xfrm>
            <a:off x="7562419" y="14963"/>
            <a:ext cx="4788300" cy="6858000"/>
          </a:xfrm>
          <a:prstGeom prst="rect">
            <a:avLst/>
          </a:prstGeom>
          <a:noFill/>
          <a:ln>
            <a:noFill/>
          </a:ln>
        </p:spPr>
      </p:sp>
      <p:sp>
        <p:nvSpPr>
          <p:cNvPr id="174" name="Google Shape;174;g3db906dcf17_0_976"/>
          <p:cNvSpPr txBox="1"/>
          <p:nvPr>
            <p:ph idx="1" type="body"/>
          </p:nvPr>
        </p:nvSpPr>
        <p:spPr>
          <a:xfrm>
            <a:off x="542925" y="1473200"/>
            <a:ext cx="6708900" cy="46737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g3db906dcf17_0_976"/>
          <p:cNvSpPr txBox="1"/>
          <p:nvPr>
            <p:ph idx="3" type="body"/>
          </p:nvPr>
        </p:nvSpPr>
        <p:spPr>
          <a:xfrm>
            <a:off x="542925" y="482600"/>
            <a:ext cx="67089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g3db906dcf17_0_976"/>
          <p:cNvSpPr txBox="1"/>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pic>
        <p:nvPicPr>
          <p:cNvPr id="177" name="Google Shape;177;g3db906dcf17_0_976"/>
          <p:cNvPicPr preferRelativeResize="0"/>
          <p:nvPr/>
        </p:nvPicPr>
        <p:blipFill rotWithShape="1">
          <a:blip r:embed="rId2">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78" name="Shape 178"/>
        <p:cNvGrpSpPr/>
        <p:nvPr/>
      </p:nvGrpSpPr>
      <p:grpSpPr>
        <a:xfrm>
          <a:off x="0" y="0"/>
          <a:ext cx="0" cy="0"/>
          <a:chOff x="0" y="0"/>
          <a:chExt cx="0" cy="0"/>
        </a:xfrm>
      </p:grpSpPr>
      <p:sp>
        <p:nvSpPr>
          <p:cNvPr id="179" name="Google Shape;179;g3db906dcf17_0_982"/>
          <p:cNvSpPr/>
          <p:nvPr>
            <p:ph idx="2" type="pic"/>
          </p:nvPr>
        </p:nvSpPr>
        <p:spPr>
          <a:xfrm>
            <a:off x="0" y="0"/>
            <a:ext cx="12192000" cy="3357600"/>
          </a:xfrm>
          <a:prstGeom prst="rect">
            <a:avLst/>
          </a:prstGeom>
          <a:noFill/>
          <a:ln>
            <a:noFill/>
          </a:ln>
        </p:spPr>
      </p:sp>
      <p:sp>
        <p:nvSpPr>
          <p:cNvPr id="180" name="Google Shape;180;g3db906dcf17_0_982"/>
          <p:cNvSpPr txBox="1"/>
          <p:nvPr>
            <p:ph idx="1" type="body"/>
          </p:nvPr>
        </p:nvSpPr>
        <p:spPr>
          <a:xfrm>
            <a:off x="695325" y="3857402"/>
            <a:ext cx="3114600" cy="25149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g3db906dcf17_0_982"/>
          <p:cNvSpPr txBox="1"/>
          <p:nvPr>
            <p:ph idx="3" type="body"/>
          </p:nvPr>
        </p:nvSpPr>
        <p:spPr>
          <a:xfrm>
            <a:off x="3937000" y="3857402"/>
            <a:ext cx="7785000" cy="23274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g3db906dcf17_0_982"/>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83" name="Google Shape;183;g3db906dcf17_0_982"/>
          <p:cNvPicPr preferRelativeResize="0"/>
          <p:nvPr/>
        </p:nvPicPr>
        <p:blipFill rotWithShape="1">
          <a:blip r:embed="rId2">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84" name="Shape 184"/>
        <p:cNvGrpSpPr/>
        <p:nvPr/>
      </p:nvGrpSpPr>
      <p:grpSpPr>
        <a:xfrm>
          <a:off x="0" y="0"/>
          <a:ext cx="0" cy="0"/>
          <a:chOff x="0" y="0"/>
          <a:chExt cx="0" cy="0"/>
        </a:xfrm>
      </p:grpSpPr>
      <p:pic>
        <p:nvPicPr>
          <p:cNvPr id="185" name="Google Shape;185;g3db906dcf17_0_988"/>
          <p:cNvPicPr preferRelativeResize="0"/>
          <p:nvPr/>
        </p:nvPicPr>
        <p:blipFill rotWithShape="1">
          <a:blip r:embed="rId2">
            <a:alphaModFix/>
          </a:blip>
          <a:srcRect b="0" l="0" r="0" t="0"/>
          <a:stretch/>
        </p:blipFill>
        <p:spPr>
          <a:xfrm>
            <a:off x="-108195" y="0"/>
            <a:ext cx="8875057" cy="6858001"/>
          </a:xfrm>
          <a:prstGeom prst="rect">
            <a:avLst/>
          </a:prstGeom>
          <a:noFill/>
          <a:ln>
            <a:noFill/>
          </a:ln>
        </p:spPr>
      </p:pic>
      <p:sp>
        <p:nvSpPr>
          <p:cNvPr id="186" name="Google Shape;186;g3db906dcf17_0_988"/>
          <p:cNvSpPr txBox="1"/>
          <p:nvPr>
            <p:ph idx="1" type="body"/>
          </p:nvPr>
        </p:nvSpPr>
        <p:spPr>
          <a:xfrm>
            <a:off x="542925" y="1384300"/>
            <a:ext cx="11103000" cy="4394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g3db906dcf17_0_988"/>
          <p:cNvSpPr txBox="1"/>
          <p:nvPr>
            <p:ph idx="2"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g3db906dcf17_0_988"/>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89" name="Google Shape;189;g3db906dcf17_0_988"/>
          <p:cNvPicPr preferRelativeResize="0"/>
          <p:nvPr/>
        </p:nvPicPr>
        <p:blipFill rotWithShape="1">
          <a:blip r:embed="rId3">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90" name="Shape 190"/>
        <p:cNvGrpSpPr/>
        <p:nvPr/>
      </p:nvGrpSpPr>
      <p:grpSpPr>
        <a:xfrm>
          <a:off x="0" y="0"/>
          <a:ext cx="0" cy="0"/>
          <a:chOff x="0" y="0"/>
          <a:chExt cx="0" cy="0"/>
        </a:xfrm>
      </p:grpSpPr>
      <p:pic>
        <p:nvPicPr>
          <p:cNvPr id="191" name="Google Shape;191;g3db906dcf17_0_994"/>
          <p:cNvPicPr preferRelativeResize="0"/>
          <p:nvPr/>
        </p:nvPicPr>
        <p:blipFill rotWithShape="1">
          <a:blip r:embed="rId2">
            <a:alphaModFix/>
          </a:blip>
          <a:srcRect b="0" l="0" r="0" t="0"/>
          <a:stretch/>
        </p:blipFill>
        <p:spPr>
          <a:xfrm flipH="1" rot="10800000">
            <a:off x="291777" y="6072"/>
            <a:ext cx="8875057" cy="6858001"/>
          </a:xfrm>
          <a:prstGeom prst="rect">
            <a:avLst/>
          </a:prstGeom>
          <a:noFill/>
          <a:ln>
            <a:noFill/>
          </a:ln>
        </p:spPr>
      </p:pic>
      <p:sp>
        <p:nvSpPr>
          <p:cNvPr id="192" name="Google Shape;192;g3db906dcf17_0_994"/>
          <p:cNvSpPr txBox="1"/>
          <p:nvPr>
            <p:ph idx="1" type="body"/>
          </p:nvPr>
        </p:nvSpPr>
        <p:spPr>
          <a:xfrm>
            <a:off x="542925" y="1384300"/>
            <a:ext cx="11103000" cy="43941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g3db906dcf17_0_994"/>
          <p:cNvSpPr txBox="1"/>
          <p:nvPr>
            <p:ph idx="2"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g3db906dcf17_0_994"/>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95" name="Google Shape;195;g3db906dcf17_0_994"/>
          <p:cNvPicPr preferRelativeResize="0"/>
          <p:nvPr/>
        </p:nvPicPr>
        <p:blipFill rotWithShape="1">
          <a:blip r:embed="rId3">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6" name="Shape 196"/>
        <p:cNvGrpSpPr/>
        <p:nvPr/>
      </p:nvGrpSpPr>
      <p:grpSpPr>
        <a:xfrm>
          <a:off x="0" y="0"/>
          <a:ext cx="0" cy="0"/>
          <a:chOff x="0" y="0"/>
          <a:chExt cx="0" cy="0"/>
        </a:xfrm>
      </p:grpSpPr>
      <p:sp>
        <p:nvSpPr>
          <p:cNvPr id="197" name="Google Shape;197;g3db906dcf17_0_1000"/>
          <p:cNvSpPr/>
          <p:nvPr>
            <p:ph idx="2" type="pic"/>
          </p:nvPr>
        </p:nvSpPr>
        <p:spPr>
          <a:xfrm>
            <a:off x="0" y="0"/>
            <a:ext cx="12192000" cy="6858000"/>
          </a:xfrm>
          <a:prstGeom prst="rect">
            <a:avLst/>
          </a:prstGeom>
          <a:noFill/>
          <a:ln>
            <a:noFill/>
          </a:ln>
        </p:spPr>
      </p:sp>
      <p:sp>
        <p:nvSpPr>
          <p:cNvPr id="198" name="Google Shape;198;g3db906dcf17_0_1000"/>
          <p:cNvSpPr txBox="1"/>
          <p:nvPr>
            <p:ph idx="1" type="body"/>
          </p:nvPr>
        </p:nvSpPr>
        <p:spPr>
          <a:xfrm>
            <a:off x="542924" y="2580299"/>
            <a:ext cx="10899900" cy="8319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g3db906dcf17_0_1000"/>
          <p:cNvSpPr txBox="1"/>
          <p:nvPr>
            <p:ph idx="3" type="body"/>
          </p:nvPr>
        </p:nvSpPr>
        <p:spPr>
          <a:xfrm>
            <a:off x="1316275" y="1587789"/>
            <a:ext cx="9353100" cy="8388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5400"/>
              <a:buFont typeface="Arial"/>
              <a:buNone/>
              <a:defRPr b="0" i="0" sz="5400" u="none" cap="none" strike="noStrike">
                <a:solidFill>
                  <a:schemeClr val="lt1"/>
                </a:solidFill>
                <a:latin typeface="Century Gothic"/>
                <a:ea typeface="Century Gothic"/>
                <a:cs typeface="Century Gothic"/>
                <a:sym typeface="Century Gothic"/>
              </a:defRPr>
            </a:lvl1pPr>
            <a:lvl2pPr indent="-381000" lvl="1" marL="914400" marR="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0" name="Google Shape;200;g3db906dcf17_0_1000"/>
          <p:cNvSpPr txBox="1"/>
          <p:nvPr>
            <p:ph idx="4" type="body"/>
          </p:nvPr>
        </p:nvSpPr>
        <p:spPr>
          <a:xfrm>
            <a:off x="1576388" y="3627438"/>
            <a:ext cx="1778100" cy="6555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1" name="Google Shape;201;g3db906dcf17_0_1000"/>
          <p:cNvSpPr txBox="1"/>
          <p:nvPr>
            <p:ph idx="5" type="body"/>
          </p:nvPr>
        </p:nvSpPr>
        <p:spPr>
          <a:xfrm>
            <a:off x="3953954" y="3627438"/>
            <a:ext cx="1778100" cy="6555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2" name="Google Shape;202;g3db906dcf17_0_1000"/>
          <p:cNvSpPr txBox="1"/>
          <p:nvPr>
            <p:ph idx="6" type="body"/>
          </p:nvPr>
        </p:nvSpPr>
        <p:spPr>
          <a:xfrm>
            <a:off x="6388887" y="3627438"/>
            <a:ext cx="1778100" cy="6555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Google Shape;203;g3db906dcf17_0_1000"/>
          <p:cNvSpPr txBox="1"/>
          <p:nvPr>
            <p:ph idx="7" type="body"/>
          </p:nvPr>
        </p:nvSpPr>
        <p:spPr>
          <a:xfrm>
            <a:off x="8775699" y="3627438"/>
            <a:ext cx="1778100" cy="6555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4" name="Google Shape;204;g3db906dcf17_0_1000"/>
          <p:cNvSpPr txBox="1"/>
          <p:nvPr>
            <p:ph idx="12" type="sldNum"/>
          </p:nvPr>
        </p:nvSpPr>
        <p:spPr>
          <a:xfrm>
            <a:off x="8521699" y="6372224"/>
            <a:ext cx="5079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Quattrocento Sans"/>
                <a:ea typeface="Quattrocento Sans"/>
                <a:cs typeface="Quattrocento Sans"/>
                <a:sym typeface="Quattrocento Sans"/>
              </a:defRPr>
            </a:lvl1pPr>
            <a:lvl2pPr indent="0" lvl="1" marL="0" algn="ctr">
              <a:spcBef>
                <a:spcPts val="0"/>
              </a:spcBef>
              <a:buNone/>
              <a:defRPr sz="1200">
                <a:solidFill>
                  <a:schemeClr val="lt1"/>
                </a:solidFill>
                <a:latin typeface="Quattrocento Sans"/>
                <a:ea typeface="Quattrocento Sans"/>
                <a:cs typeface="Quattrocento Sans"/>
                <a:sym typeface="Quattrocento Sans"/>
              </a:defRPr>
            </a:lvl2pPr>
            <a:lvl3pPr indent="0" lvl="2" marL="0" algn="ctr">
              <a:spcBef>
                <a:spcPts val="0"/>
              </a:spcBef>
              <a:buNone/>
              <a:defRPr sz="1200">
                <a:solidFill>
                  <a:schemeClr val="lt1"/>
                </a:solidFill>
                <a:latin typeface="Quattrocento Sans"/>
                <a:ea typeface="Quattrocento Sans"/>
                <a:cs typeface="Quattrocento Sans"/>
                <a:sym typeface="Quattrocento Sans"/>
              </a:defRPr>
            </a:lvl3pPr>
            <a:lvl4pPr indent="0" lvl="3" marL="0" algn="ctr">
              <a:spcBef>
                <a:spcPts val="0"/>
              </a:spcBef>
              <a:buNone/>
              <a:defRPr sz="1200">
                <a:solidFill>
                  <a:schemeClr val="lt1"/>
                </a:solidFill>
                <a:latin typeface="Quattrocento Sans"/>
                <a:ea typeface="Quattrocento Sans"/>
                <a:cs typeface="Quattrocento Sans"/>
                <a:sym typeface="Quattrocento Sans"/>
              </a:defRPr>
            </a:lvl4pPr>
            <a:lvl5pPr indent="0" lvl="4" marL="0" algn="ctr">
              <a:spcBef>
                <a:spcPts val="0"/>
              </a:spcBef>
              <a:buNone/>
              <a:defRPr sz="1200">
                <a:solidFill>
                  <a:schemeClr val="lt1"/>
                </a:solidFill>
                <a:latin typeface="Quattrocento Sans"/>
                <a:ea typeface="Quattrocento Sans"/>
                <a:cs typeface="Quattrocento Sans"/>
                <a:sym typeface="Quattrocento Sans"/>
              </a:defRPr>
            </a:lvl5pPr>
            <a:lvl6pPr indent="0" lvl="5" marL="0" algn="ctr">
              <a:spcBef>
                <a:spcPts val="0"/>
              </a:spcBef>
              <a:buNone/>
              <a:defRPr sz="1200">
                <a:solidFill>
                  <a:schemeClr val="lt1"/>
                </a:solidFill>
                <a:latin typeface="Quattrocento Sans"/>
                <a:ea typeface="Quattrocento Sans"/>
                <a:cs typeface="Quattrocento Sans"/>
                <a:sym typeface="Quattrocento Sans"/>
              </a:defRPr>
            </a:lvl6pPr>
            <a:lvl7pPr indent="0" lvl="6" marL="0" algn="ctr">
              <a:spcBef>
                <a:spcPts val="0"/>
              </a:spcBef>
              <a:buNone/>
              <a:defRPr sz="1200">
                <a:solidFill>
                  <a:schemeClr val="lt1"/>
                </a:solidFill>
                <a:latin typeface="Quattrocento Sans"/>
                <a:ea typeface="Quattrocento Sans"/>
                <a:cs typeface="Quattrocento Sans"/>
                <a:sym typeface="Quattrocento Sans"/>
              </a:defRPr>
            </a:lvl7pPr>
            <a:lvl8pPr indent="0" lvl="7" marL="0" algn="ctr">
              <a:spcBef>
                <a:spcPts val="0"/>
              </a:spcBef>
              <a:buNone/>
              <a:defRPr sz="1200">
                <a:solidFill>
                  <a:schemeClr val="lt1"/>
                </a:solidFill>
                <a:latin typeface="Quattrocento Sans"/>
                <a:ea typeface="Quattrocento Sans"/>
                <a:cs typeface="Quattrocento Sans"/>
                <a:sym typeface="Quattrocento Sans"/>
              </a:defRPr>
            </a:lvl8pPr>
            <a:lvl9pPr indent="0" lvl="8" marL="0" algn="ctr">
              <a:spcBef>
                <a:spcPts val="0"/>
              </a:spcBef>
              <a:buNone/>
              <a:defRPr sz="1200">
                <a:solidFill>
                  <a:schemeClr val="lt1"/>
                </a:solidFill>
                <a:latin typeface="Quattrocento Sans"/>
                <a:ea typeface="Quattrocento Sans"/>
                <a:cs typeface="Quattrocento Sans"/>
                <a:sym typeface="Quattrocento Sans"/>
              </a:defRPr>
            </a:lvl9pPr>
          </a:lstStyle>
          <a:p>
            <a:pPr indent="0" lvl="0" marL="0" rtl="0" algn="ctr">
              <a:spcBef>
                <a:spcPts val="0"/>
              </a:spcBef>
              <a:spcAft>
                <a:spcPts val="0"/>
              </a:spcAft>
              <a:buNone/>
            </a:pPr>
            <a:fld id="{00000000-1234-1234-1234-123412341234}" type="slidenum">
              <a:rPr lang="en-US"/>
              <a:t>‹#›</a:t>
            </a:fld>
            <a:endParaRPr/>
          </a:p>
        </p:txBody>
      </p:sp>
      <p:sp>
        <p:nvSpPr>
          <p:cNvPr id="205" name="Google Shape;205;g3db906dcf17_0_1000"/>
          <p:cNvSpPr txBox="1"/>
          <p:nvPr>
            <p:ph idx="8" type="body"/>
          </p:nvPr>
        </p:nvSpPr>
        <p:spPr>
          <a:xfrm>
            <a:off x="1576582" y="4422372"/>
            <a:ext cx="1777500" cy="9603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dk1"/>
              </a:buClr>
              <a:buSzPts val="1000"/>
              <a:buFont typeface="Arial"/>
              <a:buNone/>
              <a:defRPr b="0" i="0" sz="1000" u="none" cap="none" strike="noStrike">
                <a:solidFill>
                  <a:schemeClr val="dk1"/>
                </a:solidFill>
                <a:latin typeface="Quattrocento Sans"/>
                <a:ea typeface="Quattrocento Sans"/>
                <a:cs typeface="Quattrocento Sans"/>
                <a:sym typeface="Quattrocento Sans"/>
              </a:defRPr>
            </a:lvl1pPr>
            <a:lvl2pPr indent="-292100" lvl="1" marL="9144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g3db906dcf17_0_1000"/>
          <p:cNvSpPr txBox="1"/>
          <p:nvPr>
            <p:ph idx="9" type="body"/>
          </p:nvPr>
        </p:nvSpPr>
        <p:spPr>
          <a:xfrm>
            <a:off x="3970122" y="4422372"/>
            <a:ext cx="1777500" cy="9603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dk1"/>
              </a:buClr>
              <a:buSzPts val="1000"/>
              <a:buFont typeface="Arial"/>
              <a:buNone/>
              <a:defRPr b="0" i="0" sz="1000" u="none" cap="none" strike="noStrike">
                <a:solidFill>
                  <a:schemeClr val="dk1"/>
                </a:solidFill>
                <a:latin typeface="Quattrocento Sans"/>
                <a:ea typeface="Quattrocento Sans"/>
                <a:cs typeface="Quattrocento Sans"/>
                <a:sym typeface="Quattrocento Sans"/>
              </a:defRPr>
            </a:lvl1pPr>
            <a:lvl2pPr indent="-292100" lvl="1" marL="9144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7" name="Google Shape;207;g3db906dcf17_0_1000"/>
          <p:cNvSpPr txBox="1"/>
          <p:nvPr>
            <p:ph idx="13" type="body"/>
          </p:nvPr>
        </p:nvSpPr>
        <p:spPr>
          <a:xfrm>
            <a:off x="6399895" y="4422372"/>
            <a:ext cx="1777500" cy="9603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dk1"/>
              </a:buClr>
              <a:buSzPts val="1000"/>
              <a:buFont typeface="Arial"/>
              <a:buNone/>
              <a:defRPr b="1" i="0" sz="1000" u="none" cap="none" strike="noStrike">
                <a:solidFill>
                  <a:schemeClr val="dk1"/>
                </a:solidFill>
                <a:latin typeface="Quattrocento Sans"/>
                <a:ea typeface="Quattrocento Sans"/>
                <a:cs typeface="Quattrocento Sans"/>
                <a:sym typeface="Quattrocento Sans"/>
              </a:defRPr>
            </a:lvl1pPr>
            <a:lvl2pPr indent="-292100" lvl="1" marL="9144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8" name="Google Shape;208;g3db906dcf17_0_1000"/>
          <p:cNvSpPr txBox="1"/>
          <p:nvPr>
            <p:ph idx="14" type="body"/>
          </p:nvPr>
        </p:nvSpPr>
        <p:spPr>
          <a:xfrm>
            <a:off x="8799481" y="4422372"/>
            <a:ext cx="1777500" cy="9603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dk1"/>
              </a:buClr>
              <a:buSzPts val="1000"/>
              <a:buFont typeface="Arial"/>
              <a:buNone/>
              <a:defRPr b="1" i="0" sz="1000" u="none" cap="none" strike="noStrike">
                <a:solidFill>
                  <a:schemeClr val="dk1"/>
                </a:solidFill>
                <a:latin typeface="Quattrocento Sans"/>
                <a:ea typeface="Quattrocento Sans"/>
                <a:cs typeface="Quattrocento Sans"/>
                <a:sym typeface="Quattrocento Sans"/>
              </a:defRPr>
            </a:lvl1pPr>
            <a:lvl2pPr indent="-292100" lvl="1" marL="9144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9" name="Google Shape;209;g3db906dcf17_0_1000"/>
          <p:cNvPicPr preferRelativeResize="0"/>
          <p:nvPr/>
        </p:nvPicPr>
        <p:blipFill rotWithShape="1">
          <a:blip r:embed="rId2">
            <a:alphaModFix/>
          </a:blip>
          <a:srcRect b="0" l="0" r="0" t="0"/>
          <a:stretch/>
        </p:blipFill>
        <p:spPr>
          <a:xfrm>
            <a:off x="10113786" y="443274"/>
            <a:ext cx="1550887" cy="64564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0" name="Shape 210"/>
        <p:cNvGrpSpPr/>
        <p:nvPr/>
      </p:nvGrpSpPr>
      <p:grpSpPr>
        <a:xfrm>
          <a:off x="0" y="0"/>
          <a:ext cx="0" cy="0"/>
          <a:chOff x="0" y="0"/>
          <a:chExt cx="0" cy="0"/>
        </a:xfrm>
      </p:grpSpPr>
      <p:sp>
        <p:nvSpPr>
          <p:cNvPr id="211" name="Google Shape;211;g3db906dcf17_0_1014"/>
          <p:cNvSpPr txBox="1"/>
          <p:nvPr>
            <p:ph idx="12" type="sldNum"/>
          </p:nvPr>
        </p:nvSpPr>
        <p:spPr>
          <a:xfrm>
            <a:off x="9126308" y="6289415"/>
            <a:ext cx="507900" cy="36510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Quattrocento Sans"/>
                <a:ea typeface="Quattrocento Sans"/>
                <a:cs typeface="Quattrocento Sans"/>
                <a:sym typeface="Quattrocento Sans"/>
              </a:defRPr>
            </a:lvl1pPr>
            <a:lvl2pPr indent="0" lvl="1" marL="0" algn="ctr">
              <a:spcBef>
                <a:spcPts val="0"/>
              </a:spcBef>
              <a:buNone/>
              <a:defRPr sz="1200">
                <a:solidFill>
                  <a:schemeClr val="lt1"/>
                </a:solidFill>
                <a:latin typeface="Quattrocento Sans"/>
                <a:ea typeface="Quattrocento Sans"/>
                <a:cs typeface="Quattrocento Sans"/>
                <a:sym typeface="Quattrocento Sans"/>
              </a:defRPr>
            </a:lvl2pPr>
            <a:lvl3pPr indent="0" lvl="2" marL="0" algn="ctr">
              <a:spcBef>
                <a:spcPts val="0"/>
              </a:spcBef>
              <a:buNone/>
              <a:defRPr sz="1200">
                <a:solidFill>
                  <a:schemeClr val="lt1"/>
                </a:solidFill>
                <a:latin typeface="Quattrocento Sans"/>
                <a:ea typeface="Quattrocento Sans"/>
                <a:cs typeface="Quattrocento Sans"/>
                <a:sym typeface="Quattrocento Sans"/>
              </a:defRPr>
            </a:lvl3pPr>
            <a:lvl4pPr indent="0" lvl="3" marL="0" algn="ctr">
              <a:spcBef>
                <a:spcPts val="0"/>
              </a:spcBef>
              <a:buNone/>
              <a:defRPr sz="1200">
                <a:solidFill>
                  <a:schemeClr val="lt1"/>
                </a:solidFill>
                <a:latin typeface="Quattrocento Sans"/>
                <a:ea typeface="Quattrocento Sans"/>
                <a:cs typeface="Quattrocento Sans"/>
                <a:sym typeface="Quattrocento Sans"/>
              </a:defRPr>
            </a:lvl4pPr>
            <a:lvl5pPr indent="0" lvl="4" marL="0" algn="ctr">
              <a:spcBef>
                <a:spcPts val="0"/>
              </a:spcBef>
              <a:buNone/>
              <a:defRPr sz="1200">
                <a:solidFill>
                  <a:schemeClr val="lt1"/>
                </a:solidFill>
                <a:latin typeface="Quattrocento Sans"/>
                <a:ea typeface="Quattrocento Sans"/>
                <a:cs typeface="Quattrocento Sans"/>
                <a:sym typeface="Quattrocento Sans"/>
              </a:defRPr>
            </a:lvl5pPr>
            <a:lvl6pPr indent="0" lvl="5" marL="0" algn="ctr">
              <a:spcBef>
                <a:spcPts val="0"/>
              </a:spcBef>
              <a:buNone/>
              <a:defRPr sz="1200">
                <a:solidFill>
                  <a:schemeClr val="lt1"/>
                </a:solidFill>
                <a:latin typeface="Quattrocento Sans"/>
                <a:ea typeface="Quattrocento Sans"/>
                <a:cs typeface="Quattrocento Sans"/>
                <a:sym typeface="Quattrocento Sans"/>
              </a:defRPr>
            </a:lvl6pPr>
            <a:lvl7pPr indent="0" lvl="6" marL="0" algn="ctr">
              <a:spcBef>
                <a:spcPts val="0"/>
              </a:spcBef>
              <a:buNone/>
              <a:defRPr sz="1200">
                <a:solidFill>
                  <a:schemeClr val="lt1"/>
                </a:solidFill>
                <a:latin typeface="Quattrocento Sans"/>
                <a:ea typeface="Quattrocento Sans"/>
                <a:cs typeface="Quattrocento Sans"/>
                <a:sym typeface="Quattrocento Sans"/>
              </a:defRPr>
            </a:lvl7pPr>
            <a:lvl8pPr indent="0" lvl="7" marL="0" algn="ctr">
              <a:spcBef>
                <a:spcPts val="0"/>
              </a:spcBef>
              <a:buNone/>
              <a:defRPr sz="1200">
                <a:solidFill>
                  <a:schemeClr val="lt1"/>
                </a:solidFill>
                <a:latin typeface="Quattrocento Sans"/>
                <a:ea typeface="Quattrocento Sans"/>
                <a:cs typeface="Quattrocento Sans"/>
                <a:sym typeface="Quattrocento Sans"/>
              </a:defRPr>
            </a:lvl8pPr>
            <a:lvl9pPr indent="0" lvl="8" marL="0" algn="ctr">
              <a:spcBef>
                <a:spcPts val="0"/>
              </a:spcBef>
              <a:buNone/>
              <a:defRPr sz="1200">
                <a:solidFill>
                  <a:schemeClr val="lt1"/>
                </a:solidFill>
                <a:latin typeface="Quattrocento Sans"/>
                <a:ea typeface="Quattrocento Sans"/>
                <a:cs typeface="Quattrocento Sans"/>
                <a:sym typeface="Quattrocento Sans"/>
              </a:defRPr>
            </a:lvl9pPr>
          </a:lstStyle>
          <a:p>
            <a:pPr indent="0" lvl="0" marL="0" rtl="0" algn="ctr">
              <a:spcBef>
                <a:spcPts val="0"/>
              </a:spcBef>
              <a:spcAft>
                <a:spcPts val="0"/>
              </a:spcAft>
              <a:buNone/>
            </a:pPr>
            <a:fld id="{00000000-1234-1234-1234-123412341234}" type="slidenum">
              <a:rPr lang="en-US"/>
              <a:t>‹#›</a:t>
            </a:fld>
            <a:endParaRPr/>
          </a:p>
        </p:txBody>
      </p:sp>
      <p:sp>
        <p:nvSpPr>
          <p:cNvPr id="212" name="Google Shape;212;g3db906dcf17_0_1014"/>
          <p:cNvSpPr/>
          <p:nvPr/>
        </p:nvSpPr>
        <p:spPr>
          <a:xfrm>
            <a:off x="1222644" y="5314139"/>
            <a:ext cx="3552300" cy="407700"/>
          </a:xfrm>
          <a:prstGeom prst="rect">
            <a:avLst/>
          </a:prstGeom>
          <a:solidFill>
            <a:schemeClr val="accent3">
              <a:alpha val="902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g3db906dcf17_0_1014"/>
          <p:cNvSpPr/>
          <p:nvPr/>
        </p:nvSpPr>
        <p:spPr>
          <a:xfrm>
            <a:off x="4933827" y="5314139"/>
            <a:ext cx="2325000" cy="407700"/>
          </a:xfrm>
          <a:prstGeom prst="rect">
            <a:avLst/>
          </a:prstGeom>
          <a:solidFill>
            <a:schemeClr val="accent1">
              <a:alpha val="902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g3db906dcf17_0_1014"/>
          <p:cNvSpPr/>
          <p:nvPr/>
        </p:nvSpPr>
        <p:spPr>
          <a:xfrm>
            <a:off x="7406705" y="5314139"/>
            <a:ext cx="3552300" cy="407700"/>
          </a:xfrm>
          <a:prstGeom prst="rect">
            <a:avLst/>
          </a:prstGeom>
          <a:solidFill>
            <a:schemeClr val="accent2">
              <a:alpha val="902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g3db906dcf17_0_1014"/>
          <p:cNvSpPr txBox="1"/>
          <p:nvPr/>
        </p:nvSpPr>
        <p:spPr>
          <a:xfrm>
            <a:off x="7406705" y="5246567"/>
            <a:ext cx="3552300" cy="184800"/>
          </a:xfrm>
          <a:prstGeom prst="rect">
            <a:avLst/>
          </a:prstGeom>
          <a:noFill/>
          <a:ln>
            <a:noFill/>
          </a:ln>
        </p:spPr>
        <p:txBody>
          <a:bodyPr anchorCtr="0" anchor="t" bIns="0" lIns="0" spcFirstLastPara="1" rIns="0" wrap="square" tIns="0">
            <a:spAutoFit/>
          </a:bodyPr>
          <a:lstStyle/>
          <a:p>
            <a:pPr indent="0" lvl="0" marL="0" marR="0" rtl="0" algn="ctr">
              <a:lnSpc>
                <a:spcPct val="279833"/>
              </a:lnSpc>
              <a:spcBef>
                <a:spcPts val="0"/>
              </a:spcBef>
              <a:spcAft>
                <a:spcPts val="0"/>
              </a:spcAft>
              <a:buNone/>
            </a:pPr>
            <a:r>
              <a:rPr lang="en-US" sz="1200">
                <a:solidFill>
                  <a:schemeClr val="dk1"/>
                </a:solidFill>
                <a:latin typeface="Lato"/>
                <a:ea typeface="Lato"/>
                <a:cs typeface="Lato"/>
                <a:sym typeface="Lato"/>
              </a:rPr>
              <a:t>info@windingriverconsulting.com</a:t>
            </a:r>
            <a:endParaRPr sz="1200">
              <a:solidFill>
                <a:srgbClr val="000000"/>
              </a:solidFill>
              <a:latin typeface="Lato"/>
              <a:ea typeface="Lato"/>
              <a:cs typeface="Lato"/>
              <a:sym typeface="Lato"/>
            </a:endParaRPr>
          </a:p>
        </p:txBody>
      </p:sp>
      <p:sp>
        <p:nvSpPr>
          <p:cNvPr id="216" name="Google Shape;216;g3db906dcf17_0_1014"/>
          <p:cNvSpPr/>
          <p:nvPr>
            <p:ph idx="2" type="pic"/>
          </p:nvPr>
        </p:nvSpPr>
        <p:spPr>
          <a:xfrm>
            <a:off x="0" y="0"/>
            <a:ext cx="12192000" cy="3153600"/>
          </a:xfrm>
          <a:prstGeom prst="rect">
            <a:avLst/>
          </a:prstGeom>
          <a:noFill/>
          <a:ln>
            <a:noFill/>
          </a:ln>
        </p:spPr>
      </p:sp>
      <p:sp>
        <p:nvSpPr>
          <p:cNvPr id="217" name="Google Shape;217;g3db906dcf17_0_1014"/>
          <p:cNvSpPr txBox="1"/>
          <p:nvPr/>
        </p:nvSpPr>
        <p:spPr>
          <a:xfrm>
            <a:off x="1222644" y="5295995"/>
            <a:ext cx="3552300" cy="184800"/>
          </a:xfrm>
          <a:prstGeom prst="rect">
            <a:avLst/>
          </a:prstGeom>
          <a:noFill/>
          <a:ln>
            <a:noFill/>
          </a:ln>
        </p:spPr>
        <p:txBody>
          <a:bodyPr anchorCtr="0" anchor="t" bIns="0" lIns="0" spcFirstLastPara="1" rIns="0" wrap="square" tIns="0">
            <a:spAutoFit/>
          </a:bodyPr>
          <a:lstStyle/>
          <a:p>
            <a:pPr indent="0" lvl="0" marL="0" marR="0" rtl="0" algn="ctr">
              <a:lnSpc>
                <a:spcPct val="238500"/>
              </a:lnSpc>
              <a:spcBef>
                <a:spcPts val="0"/>
              </a:spcBef>
              <a:spcAft>
                <a:spcPts val="0"/>
              </a:spcAft>
              <a:buNone/>
            </a:pPr>
            <a:r>
              <a:rPr lang="en-US" sz="1200">
                <a:solidFill>
                  <a:schemeClr val="dk1"/>
                </a:solidFill>
                <a:latin typeface="Lato"/>
                <a:ea typeface="Lato"/>
                <a:cs typeface="Lato"/>
                <a:sym typeface="Lato"/>
              </a:rPr>
              <a:t>windingriverconsulting.com</a:t>
            </a:r>
            <a:endParaRPr sz="1200" u="none" strike="noStrike">
              <a:solidFill>
                <a:srgbClr val="000000"/>
              </a:solidFill>
              <a:latin typeface="Lato"/>
              <a:ea typeface="Lato"/>
              <a:cs typeface="Lato"/>
              <a:sym typeface="Lato"/>
            </a:endParaRPr>
          </a:p>
        </p:txBody>
      </p:sp>
      <p:sp>
        <p:nvSpPr>
          <p:cNvPr id="218" name="Google Shape;218;g3db906dcf17_0_1014"/>
          <p:cNvSpPr txBox="1"/>
          <p:nvPr/>
        </p:nvSpPr>
        <p:spPr>
          <a:xfrm>
            <a:off x="5196988" y="5295995"/>
            <a:ext cx="1798800" cy="184800"/>
          </a:xfrm>
          <a:prstGeom prst="rect">
            <a:avLst/>
          </a:prstGeom>
          <a:noFill/>
          <a:ln>
            <a:noFill/>
          </a:ln>
        </p:spPr>
        <p:txBody>
          <a:bodyPr anchorCtr="0" anchor="t" bIns="0" lIns="0" spcFirstLastPara="1" rIns="0" wrap="square" tIns="0">
            <a:spAutoFit/>
          </a:bodyPr>
          <a:lstStyle/>
          <a:p>
            <a:pPr indent="0" lvl="0" marL="0" marR="0" rtl="0" algn="ctr">
              <a:lnSpc>
                <a:spcPct val="238500"/>
              </a:lnSpc>
              <a:spcBef>
                <a:spcPts val="0"/>
              </a:spcBef>
              <a:spcAft>
                <a:spcPts val="0"/>
              </a:spcAft>
              <a:buNone/>
            </a:pPr>
            <a:r>
              <a:rPr lang="en-US" sz="1200" u="sng">
                <a:solidFill>
                  <a:schemeClr val="dk1"/>
                </a:solidFill>
                <a:latin typeface="Lato"/>
                <a:ea typeface="Lato"/>
                <a:cs typeface="Lato"/>
                <a:sym typeface="Lato"/>
                <a:hlinkClick r:id="rId2">
                  <a:extLst>
                    <a:ext uri="{A12FA001-AC4F-418D-AE19-62706E023703}">
                      <ahyp:hlinkClr val="tx"/>
                    </a:ext>
                  </a:extLst>
                </a:hlinkClick>
              </a:rPr>
              <a:t>(440) 723-3653</a:t>
            </a:r>
            <a:endParaRPr sz="1200" u="none" strike="noStrike">
              <a:solidFill>
                <a:schemeClr val="dk1"/>
              </a:solidFill>
              <a:latin typeface="Lato"/>
              <a:ea typeface="Lato"/>
              <a:cs typeface="Lato"/>
              <a:sym typeface="Lato"/>
            </a:endParaRPr>
          </a:p>
        </p:txBody>
      </p:sp>
      <p:pic>
        <p:nvPicPr>
          <p:cNvPr id="219" name="Google Shape;219;g3db906dcf17_0_1014"/>
          <p:cNvPicPr preferRelativeResize="0"/>
          <p:nvPr/>
        </p:nvPicPr>
        <p:blipFill rotWithShape="1">
          <a:blip r:embed="rId3">
            <a:alphaModFix/>
          </a:blip>
          <a:srcRect b="0" l="0" r="0" t="0"/>
          <a:stretch/>
        </p:blipFill>
        <p:spPr>
          <a:xfrm>
            <a:off x="9634308" y="6206608"/>
            <a:ext cx="2319155" cy="530741"/>
          </a:xfrm>
          <a:prstGeom prst="rect">
            <a:avLst/>
          </a:prstGeom>
          <a:noFill/>
          <a:ln>
            <a:noFill/>
          </a:ln>
        </p:spPr>
      </p:pic>
      <p:pic>
        <p:nvPicPr>
          <p:cNvPr id="220" name="Google Shape;220;g3db906dcf17_0_1014"/>
          <p:cNvPicPr preferRelativeResize="0"/>
          <p:nvPr/>
        </p:nvPicPr>
        <p:blipFill rotWithShape="1">
          <a:blip r:embed="rId4">
            <a:alphaModFix/>
          </a:blip>
          <a:srcRect b="0" l="0" r="0" t="0"/>
          <a:stretch/>
        </p:blipFill>
        <p:spPr>
          <a:xfrm>
            <a:off x="4575533" y="3691803"/>
            <a:ext cx="2817920" cy="11731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4"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b="0" l="0" r="0" t="0"/>
          <a:stretch/>
        </p:blipFill>
        <p:spPr>
          <a:xfrm flipH="1" rot="10800000">
            <a:off x="1283668" y="0"/>
            <a:ext cx="8875059" cy="6858000"/>
          </a:xfrm>
          <a:prstGeom prst="rect">
            <a:avLst/>
          </a:prstGeom>
          <a:noFill/>
          <a:ln>
            <a:noFill/>
          </a:ln>
        </p:spPr>
      </p:pic>
      <p:sp>
        <p:nvSpPr>
          <p:cNvPr id="26" name="Google Shape;26;p19"/>
          <p:cNvSpPr/>
          <p:nvPr>
            <p:ph idx="2" type="pic"/>
          </p:nvPr>
        </p:nvSpPr>
        <p:spPr>
          <a:xfrm>
            <a:off x="7562419" y="14963"/>
            <a:ext cx="4788305" cy="6858000"/>
          </a:xfrm>
          <a:prstGeom prst="rect">
            <a:avLst/>
          </a:prstGeom>
          <a:noFill/>
          <a:ln>
            <a:noFill/>
          </a:ln>
        </p:spPr>
      </p:sp>
      <p:sp>
        <p:nvSpPr>
          <p:cNvPr id="27" name="Google Shape;27;p19"/>
          <p:cNvSpPr txBox="1"/>
          <p:nvPr>
            <p:ph idx="1" type="body"/>
          </p:nvPr>
        </p:nvSpPr>
        <p:spPr>
          <a:xfrm>
            <a:off x="542925" y="2260600"/>
            <a:ext cx="6175375" cy="388619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19"/>
          <p:cNvSpPr txBox="1"/>
          <p:nvPr>
            <p:ph idx="3" type="body"/>
          </p:nvPr>
        </p:nvSpPr>
        <p:spPr>
          <a:xfrm>
            <a:off x="542925" y="482600"/>
            <a:ext cx="6175375" cy="15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19"/>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0" name="Google Shape;30;p19"/>
          <p:cNvPicPr preferRelativeResize="0"/>
          <p:nvPr/>
        </p:nvPicPr>
        <p:blipFill rotWithShape="1">
          <a:blip r:embed="rId3">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31" name="Shape 31"/>
        <p:cNvGrpSpPr/>
        <p:nvPr/>
      </p:nvGrpSpPr>
      <p:grpSpPr>
        <a:xfrm>
          <a:off x="0" y="0"/>
          <a:ext cx="0" cy="0"/>
          <a:chOff x="0" y="0"/>
          <a:chExt cx="0" cy="0"/>
        </a:xfrm>
      </p:grpSpPr>
      <p:sp>
        <p:nvSpPr>
          <p:cNvPr id="32" name="Google Shape;32;p20"/>
          <p:cNvSpPr/>
          <p:nvPr>
            <p:ph idx="2" type="pic"/>
          </p:nvPr>
        </p:nvSpPr>
        <p:spPr>
          <a:xfrm>
            <a:off x="7562419" y="14963"/>
            <a:ext cx="4788305" cy="6858000"/>
          </a:xfrm>
          <a:prstGeom prst="rect">
            <a:avLst/>
          </a:prstGeom>
          <a:noFill/>
          <a:ln>
            <a:noFill/>
          </a:ln>
        </p:spPr>
      </p:sp>
      <p:sp>
        <p:nvSpPr>
          <p:cNvPr id="33" name="Google Shape;33;p20"/>
          <p:cNvSpPr txBox="1"/>
          <p:nvPr>
            <p:ph idx="1" type="body"/>
          </p:nvPr>
        </p:nvSpPr>
        <p:spPr>
          <a:xfrm>
            <a:off x="542925" y="1473200"/>
            <a:ext cx="6708775" cy="467359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20"/>
          <p:cNvSpPr txBox="1"/>
          <p:nvPr>
            <p:ph idx="3" type="body"/>
          </p:nvPr>
        </p:nvSpPr>
        <p:spPr>
          <a:xfrm>
            <a:off x="542925" y="482600"/>
            <a:ext cx="6708775" cy="5793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20"/>
          <p:cNvSpPr txBox="1"/>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pic>
        <p:nvPicPr>
          <p:cNvPr id="36" name="Google Shape;36;p20"/>
          <p:cNvPicPr preferRelativeResize="0"/>
          <p:nvPr/>
        </p:nvPicPr>
        <p:blipFill rotWithShape="1">
          <a:blip r:embed="rId2">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37" name="Shape 37"/>
        <p:cNvGrpSpPr/>
        <p:nvPr/>
      </p:nvGrpSpPr>
      <p:grpSpPr>
        <a:xfrm>
          <a:off x="0" y="0"/>
          <a:ext cx="0" cy="0"/>
          <a:chOff x="0" y="0"/>
          <a:chExt cx="0" cy="0"/>
        </a:xfrm>
      </p:grpSpPr>
      <p:sp>
        <p:nvSpPr>
          <p:cNvPr id="38" name="Google Shape;38;p21"/>
          <p:cNvSpPr/>
          <p:nvPr>
            <p:ph idx="2" type="pic"/>
          </p:nvPr>
        </p:nvSpPr>
        <p:spPr>
          <a:xfrm>
            <a:off x="0" y="0"/>
            <a:ext cx="12192000" cy="3357563"/>
          </a:xfrm>
          <a:prstGeom prst="rect">
            <a:avLst/>
          </a:prstGeom>
          <a:noFill/>
          <a:ln>
            <a:noFill/>
          </a:ln>
        </p:spPr>
      </p:sp>
      <p:sp>
        <p:nvSpPr>
          <p:cNvPr id="39" name="Google Shape;39;p21"/>
          <p:cNvSpPr txBox="1"/>
          <p:nvPr>
            <p:ph idx="1" type="body"/>
          </p:nvPr>
        </p:nvSpPr>
        <p:spPr>
          <a:xfrm>
            <a:off x="695325" y="3857402"/>
            <a:ext cx="3114675" cy="251482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21"/>
          <p:cNvSpPr txBox="1"/>
          <p:nvPr>
            <p:ph idx="3" type="body"/>
          </p:nvPr>
        </p:nvSpPr>
        <p:spPr>
          <a:xfrm>
            <a:off x="3937000" y="3857402"/>
            <a:ext cx="7785100" cy="23274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21"/>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2" name="Google Shape;42;p21"/>
          <p:cNvPicPr preferRelativeResize="0"/>
          <p:nvPr/>
        </p:nvPicPr>
        <p:blipFill rotWithShape="1">
          <a:blip r:embed="rId2">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43" name="Shape 43"/>
        <p:cNvGrpSpPr/>
        <p:nvPr/>
      </p:nvGrpSpPr>
      <p:grpSpPr>
        <a:xfrm>
          <a:off x="0" y="0"/>
          <a:ext cx="0" cy="0"/>
          <a:chOff x="0" y="0"/>
          <a:chExt cx="0" cy="0"/>
        </a:xfrm>
      </p:grpSpPr>
      <p:pic>
        <p:nvPicPr>
          <p:cNvPr id="44" name="Google Shape;44;p22"/>
          <p:cNvPicPr preferRelativeResize="0"/>
          <p:nvPr/>
        </p:nvPicPr>
        <p:blipFill rotWithShape="1">
          <a:blip r:embed="rId2">
            <a:alphaModFix/>
          </a:blip>
          <a:srcRect b="0" l="0" r="0" t="0"/>
          <a:stretch/>
        </p:blipFill>
        <p:spPr>
          <a:xfrm>
            <a:off x="-108195" y="0"/>
            <a:ext cx="8875059" cy="6858000"/>
          </a:xfrm>
          <a:prstGeom prst="rect">
            <a:avLst/>
          </a:prstGeom>
          <a:noFill/>
          <a:ln>
            <a:noFill/>
          </a:ln>
        </p:spPr>
      </p:pic>
      <p:sp>
        <p:nvSpPr>
          <p:cNvPr id="45" name="Google Shape;45;p22"/>
          <p:cNvSpPr txBox="1"/>
          <p:nvPr>
            <p:ph idx="1" type="body"/>
          </p:nvPr>
        </p:nvSpPr>
        <p:spPr>
          <a:xfrm>
            <a:off x="542925" y="1384300"/>
            <a:ext cx="11102975" cy="43942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22"/>
          <p:cNvSpPr txBox="1"/>
          <p:nvPr>
            <p:ph idx="2" type="body"/>
          </p:nvPr>
        </p:nvSpPr>
        <p:spPr>
          <a:xfrm>
            <a:off x="542925" y="482600"/>
            <a:ext cx="11102975" cy="5793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22"/>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8" name="Google Shape;48;p22"/>
          <p:cNvPicPr preferRelativeResize="0"/>
          <p:nvPr/>
        </p:nvPicPr>
        <p:blipFill rotWithShape="1">
          <a:blip r:embed="rId3">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49" name="Shape 49"/>
        <p:cNvGrpSpPr/>
        <p:nvPr/>
      </p:nvGrpSpPr>
      <p:grpSpPr>
        <a:xfrm>
          <a:off x="0" y="0"/>
          <a:ext cx="0" cy="0"/>
          <a:chOff x="0" y="0"/>
          <a:chExt cx="0" cy="0"/>
        </a:xfrm>
      </p:grpSpPr>
      <p:pic>
        <p:nvPicPr>
          <p:cNvPr id="50" name="Google Shape;50;p23"/>
          <p:cNvPicPr preferRelativeResize="0"/>
          <p:nvPr/>
        </p:nvPicPr>
        <p:blipFill rotWithShape="1">
          <a:blip r:embed="rId2">
            <a:alphaModFix/>
          </a:blip>
          <a:srcRect b="0" l="0" r="0" t="0"/>
          <a:stretch/>
        </p:blipFill>
        <p:spPr>
          <a:xfrm flipH="1" rot="10800000">
            <a:off x="291777" y="6073"/>
            <a:ext cx="8875059" cy="6858000"/>
          </a:xfrm>
          <a:prstGeom prst="rect">
            <a:avLst/>
          </a:prstGeom>
          <a:noFill/>
          <a:ln>
            <a:noFill/>
          </a:ln>
        </p:spPr>
      </p:pic>
      <p:sp>
        <p:nvSpPr>
          <p:cNvPr id="51" name="Google Shape;51;p23"/>
          <p:cNvSpPr txBox="1"/>
          <p:nvPr>
            <p:ph idx="1" type="body"/>
          </p:nvPr>
        </p:nvSpPr>
        <p:spPr>
          <a:xfrm>
            <a:off x="542925" y="1384300"/>
            <a:ext cx="11102975" cy="43942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23"/>
          <p:cNvSpPr txBox="1"/>
          <p:nvPr>
            <p:ph idx="2" type="body"/>
          </p:nvPr>
        </p:nvSpPr>
        <p:spPr>
          <a:xfrm>
            <a:off x="542925" y="482600"/>
            <a:ext cx="11102975" cy="5793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23"/>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23"/>
          <p:cNvPicPr preferRelativeResize="0"/>
          <p:nvPr/>
        </p:nvPicPr>
        <p:blipFill rotWithShape="1">
          <a:blip r:embed="rId3">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5" name="Shape 55"/>
        <p:cNvGrpSpPr/>
        <p:nvPr/>
      </p:nvGrpSpPr>
      <p:grpSpPr>
        <a:xfrm>
          <a:off x="0" y="0"/>
          <a:ext cx="0" cy="0"/>
          <a:chOff x="0" y="0"/>
          <a:chExt cx="0" cy="0"/>
        </a:xfrm>
      </p:grpSpPr>
      <p:sp>
        <p:nvSpPr>
          <p:cNvPr id="56" name="Google Shape;56;p24"/>
          <p:cNvSpPr/>
          <p:nvPr>
            <p:ph idx="2" type="pic"/>
          </p:nvPr>
        </p:nvSpPr>
        <p:spPr>
          <a:xfrm>
            <a:off x="0" y="0"/>
            <a:ext cx="12192000" cy="6858000"/>
          </a:xfrm>
          <a:prstGeom prst="rect">
            <a:avLst/>
          </a:prstGeom>
          <a:noFill/>
          <a:ln>
            <a:noFill/>
          </a:ln>
        </p:spPr>
      </p:sp>
      <p:sp>
        <p:nvSpPr>
          <p:cNvPr id="57" name="Google Shape;57;p24"/>
          <p:cNvSpPr txBox="1"/>
          <p:nvPr>
            <p:ph idx="1" type="body"/>
          </p:nvPr>
        </p:nvSpPr>
        <p:spPr>
          <a:xfrm>
            <a:off x="542924" y="2580299"/>
            <a:ext cx="10899775" cy="831965"/>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1pPr>
            <a:lvl2pPr indent="-228600" lvl="1" marL="9144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24"/>
          <p:cNvSpPr txBox="1"/>
          <p:nvPr>
            <p:ph idx="3" type="body"/>
          </p:nvPr>
        </p:nvSpPr>
        <p:spPr>
          <a:xfrm>
            <a:off x="1316275" y="1587789"/>
            <a:ext cx="9353072" cy="838851"/>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5400"/>
              <a:buFont typeface="Arial"/>
              <a:buNone/>
              <a:defRPr b="0" i="0" sz="5400" u="none" cap="none" strike="noStrike">
                <a:solidFill>
                  <a:schemeClr val="lt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24"/>
          <p:cNvSpPr txBox="1"/>
          <p:nvPr>
            <p:ph idx="4" type="body"/>
          </p:nvPr>
        </p:nvSpPr>
        <p:spPr>
          <a:xfrm>
            <a:off x="1576388" y="3627438"/>
            <a:ext cx="1778000" cy="6556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24"/>
          <p:cNvSpPr txBox="1"/>
          <p:nvPr>
            <p:ph idx="5" type="body"/>
          </p:nvPr>
        </p:nvSpPr>
        <p:spPr>
          <a:xfrm>
            <a:off x="3953954" y="3627438"/>
            <a:ext cx="1778000" cy="6556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24"/>
          <p:cNvSpPr txBox="1"/>
          <p:nvPr>
            <p:ph idx="6" type="body"/>
          </p:nvPr>
        </p:nvSpPr>
        <p:spPr>
          <a:xfrm>
            <a:off x="6388887" y="3627438"/>
            <a:ext cx="1778000" cy="6556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24"/>
          <p:cNvSpPr txBox="1"/>
          <p:nvPr>
            <p:ph idx="7" type="body"/>
          </p:nvPr>
        </p:nvSpPr>
        <p:spPr>
          <a:xfrm>
            <a:off x="8775699" y="3627438"/>
            <a:ext cx="1778000" cy="6556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800"/>
              <a:buFont typeface="Arial"/>
              <a:buNone/>
              <a:defRPr b="1" i="0" sz="2800" u="none" cap="none" strike="noStrike">
                <a:solidFill>
                  <a:schemeClr val="lt1"/>
                </a:solidFill>
                <a:latin typeface="Century Gothic"/>
                <a:ea typeface="Century Gothic"/>
                <a:cs typeface="Century Gothic"/>
                <a:sym typeface="Century Gothic"/>
              </a:defRPr>
            </a:lvl1pPr>
            <a:lvl2pPr indent="-228600" lvl="1" marL="914400"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Century Gothic"/>
                <a:ea typeface="Century Gothic"/>
                <a:cs typeface="Century Gothic"/>
                <a:sym typeface="Century Gothic"/>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entury Gothic"/>
                <a:ea typeface="Century Gothic"/>
                <a:cs typeface="Century Gothic"/>
                <a:sym typeface="Century Gothic"/>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24"/>
          <p:cNvSpPr txBox="1"/>
          <p:nvPr>
            <p:ph idx="12" type="sldNum"/>
          </p:nvPr>
        </p:nvSpPr>
        <p:spPr>
          <a:xfrm>
            <a:off x="8521699" y="6372224"/>
            <a:ext cx="5080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Quattrocento Sans"/>
                <a:ea typeface="Quattrocento Sans"/>
                <a:cs typeface="Quattrocento Sans"/>
                <a:sym typeface="Quattrocento Sans"/>
              </a:defRPr>
            </a:lvl1pPr>
            <a:lvl2pPr indent="0" lvl="1" marL="0" algn="ctr">
              <a:spcBef>
                <a:spcPts val="0"/>
              </a:spcBef>
              <a:buNone/>
              <a:defRPr sz="1200">
                <a:solidFill>
                  <a:schemeClr val="lt1"/>
                </a:solidFill>
                <a:latin typeface="Quattrocento Sans"/>
                <a:ea typeface="Quattrocento Sans"/>
                <a:cs typeface="Quattrocento Sans"/>
                <a:sym typeface="Quattrocento Sans"/>
              </a:defRPr>
            </a:lvl2pPr>
            <a:lvl3pPr indent="0" lvl="2" marL="0" algn="ctr">
              <a:spcBef>
                <a:spcPts val="0"/>
              </a:spcBef>
              <a:buNone/>
              <a:defRPr sz="1200">
                <a:solidFill>
                  <a:schemeClr val="lt1"/>
                </a:solidFill>
                <a:latin typeface="Quattrocento Sans"/>
                <a:ea typeface="Quattrocento Sans"/>
                <a:cs typeface="Quattrocento Sans"/>
                <a:sym typeface="Quattrocento Sans"/>
              </a:defRPr>
            </a:lvl3pPr>
            <a:lvl4pPr indent="0" lvl="3" marL="0" algn="ctr">
              <a:spcBef>
                <a:spcPts val="0"/>
              </a:spcBef>
              <a:buNone/>
              <a:defRPr sz="1200">
                <a:solidFill>
                  <a:schemeClr val="lt1"/>
                </a:solidFill>
                <a:latin typeface="Quattrocento Sans"/>
                <a:ea typeface="Quattrocento Sans"/>
                <a:cs typeface="Quattrocento Sans"/>
                <a:sym typeface="Quattrocento Sans"/>
              </a:defRPr>
            </a:lvl4pPr>
            <a:lvl5pPr indent="0" lvl="4" marL="0" algn="ctr">
              <a:spcBef>
                <a:spcPts val="0"/>
              </a:spcBef>
              <a:buNone/>
              <a:defRPr sz="1200">
                <a:solidFill>
                  <a:schemeClr val="lt1"/>
                </a:solidFill>
                <a:latin typeface="Quattrocento Sans"/>
                <a:ea typeface="Quattrocento Sans"/>
                <a:cs typeface="Quattrocento Sans"/>
                <a:sym typeface="Quattrocento Sans"/>
              </a:defRPr>
            </a:lvl5pPr>
            <a:lvl6pPr indent="0" lvl="5" marL="0" algn="ctr">
              <a:spcBef>
                <a:spcPts val="0"/>
              </a:spcBef>
              <a:buNone/>
              <a:defRPr sz="1200">
                <a:solidFill>
                  <a:schemeClr val="lt1"/>
                </a:solidFill>
                <a:latin typeface="Quattrocento Sans"/>
                <a:ea typeface="Quattrocento Sans"/>
                <a:cs typeface="Quattrocento Sans"/>
                <a:sym typeface="Quattrocento Sans"/>
              </a:defRPr>
            </a:lvl6pPr>
            <a:lvl7pPr indent="0" lvl="6" marL="0" algn="ctr">
              <a:spcBef>
                <a:spcPts val="0"/>
              </a:spcBef>
              <a:buNone/>
              <a:defRPr sz="1200">
                <a:solidFill>
                  <a:schemeClr val="lt1"/>
                </a:solidFill>
                <a:latin typeface="Quattrocento Sans"/>
                <a:ea typeface="Quattrocento Sans"/>
                <a:cs typeface="Quattrocento Sans"/>
                <a:sym typeface="Quattrocento Sans"/>
              </a:defRPr>
            </a:lvl7pPr>
            <a:lvl8pPr indent="0" lvl="7" marL="0" algn="ctr">
              <a:spcBef>
                <a:spcPts val="0"/>
              </a:spcBef>
              <a:buNone/>
              <a:defRPr sz="1200">
                <a:solidFill>
                  <a:schemeClr val="lt1"/>
                </a:solidFill>
                <a:latin typeface="Quattrocento Sans"/>
                <a:ea typeface="Quattrocento Sans"/>
                <a:cs typeface="Quattrocento Sans"/>
                <a:sym typeface="Quattrocento Sans"/>
              </a:defRPr>
            </a:lvl8pPr>
            <a:lvl9pPr indent="0" lvl="8" marL="0" algn="ctr">
              <a:spcBef>
                <a:spcPts val="0"/>
              </a:spcBef>
              <a:buNone/>
              <a:defRPr sz="1200">
                <a:solidFill>
                  <a:schemeClr val="lt1"/>
                </a:solidFill>
                <a:latin typeface="Quattrocento Sans"/>
                <a:ea typeface="Quattrocento Sans"/>
                <a:cs typeface="Quattrocento Sans"/>
                <a:sym typeface="Quattrocento Sans"/>
              </a:defRPr>
            </a:lvl9pPr>
          </a:lstStyle>
          <a:p>
            <a:pPr indent="0" lvl="0" marL="0" rtl="0" algn="ctr">
              <a:spcBef>
                <a:spcPts val="0"/>
              </a:spcBef>
              <a:spcAft>
                <a:spcPts val="0"/>
              </a:spcAft>
              <a:buNone/>
            </a:pPr>
            <a:fld id="{00000000-1234-1234-1234-123412341234}" type="slidenum">
              <a:rPr lang="en-US"/>
              <a:t>‹#›</a:t>
            </a:fld>
            <a:endParaRPr/>
          </a:p>
        </p:txBody>
      </p:sp>
      <p:sp>
        <p:nvSpPr>
          <p:cNvPr id="64" name="Google Shape;64;p24"/>
          <p:cNvSpPr txBox="1"/>
          <p:nvPr>
            <p:ph idx="8" type="body"/>
          </p:nvPr>
        </p:nvSpPr>
        <p:spPr>
          <a:xfrm>
            <a:off x="1576582" y="4422372"/>
            <a:ext cx="1777368" cy="96016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000"/>
              <a:buFont typeface="Arial"/>
              <a:buNone/>
              <a:defRPr b="0" i="0" sz="1000" u="none" cap="none" strike="noStrike">
                <a:solidFill>
                  <a:schemeClr val="dk1"/>
                </a:solidFill>
                <a:latin typeface="Quattrocento Sans"/>
                <a:ea typeface="Quattrocento Sans"/>
                <a:cs typeface="Quattrocento Sans"/>
                <a:sym typeface="Quattrocento Sans"/>
              </a:defRPr>
            </a:lvl1pPr>
            <a:lvl2pPr indent="-292100" lvl="1" marL="9144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24"/>
          <p:cNvSpPr txBox="1"/>
          <p:nvPr>
            <p:ph idx="9" type="body"/>
          </p:nvPr>
        </p:nvSpPr>
        <p:spPr>
          <a:xfrm>
            <a:off x="3970122" y="4422372"/>
            <a:ext cx="1777368" cy="96016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000"/>
              <a:buFont typeface="Arial"/>
              <a:buNone/>
              <a:defRPr b="0" i="0" sz="1000" u="none" cap="none" strike="noStrike">
                <a:solidFill>
                  <a:schemeClr val="dk1"/>
                </a:solidFill>
                <a:latin typeface="Quattrocento Sans"/>
                <a:ea typeface="Quattrocento Sans"/>
                <a:cs typeface="Quattrocento Sans"/>
                <a:sym typeface="Quattrocento Sans"/>
              </a:defRPr>
            </a:lvl1pPr>
            <a:lvl2pPr indent="-292100" lvl="1" marL="9144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24"/>
          <p:cNvSpPr txBox="1"/>
          <p:nvPr>
            <p:ph idx="13" type="body"/>
          </p:nvPr>
        </p:nvSpPr>
        <p:spPr>
          <a:xfrm>
            <a:off x="6399895" y="4422372"/>
            <a:ext cx="1777368" cy="96016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000"/>
              <a:buFont typeface="Arial"/>
              <a:buNone/>
              <a:defRPr b="1" i="0" sz="1000" u="none" cap="none" strike="noStrike">
                <a:solidFill>
                  <a:schemeClr val="dk1"/>
                </a:solidFill>
                <a:latin typeface="Quattrocento Sans"/>
                <a:ea typeface="Quattrocento Sans"/>
                <a:cs typeface="Quattrocento Sans"/>
                <a:sym typeface="Quattrocento Sans"/>
              </a:defRPr>
            </a:lvl1pPr>
            <a:lvl2pPr indent="-292100" lvl="1" marL="9144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24"/>
          <p:cNvSpPr txBox="1"/>
          <p:nvPr>
            <p:ph idx="14" type="body"/>
          </p:nvPr>
        </p:nvSpPr>
        <p:spPr>
          <a:xfrm>
            <a:off x="8799481" y="4422372"/>
            <a:ext cx="1777368" cy="96016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000"/>
              <a:buFont typeface="Arial"/>
              <a:buNone/>
              <a:defRPr b="1" i="0" sz="1000" u="none" cap="none" strike="noStrike">
                <a:solidFill>
                  <a:schemeClr val="dk1"/>
                </a:solidFill>
                <a:latin typeface="Quattrocento Sans"/>
                <a:ea typeface="Quattrocento Sans"/>
                <a:cs typeface="Quattrocento Sans"/>
                <a:sym typeface="Quattrocento Sans"/>
              </a:defRPr>
            </a:lvl1pPr>
            <a:lvl2pPr indent="-292100" lvl="1" marL="9144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2pPr>
            <a:lvl3pPr indent="-292100" lvl="2" marL="13716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3pPr>
            <a:lvl4pPr indent="-292100" lvl="3" marL="18288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4pPr>
            <a:lvl5pPr indent="-292100" lvl="4" marL="2286000" marR="0" rtl="0" algn="l">
              <a:lnSpc>
                <a:spcPct val="90000"/>
              </a:lnSpc>
              <a:spcBef>
                <a:spcPts val="500"/>
              </a:spcBef>
              <a:spcAft>
                <a:spcPts val="0"/>
              </a:spcAft>
              <a:buClr>
                <a:schemeClr val="lt1"/>
              </a:buClr>
              <a:buSzPts val="1000"/>
              <a:buFont typeface="Arial"/>
              <a:buChar char="•"/>
              <a:defRPr b="0" i="0" sz="1000" u="none" cap="none" strike="noStrike">
                <a:solidFill>
                  <a:schemeClr val="lt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68" name="Google Shape;68;p24"/>
          <p:cNvPicPr preferRelativeResize="0"/>
          <p:nvPr/>
        </p:nvPicPr>
        <p:blipFill rotWithShape="1">
          <a:blip r:embed="rId2">
            <a:alphaModFix/>
          </a:blip>
          <a:srcRect b="0" l="0" r="0" t="0"/>
          <a:stretch/>
        </p:blipFill>
        <p:spPr>
          <a:xfrm>
            <a:off x="10113786" y="443274"/>
            <a:ext cx="1550886" cy="6456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9" name="Shape 69"/>
        <p:cNvGrpSpPr/>
        <p:nvPr/>
      </p:nvGrpSpPr>
      <p:grpSpPr>
        <a:xfrm>
          <a:off x="0" y="0"/>
          <a:ext cx="0" cy="0"/>
          <a:chOff x="0" y="0"/>
          <a:chExt cx="0" cy="0"/>
        </a:xfrm>
      </p:grpSpPr>
      <p:sp>
        <p:nvSpPr>
          <p:cNvPr id="70" name="Google Shape;70;p25"/>
          <p:cNvSpPr txBox="1"/>
          <p:nvPr>
            <p:ph idx="12" type="sldNum"/>
          </p:nvPr>
        </p:nvSpPr>
        <p:spPr>
          <a:xfrm>
            <a:off x="9126308" y="6289415"/>
            <a:ext cx="5080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Quattrocento Sans"/>
                <a:ea typeface="Quattrocento Sans"/>
                <a:cs typeface="Quattrocento Sans"/>
                <a:sym typeface="Quattrocento Sans"/>
              </a:defRPr>
            </a:lvl1pPr>
            <a:lvl2pPr indent="0" lvl="1" marL="0" algn="ctr">
              <a:spcBef>
                <a:spcPts val="0"/>
              </a:spcBef>
              <a:buNone/>
              <a:defRPr sz="1200">
                <a:solidFill>
                  <a:schemeClr val="lt1"/>
                </a:solidFill>
                <a:latin typeface="Quattrocento Sans"/>
                <a:ea typeface="Quattrocento Sans"/>
                <a:cs typeface="Quattrocento Sans"/>
                <a:sym typeface="Quattrocento Sans"/>
              </a:defRPr>
            </a:lvl2pPr>
            <a:lvl3pPr indent="0" lvl="2" marL="0" algn="ctr">
              <a:spcBef>
                <a:spcPts val="0"/>
              </a:spcBef>
              <a:buNone/>
              <a:defRPr sz="1200">
                <a:solidFill>
                  <a:schemeClr val="lt1"/>
                </a:solidFill>
                <a:latin typeface="Quattrocento Sans"/>
                <a:ea typeface="Quattrocento Sans"/>
                <a:cs typeface="Quattrocento Sans"/>
                <a:sym typeface="Quattrocento Sans"/>
              </a:defRPr>
            </a:lvl3pPr>
            <a:lvl4pPr indent="0" lvl="3" marL="0" algn="ctr">
              <a:spcBef>
                <a:spcPts val="0"/>
              </a:spcBef>
              <a:buNone/>
              <a:defRPr sz="1200">
                <a:solidFill>
                  <a:schemeClr val="lt1"/>
                </a:solidFill>
                <a:latin typeface="Quattrocento Sans"/>
                <a:ea typeface="Quattrocento Sans"/>
                <a:cs typeface="Quattrocento Sans"/>
                <a:sym typeface="Quattrocento Sans"/>
              </a:defRPr>
            </a:lvl4pPr>
            <a:lvl5pPr indent="0" lvl="4" marL="0" algn="ctr">
              <a:spcBef>
                <a:spcPts val="0"/>
              </a:spcBef>
              <a:buNone/>
              <a:defRPr sz="1200">
                <a:solidFill>
                  <a:schemeClr val="lt1"/>
                </a:solidFill>
                <a:latin typeface="Quattrocento Sans"/>
                <a:ea typeface="Quattrocento Sans"/>
                <a:cs typeface="Quattrocento Sans"/>
                <a:sym typeface="Quattrocento Sans"/>
              </a:defRPr>
            </a:lvl5pPr>
            <a:lvl6pPr indent="0" lvl="5" marL="0" algn="ctr">
              <a:spcBef>
                <a:spcPts val="0"/>
              </a:spcBef>
              <a:buNone/>
              <a:defRPr sz="1200">
                <a:solidFill>
                  <a:schemeClr val="lt1"/>
                </a:solidFill>
                <a:latin typeface="Quattrocento Sans"/>
                <a:ea typeface="Quattrocento Sans"/>
                <a:cs typeface="Quattrocento Sans"/>
                <a:sym typeface="Quattrocento Sans"/>
              </a:defRPr>
            </a:lvl6pPr>
            <a:lvl7pPr indent="0" lvl="6" marL="0" algn="ctr">
              <a:spcBef>
                <a:spcPts val="0"/>
              </a:spcBef>
              <a:buNone/>
              <a:defRPr sz="1200">
                <a:solidFill>
                  <a:schemeClr val="lt1"/>
                </a:solidFill>
                <a:latin typeface="Quattrocento Sans"/>
                <a:ea typeface="Quattrocento Sans"/>
                <a:cs typeface="Quattrocento Sans"/>
                <a:sym typeface="Quattrocento Sans"/>
              </a:defRPr>
            </a:lvl7pPr>
            <a:lvl8pPr indent="0" lvl="7" marL="0" algn="ctr">
              <a:spcBef>
                <a:spcPts val="0"/>
              </a:spcBef>
              <a:buNone/>
              <a:defRPr sz="1200">
                <a:solidFill>
                  <a:schemeClr val="lt1"/>
                </a:solidFill>
                <a:latin typeface="Quattrocento Sans"/>
                <a:ea typeface="Quattrocento Sans"/>
                <a:cs typeface="Quattrocento Sans"/>
                <a:sym typeface="Quattrocento Sans"/>
              </a:defRPr>
            </a:lvl8pPr>
            <a:lvl9pPr indent="0" lvl="8" marL="0" algn="ctr">
              <a:spcBef>
                <a:spcPts val="0"/>
              </a:spcBef>
              <a:buNone/>
              <a:defRPr sz="1200">
                <a:solidFill>
                  <a:schemeClr val="lt1"/>
                </a:solidFill>
                <a:latin typeface="Quattrocento Sans"/>
                <a:ea typeface="Quattrocento Sans"/>
                <a:cs typeface="Quattrocento Sans"/>
                <a:sym typeface="Quattrocento Sans"/>
              </a:defRPr>
            </a:lvl9pPr>
          </a:lstStyle>
          <a:p>
            <a:pPr indent="0" lvl="0" marL="0" rtl="0" algn="ctr">
              <a:spcBef>
                <a:spcPts val="0"/>
              </a:spcBef>
              <a:spcAft>
                <a:spcPts val="0"/>
              </a:spcAft>
              <a:buNone/>
            </a:pPr>
            <a:fld id="{00000000-1234-1234-1234-123412341234}" type="slidenum">
              <a:rPr lang="en-US"/>
              <a:t>‹#›</a:t>
            </a:fld>
            <a:endParaRPr/>
          </a:p>
        </p:txBody>
      </p:sp>
      <p:sp>
        <p:nvSpPr>
          <p:cNvPr id="71" name="Google Shape;71;p25"/>
          <p:cNvSpPr/>
          <p:nvPr/>
        </p:nvSpPr>
        <p:spPr>
          <a:xfrm>
            <a:off x="1222644" y="5314139"/>
            <a:ext cx="3552405" cy="407585"/>
          </a:xfrm>
          <a:prstGeom prst="rect">
            <a:avLst/>
          </a:prstGeom>
          <a:solidFill>
            <a:schemeClr val="accent3">
              <a:alpha val="9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 name="Google Shape;72;p25"/>
          <p:cNvSpPr/>
          <p:nvPr/>
        </p:nvSpPr>
        <p:spPr>
          <a:xfrm>
            <a:off x="4933827" y="5314139"/>
            <a:ext cx="2325080" cy="407585"/>
          </a:xfrm>
          <a:prstGeom prst="rect">
            <a:avLst/>
          </a:prstGeom>
          <a:solidFill>
            <a:schemeClr val="accent1">
              <a:alpha val="9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 name="Google Shape;73;p25"/>
          <p:cNvSpPr/>
          <p:nvPr/>
        </p:nvSpPr>
        <p:spPr>
          <a:xfrm>
            <a:off x="7406705" y="5314139"/>
            <a:ext cx="3552405" cy="407585"/>
          </a:xfrm>
          <a:prstGeom prst="rect">
            <a:avLst/>
          </a:prstGeom>
          <a:solidFill>
            <a:schemeClr val="accent2">
              <a:alpha val="9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 name="Google Shape;74;p25"/>
          <p:cNvSpPr txBox="1"/>
          <p:nvPr/>
        </p:nvSpPr>
        <p:spPr>
          <a:xfrm>
            <a:off x="7406705" y="5246567"/>
            <a:ext cx="3552405" cy="359778"/>
          </a:xfrm>
          <a:prstGeom prst="rect">
            <a:avLst/>
          </a:prstGeom>
          <a:noFill/>
          <a:ln>
            <a:noFill/>
          </a:ln>
        </p:spPr>
        <p:txBody>
          <a:bodyPr anchorCtr="0" anchor="t" bIns="0" lIns="0" spcFirstLastPara="1" rIns="0" wrap="square" tIns="0">
            <a:spAutoFit/>
          </a:bodyPr>
          <a:lstStyle/>
          <a:p>
            <a:pPr indent="0" lvl="0" marL="0" marR="0" rtl="0" algn="ctr">
              <a:lnSpc>
                <a:spcPct val="279833"/>
              </a:lnSpc>
              <a:spcBef>
                <a:spcPts val="0"/>
              </a:spcBef>
              <a:spcAft>
                <a:spcPts val="0"/>
              </a:spcAft>
              <a:buNone/>
            </a:pPr>
            <a:r>
              <a:rPr lang="en-US" sz="1200">
                <a:solidFill>
                  <a:schemeClr val="dk1"/>
                </a:solidFill>
                <a:latin typeface="Lato"/>
                <a:ea typeface="Lato"/>
                <a:cs typeface="Lato"/>
                <a:sym typeface="Lato"/>
              </a:rPr>
              <a:t>info@windingriverconsulting.com</a:t>
            </a:r>
            <a:endParaRPr sz="1200">
              <a:solidFill>
                <a:srgbClr val="000000"/>
              </a:solidFill>
              <a:latin typeface="Lato"/>
              <a:ea typeface="Lato"/>
              <a:cs typeface="Lato"/>
              <a:sym typeface="Lato"/>
            </a:endParaRPr>
          </a:p>
        </p:txBody>
      </p:sp>
      <p:sp>
        <p:nvSpPr>
          <p:cNvPr id="75" name="Google Shape;75;p25"/>
          <p:cNvSpPr/>
          <p:nvPr>
            <p:ph idx="2" type="pic"/>
          </p:nvPr>
        </p:nvSpPr>
        <p:spPr>
          <a:xfrm>
            <a:off x="0" y="0"/>
            <a:ext cx="12192000" cy="3153749"/>
          </a:xfrm>
          <a:prstGeom prst="rect">
            <a:avLst/>
          </a:prstGeom>
          <a:noFill/>
          <a:ln>
            <a:noFill/>
          </a:ln>
        </p:spPr>
      </p:sp>
      <p:sp>
        <p:nvSpPr>
          <p:cNvPr id="76" name="Google Shape;76;p25"/>
          <p:cNvSpPr txBox="1"/>
          <p:nvPr/>
        </p:nvSpPr>
        <p:spPr>
          <a:xfrm>
            <a:off x="1222644" y="5295995"/>
            <a:ext cx="3552405" cy="319662"/>
          </a:xfrm>
          <a:prstGeom prst="rect">
            <a:avLst/>
          </a:prstGeom>
          <a:noFill/>
          <a:ln>
            <a:noFill/>
          </a:ln>
        </p:spPr>
        <p:txBody>
          <a:bodyPr anchorCtr="0" anchor="t" bIns="0" lIns="0" spcFirstLastPara="1" rIns="0" wrap="square" tIns="0">
            <a:spAutoFit/>
          </a:bodyPr>
          <a:lstStyle/>
          <a:p>
            <a:pPr indent="0" lvl="0" marL="0" marR="0" rtl="0" algn="ctr">
              <a:lnSpc>
                <a:spcPct val="238500"/>
              </a:lnSpc>
              <a:spcBef>
                <a:spcPts val="0"/>
              </a:spcBef>
              <a:spcAft>
                <a:spcPts val="0"/>
              </a:spcAft>
              <a:buNone/>
            </a:pPr>
            <a:r>
              <a:rPr lang="en-US" sz="1200">
                <a:solidFill>
                  <a:schemeClr val="dk1"/>
                </a:solidFill>
                <a:latin typeface="Lato"/>
                <a:ea typeface="Lato"/>
                <a:cs typeface="Lato"/>
                <a:sym typeface="Lato"/>
              </a:rPr>
              <a:t>windingriverconsulting.com</a:t>
            </a:r>
            <a:endParaRPr sz="1200" u="none" strike="noStrike">
              <a:solidFill>
                <a:srgbClr val="000000"/>
              </a:solidFill>
              <a:latin typeface="Lato"/>
              <a:ea typeface="Lato"/>
              <a:cs typeface="Lato"/>
              <a:sym typeface="Lato"/>
            </a:endParaRPr>
          </a:p>
        </p:txBody>
      </p:sp>
      <p:sp>
        <p:nvSpPr>
          <p:cNvPr id="77" name="Google Shape;77;p25"/>
          <p:cNvSpPr txBox="1"/>
          <p:nvPr/>
        </p:nvSpPr>
        <p:spPr>
          <a:xfrm>
            <a:off x="5196988" y="5295995"/>
            <a:ext cx="1798758" cy="317138"/>
          </a:xfrm>
          <a:prstGeom prst="rect">
            <a:avLst/>
          </a:prstGeom>
          <a:noFill/>
          <a:ln>
            <a:noFill/>
          </a:ln>
        </p:spPr>
        <p:txBody>
          <a:bodyPr anchorCtr="0" anchor="t" bIns="0" lIns="0" spcFirstLastPara="1" rIns="0" wrap="square" tIns="0">
            <a:spAutoFit/>
          </a:bodyPr>
          <a:lstStyle/>
          <a:p>
            <a:pPr indent="0" lvl="0" marL="0" marR="0" rtl="0" algn="ctr">
              <a:lnSpc>
                <a:spcPct val="238500"/>
              </a:lnSpc>
              <a:spcBef>
                <a:spcPts val="0"/>
              </a:spcBef>
              <a:spcAft>
                <a:spcPts val="0"/>
              </a:spcAft>
              <a:buNone/>
            </a:pPr>
            <a:r>
              <a:rPr lang="en-US" sz="1200" u="sng">
                <a:solidFill>
                  <a:schemeClr val="dk1"/>
                </a:solidFill>
                <a:latin typeface="Lato"/>
                <a:ea typeface="Lato"/>
                <a:cs typeface="Lato"/>
                <a:sym typeface="Lato"/>
                <a:hlinkClick r:id="rId2">
                  <a:extLst>
                    <a:ext uri="{A12FA001-AC4F-418D-AE19-62706E023703}">
                      <ahyp:hlinkClr val="tx"/>
                    </a:ext>
                  </a:extLst>
                </a:hlinkClick>
              </a:rPr>
              <a:t>(440) 723-3653</a:t>
            </a:r>
            <a:endParaRPr sz="1200" u="none" strike="noStrike">
              <a:solidFill>
                <a:schemeClr val="dk1"/>
              </a:solidFill>
              <a:latin typeface="Lato"/>
              <a:ea typeface="Lato"/>
              <a:cs typeface="Lato"/>
              <a:sym typeface="Lato"/>
            </a:endParaRPr>
          </a:p>
        </p:txBody>
      </p:sp>
      <p:pic>
        <p:nvPicPr>
          <p:cNvPr id="78" name="Google Shape;78;p25"/>
          <p:cNvPicPr preferRelativeResize="0"/>
          <p:nvPr/>
        </p:nvPicPr>
        <p:blipFill rotWithShape="1">
          <a:blip r:embed="rId3">
            <a:alphaModFix/>
          </a:blip>
          <a:srcRect b="0" l="0" r="0" t="0"/>
          <a:stretch/>
        </p:blipFill>
        <p:spPr>
          <a:xfrm>
            <a:off x="9634308" y="6206608"/>
            <a:ext cx="2319154" cy="530741"/>
          </a:xfrm>
          <a:prstGeom prst="rect">
            <a:avLst/>
          </a:prstGeom>
          <a:noFill/>
          <a:ln>
            <a:noFill/>
          </a:ln>
        </p:spPr>
      </p:pic>
      <p:pic>
        <p:nvPicPr>
          <p:cNvPr id="79" name="Google Shape;79;p25"/>
          <p:cNvPicPr preferRelativeResize="0"/>
          <p:nvPr/>
        </p:nvPicPr>
        <p:blipFill rotWithShape="1">
          <a:blip r:embed="rId4">
            <a:alphaModFix/>
          </a:blip>
          <a:srcRect b="0" l="0" r="0" t="0"/>
          <a:stretch/>
        </p:blipFill>
        <p:spPr>
          <a:xfrm>
            <a:off x="4575533" y="3691803"/>
            <a:ext cx="2817920" cy="117312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theme" Target="../theme/theme2.xml"/><Relationship Id="rId12" Type="http://schemas.openxmlformats.org/officeDocument/2006/relationships/slideLayout" Target="../slideLayouts/slideLayout20.xml"/><Relationship Id="rId1" Type="http://schemas.openxmlformats.org/officeDocument/2006/relationships/image" Target="../media/image1.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3000">
              <a:schemeClr val="dk1"/>
            </a:gs>
            <a:gs pos="100000">
              <a:schemeClr val="dk1"/>
            </a:gs>
          </a:gsLst>
          <a:lin ang="2700000" scaled="0"/>
        </a:gradFill>
      </p:bgPr>
    </p:bg>
    <p:spTree>
      <p:nvGrpSpPr>
        <p:cNvPr id="9" name="Shape 9"/>
        <p:cNvGrpSpPr/>
        <p:nvPr/>
      </p:nvGrpSpPr>
      <p:grpSpPr>
        <a:xfrm>
          <a:off x="0" y="0"/>
          <a:ext cx="0" cy="0"/>
          <a:chOff x="0" y="0"/>
          <a:chExt cx="0" cy="0"/>
        </a:xfrm>
      </p:grpSpPr>
      <p:sp>
        <p:nvSpPr>
          <p:cNvPr id="10" name="Google Shape;10;p6"/>
          <p:cNvSpPr txBox="1"/>
          <p:nvPr/>
        </p:nvSpPr>
        <p:spPr>
          <a:xfrm>
            <a:off x="392639" y="6516545"/>
            <a:ext cx="4454528" cy="12311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800" u="none" cap="none" strike="noStrike">
                <a:solidFill>
                  <a:schemeClr val="lt1"/>
                </a:solidFill>
                <a:latin typeface="Lato"/>
                <a:ea typeface="Lato"/>
                <a:cs typeface="Lato"/>
                <a:sym typeface="Lato"/>
              </a:rPr>
              <a:t>© Winding River Consulting  2026</a:t>
            </a:r>
            <a:endParaRPr/>
          </a:p>
        </p:txBody>
      </p:sp>
      <p:sp>
        <p:nvSpPr>
          <p:cNvPr id="11" name="Google Shape;11;p6"/>
          <p:cNvSpPr txBox="1"/>
          <p:nvPr>
            <p:ph idx="12" type="sldNum"/>
          </p:nvPr>
        </p:nvSpPr>
        <p:spPr>
          <a:xfrm>
            <a:off x="11344412" y="6372224"/>
            <a:ext cx="5080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3000">
              <a:schemeClr val="dk1"/>
            </a:gs>
            <a:gs pos="100000">
              <a:schemeClr val="dk1"/>
            </a:gs>
          </a:gsLst>
          <a:lin ang="2700006" scaled="0"/>
        </a:gradFill>
      </p:bgPr>
    </p:bg>
    <p:spTree>
      <p:nvGrpSpPr>
        <p:cNvPr id="80" name="Shape 80"/>
        <p:cNvGrpSpPr/>
        <p:nvPr/>
      </p:nvGrpSpPr>
      <p:grpSpPr>
        <a:xfrm>
          <a:off x="0" y="0"/>
          <a:ext cx="0" cy="0"/>
          <a:chOff x="0" y="0"/>
          <a:chExt cx="0" cy="0"/>
        </a:xfrm>
      </p:grpSpPr>
      <p:sp>
        <p:nvSpPr>
          <p:cNvPr id="81" name="Google Shape;81;g3db906dcf17_0_884"/>
          <p:cNvSpPr/>
          <p:nvPr/>
        </p:nvSpPr>
        <p:spPr>
          <a:xfrm>
            <a:off x="0" y="1447800"/>
            <a:ext cx="12192000" cy="541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 name="Google Shape;82;g3db906dcf17_0_884"/>
          <p:cNvSpPr txBox="1"/>
          <p:nvPr>
            <p:ph idx="12" type="sldNum"/>
          </p:nvPr>
        </p:nvSpPr>
        <p:spPr>
          <a:xfrm>
            <a:off x="11410672" y="6372224"/>
            <a:ext cx="5079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757982"/>
                </a:solidFill>
                <a:latin typeface="Quattrocento Sans"/>
                <a:ea typeface="Quattrocento Sans"/>
                <a:cs typeface="Quattrocento Sans"/>
                <a:sym typeface="Quattrocento Sans"/>
              </a:defRPr>
            </a:lvl1pPr>
            <a:lvl2pPr indent="0" lvl="1" marL="0" marR="0" algn="r">
              <a:spcBef>
                <a:spcPts val="0"/>
              </a:spcBef>
              <a:buNone/>
              <a:defRPr sz="1200">
                <a:solidFill>
                  <a:srgbClr val="757982"/>
                </a:solidFill>
                <a:latin typeface="Quattrocento Sans"/>
                <a:ea typeface="Quattrocento Sans"/>
                <a:cs typeface="Quattrocento Sans"/>
                <a:sym typeface="Quattrocento Sans"/>
              </a:defRPr>
            </a:lvl2pPr>
            <a:lvl3pPr indent="0" lvl="2" marL="0" marR="0" algn="r">
              <a:spcBef>
                <a:spcPts val="0"/>
              </a:spcBef>
              <a:buNone/>
              <a:defRPr sz="1200">
                <a:solidFill>
                  <a:srgbClr val="757982"/>
                </a:solidFill>
                <a:latin typeface="Quattrocento Sans"/>
                <a:ea typeface="Quattrocento Sans"/>
                <a:cs typeface="Quattrocento Sans"/>
                <a:sym typeface="Quattrocento Sans"/>
              </a:defRPr>
            </a:lvl3pPr>
            <a:lvl4pPr indent="0" lvl="3" marL="0" marR="0" algn="r">
              <a:spcBef>
                <a:spcPts val="0"/>
              </a:spcBef>
              <a:buNone/>
              <a:defRPr sz="1200">
                <a:solidFill>
                  <a:srgbClr val="757982"/>
                </a:solidFill>
                <a:latin typeface="Quattrocento Sans"/>
                <a:ea typeface="Quattrocento Sans"/>
                <a:cs typeface="Quattrocento Sans"/>
                <a:sym typeface="Quattrocento Sans"/>
              </a:defRPr>
            </a:lvl4pPr>
            <a:lvl5pPr indent="0" lvl="4" marL="0" marR="0" algn="r">
              <a:spcBef>
                <a:spcPts val="0"/>
              </a:spcBef>
              <a:buNone/>
              <a:defRPr sz="1200">
                <a:solidFill>
                  <a:srgbClr val="757982"/>
                </a:solidFill>
                <a:latin typeface="Quattrocento Sans"/>
                <a:ea typeface="Quattrocento Sans"/>
                <a:cs typeface="Quattrocento Sans"/>
                <a:sym typeface="Quattrocento Sans"/>
              </a:defRPr>
            </a:lvl5pPr>
            <a:lvl6pPr indent="0" lvl="5" marL="0" marR="0" algn="r">
              <a:spcBef>
                <a:spcPts val="0"/>
              </a:spcBef>
              <a:buNone/>
              <a:defRPr sz="1200">
                <a:solidFill>
                  <a:srgbClr val="757982"/>
                </a:solidFill>
                <a:latin typeface="Quattrocento Sans"/>
                <a:ea typeface="Quattrocento Sans"/>
                <a:cs typeface="Quattrocento Sans"/>
                <a:sym typeface="Quattrocento Sans"/>
              </a:defRPr>
            </a:lvl6pPr>
            <a:lvl7pPr indent="0" lvl="6" marL="0" marR="0" algn="r">
              <a:spcBef>
                <a:spcPts val="0"/>
              </a:spcBef>
              <a:buNone/>
              <a:defRPr sz="1200">
                <a:solidFill>
                  <a:srgbClr val="757982"/>
                </a:solidFill>
                <a:latin typeface="Quattrocento Sans"/>
                <a:ea typeface="Quattrocento Sans"/>
                <a:cs typeface="Quattrocento Sans"/>
                <a:sym typeface="Quattrocento Sans"/>
              </a:defRPr>
            </a:lvl7pPr>
            <a:lvl8pPr indent="0" lvl="7" marL="0" marR="0" algn="r">
              <a:spcBef>
                <a:spcPts val="0"/>
              </a:spcBef>
              <a:buNone/>
              <a:defRPr sz="1200">
                <a:solidFill>
                  <a:srgbClr val="757982"/>
                </a:solidFill>
                <a:latin typeface="Quattrocento Sans"/>
                <a:ea typeface="Quattrocento Sans"/>
                <a:cs typeface="Quattrocento Sans"/>
                <a:sym typeface="Quattrocento Sans"/>
              </a:defRPr>
            </a:lvl8pPr>
            <a:lvl9pPr indent="0" lvl="8" marL="0" marR="0" algn="r">
              <a:spcBef>
                <a:spcPts val="0"/>
              </a:spcBef>
              <a:buNone/>
              <a:defRPr sz="1200">
                <a:solidFill>
                  <a:srgbClr val="757982"/>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
        <p:nvSpPr>
          <p:cNvPr id="83" name="Google Shape;83;g3db906dcf17_0_884"/>
          <p:cNvSpPr txBox="1"/>
          <p:nvPr/>
        </p:nvSpPr>
        <p:spPr>
          <a:xfrm>
            <a:off x="381000" y="6495773"/>
            <a:ext cx="4454400" cy="123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
                <a:solidFill>
                  <a:schemeClr val="dk1"/>
                </a:solidFill>
                <a:latin typeface="Lato"/>
                <a:ea typeface="Lato"/>
                <a:cs typeface="Lato"/>
                <a:sym typeface="Lato"/>
              </a:rPr>
              <a:t>© Winding River Consulting  2026</a:t>
            </a:r>
            <a:endParaRPr/>
          </a:p>
        </p:txBody>
      </p:sp>
      <p:sp>
        <p:nvSpPr>
          <p:cNvPr id="84" name="Google Shape;84;g3db906dcf17_0_884"/>
          <p:cNvSpPr txBox="1"/>
          <p:nvPr/>
        </p:nvSpPr>
        <p:spPr>
          <a:xfrm>
            <a:off x="695325" y="266700"/>
            <a:ext cx="5235600" cy="744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rPr lang="en-US" sz="3200">
                <a:solidFill>
                  <a:schemeClr val="dk1"/>
                </a:solidFill>
                <a:latin typeface="Century Gothic"/>
                <a:ea typeface="Century Gothic"/>
                <a:cs typeface="Century Gothic"/>
                <a:sym typeface="Century Gothic"/>
              </a:rPr>
              <a:t>EDIT MASTER TEXT STYLES</a:t>
            </a:r>
            <a:endParaRPr sz="3200">
              <a:solidFill>
                <a:schemeClr val="dk1"/>
              </a:solidFill>
              <a:latin typeface="Century Gothic"/>
              <a:ea typeface="Century Gothic"/>
              <a:cs typeface="Century Gothic"/>
              <a:sym typeface="Century Gothic"/>
            </a:endParaRPr>
          </a:p>
        </p:txBody>
      </p:sp>
      <p:pic>
        <p:nvPicPr>
          <p:cNvPr id="85" name="Google Shape;85;g3db906dcf17_0_884"/>
          <p:cNvPicPr preferRelativeResize="0"/>
          <p:nvPr/>
        </p:nvPicPr>
        <p:blipFill rotWithShape="1">
          <a:blip r:embed="rId1">
            <a:alphaModFix/>
          </a:blip>
          <a:srcRect b="0" l="0" r="0" t="0"/>
          <a:stretch/>
        </p:blipFill>
        <p:spPr>
          <a:xfrm>
            <a:off x="10113786" y="443274"/>
            <a:ext cx="1550887" cy="64564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3000">
              <a:schemeClr val="dk1"/>
            </a:gs>
            <a:gs pos="100000">
              <a:schemeClr val="dk1"/>
            </a:gs>
          </a:gsLst>
          <a:lin ang="2700006" scaled="0"/>
        </a:gradFill>
      </p:bgPr>
    </p:bg>
    <p:spTree>
      <p:nvGrpSpPr>
        <p:cNvPr id="150" name="Shape 150"/>
        <p:cNvGrpSpPr/>
        <p:nvPr/>
      </p:nvGrpSpPr>
      <p:grpSpPr>
        <a:xfrm>
          <a:off x="0" y="0"/>
          <a:ext cx="0" cy="0"/>
          <a:chOff x="0" y="0"/>
          <a:chExt cx="0" cy="0"/>
        </a:xfrm>
      </p:grpSpPr>
      <p:sp>
        <p:nvSpPr>
          <p:cNvPr id="151" name="Google Shape;151;g3db906dcf17_0_954"/>
          <p:cNvSpPr txBox="1"/>
          <p:nvPr/>
        </p:nvSpPr>
        <p:spPr>
          <a:xfrm>
            <a:off x="392639" y="6516545"/>
            <a:ext cx="4454400" cy="123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800" u="none" cap="none" strike="noStrike">
                <a:solidFill>
                  <a:schemeClr val="lt1"/>
                </a:solidFill>
                <a:latin typeface="Lato"/>
                <a:ea typeface="Lato"/>
                <a:cs typeface="Lato"/>
                <a:sym typeface="Lato"/>
              </a:rPr>
              <a:t>© Winding River Consulting  2026</a:t>
            </a:r>
            <a:endParaRPr/>
          </a:p>
        </p:txBody>
      </p:sp>
      <p:sp>
        <p:nvSpPr>
          <p:cNvPr id="152" name="Google Shape;152;g3db906dcf17_0_954"/>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sz="1200" u="none">
                <a:solidFill>
                  <a:schemeClr val="lt1"/>
                </a:solidFill>
                <a:latin typeface="Calibri"/>
                <a:ea typeface="Calibri"/>
                <a:cs typeface="Calibri"/>
                <a:sym typeface="Calibri"/>
              </a:defRPr>
            </a:lvl1pPr>
            <a:lvl2pPr indent="0" lvl="1" marL="0" marR="0" algn="r">
              <a:spcBef>
                <a:spcPts val="0"/>
              </a:spcBef>
              <a:buNone/>
              <a:defRPr b="0" sz="1200" u="none">
                <a:solidFill>
                  <a:schemeClr val="lt1"/>
                </a:solidFill>
                <a:latin typeface="Calibri"/>
                <a:ea typeface="Calibri"/>
                <a:cs typeface="Calibri"/>
                <a:sym typeface="Calibri"/>
              </a:defRPr>
            </a:lvl2pPr>
            <a:lvl3pPr indent="0" lvl="2" marL="0" marR="0" algn="r">
              <a:spcBef>
                <a:spcPts val="0"/>
              </a:spcBef>
              <a:buNone/>
              <a:defRPr b="0" sz="1200" u="none">
                <a:solidFill>
                  <a:schemeClr val="lt1"/>
                </a:solidFill>
                <a:latin typeface="Calibri"/>
                <a:ea typeface="Calibri"/>
                <a:cs typeface="Calibri"/>
                <a:sym typeface="Calibri"/>
              </a:defRPr>
            </a:lvl3pPr>
            <a:lvl4pPr indent="0" lvl="3" marL="0" marR="0" algn="r">
              <a:spcBef>
                <a:spcPts val="0"/>
              </a:spcBef>
              <a:buNone/>
              <a:defRPr b="0" sz="1200" u="none">
                <a:solidFill>
                  <a:schemeClr val="lt1"/>
                </a:solidFill>
                <a:latin typeface="Calibri"/>
                <a:ea typeface="Calibri"/>
                <a:cs typeface="Calibri"/>
                <a:sym typeface="Calibri"/>
              </a:defRPr>
            </a:lvl4pPr>
            <a:lvl5pPr indent="0" lvl="4" marL="0" marR="0" algn="r">
              <a:spcBef>
                <a:spcPts val="0"/>
              </a:spcBef>
              <a:buNone/>
              <a:defRPr b="0" sz="1200" u="none">
                <a:solidFill>
                  <a:schemeClr val="lt1"/>
                </a:solidFill>
                <a:latin typeface="Calibri"/>
                <a:ea typeface="Calibri"/>
                <a:cs typeface="Calibri"/>
                <a:sym typeface="Calibri"/>
              </a:defRPr>
            </a:lvl5pPr>
            <a:lvl6pPr indent="0" lvl="5" marL="0" marR="0" algn="r">
              <a:spcBef>
                <a:spcPts val="0"/>
              </a:spcBef>
              <a:buNone/>
              <a:defRPr b="0" sz="1200" u="none">
                <a:solidFill>
                  <a:schemeClr val="lt1"/>
                </a:solidFill>
                <a:latin typeface="Calibri"/>
                <a:ea typeface="Calibri"/>
                <a:cs typeface="Calibri"/>
                <a:sym typeface="Calibri"/>
              </a:defRPr>
            </a:lvl6pPr>
            <a:lvl7pPr indent="0" lvl="6" marL="0" marR="0" algn="r">
              <a:spcBef>
                <a:spcPts val="0"/>
              </a:spcBef>
              <a:buNone/>
              <a:defRPr b="0" sz="1200" u="none">
                <a:solidFill>
                  <a:schemeClr val="lt1"/>
                </a:solidFill>
                <a:latin typeface="Calibri"/>
                <a:ea typeface="Calibri"/>
                <a:cs typeface="Calibri"/>
                <a:sym typeface="Calibri"/>
              </a:defRPr>
            </a:lvl7pPr>
            <a:lvl8pPr indent="0" lvl="7" marL="0" marR="0" algn="r">
              <a:spcBef>
                <a:spcPts val="0"/>
              </a:spcBef>
              <a:buNone/>
              <a:defRPr b="0" sz="1200" u="none">
                <a:solidFill>
                  <a:schemeClr val="lt1"/>
                </a:solidFill>
                <a:latin typeface="Calibri"/>
                <a:ea typeface="Calibri"/>
                <a:cs typeface="Calibri"/>
                <a:sym typeface="Calibri"/>
              </a:defRPr>
            </a:lvl8pPr>
            <a:lvl9pPr indent="0" lvl="8" marL="0" marR="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57.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0" Type="http://schemas.openxmlformats.org/officeDocument/2006/relationships/hyperlink" Target="https://youtu.be/ztTexqGQ0VI?si=9vuWX2Th3Iy-a9Xd" TargetMode="External"/><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image" Target="../media/image47.png"/><Relationship Id="rId9"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hyperlink" Target="mailto:danielgolubfitness@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People attending a meeting" id="225" name="Google Shape;225;p1"/>
          <p:cNvPicPr preferRelativeResize="0"/>
          <p:nvPr>
            <p:ph idx="2" type="pic"/>
          </p:nvPr>
        </p:nvPicPr>
        <p:blipFill rotWithShape="1">
          <a:blip r:embed="rId3">
            <a:alphaModFix amt="35000"/>
          </a:blip>
          <a:srcRect b="0" l="25323" r="23575" t="0"/>
          <a:stretch/>
        </p:blipFill>
        <p:spPr>
          <a:xfrm>
            <a:off x="6935205" y="0"/>
            <a:ext cx="5256795" cy="6858000"/>
          </a:xfrm>
          <a:prstGeom prst="rect">
            <a:avLst/>
          </a:prstGeom>
          <a:noFill/>
          <a:ln>
            <a:noFill/>
          </a:ln>
        </p:spPr>
      </p:pic>
      <p:sp>
        <p:nvSpPr>
          <p:cNvPr id="226" name="Google Shape;226;p1"/>
          <p:cNvSpPr txBox="1"/>
          <p:nvPr>
            <p:ph idx="1" type="body"/>
          </p:nvPr>
        </p:nvSpPr>
        <p:spPr>
          <a:xfrm>
            <a:off x="6428640" y="1906617"/>
            <a:ext cx="5064860" cy="1204884"/>
          </a:xfrm>
          <a:prstGeom prst="rect">
            <a:avLst/>
          </a:prstGeom>
          <a:no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t/>
            </a:r>
            <a:endParaRPr b="0"/>
          </a:p>
          <a:p>
            <a:pPr indent="0" lvl="0" marL="0" rtl="0" algn="l">
              <a:lnSpc>
                <a:spcPct val="90000"/>
              </a:lnSpc>
              <a:spcBef>
                <a:spcPts val="1000"/>
              </a:spcBef>
              <a:spcAft>
                <a:spcPts val="0"/>
              </a:spcAft>
              <a:buClr>
                <a:schemeClr val="lt1"/>
              </a:buClr>
              <a:buSzPts val="3200"/>
              <a:buNone/>
            </a:pPr>
            <a:r>
              <a:t/>
            </a:r>
            <a:endParaRPr/>
          </a:p>
        </p:txBody>
      </p:sp>
      <p:pic>
        <p:nvPicPr>
          <p:cNvPr id="227" name="Google Shape;227;p1"/>
          <p:cNvPicPr preferRelativeResize="0"/>
          <p:nvPr/>
        </p:nvPicPr>
        <p:blipFill rotWithShape="1">
          <a:blip r:embed="rId4">
            <a:alphaModFix/>
          </a:blip>
          <a:srcRect b="0" l="0" r="0" t="0"/>
          <a:stretch/>
        </p:blipFill>
        <p:spPr>
          <a:xfrm>
            <a:off x="5383466" y="0"/>
            <a:ext cx="8875059" cy="6858000"/>
          </a:xfrm>
          <a:prstGeom prst="rect">
            <a:avLst/>
          </a:prstGeom>
          <a:noFill/>
          <a:ln>
            <a:noFill/>
          </a:ln>
        </p:spPr>
      </p:pic>
      <p:pic>
        <p:nvPicPr>
          <p:cNvPr id="228" name="Google Shape;228;p1"/>
          <p:cNvPicPr preferRelativeResize="0"/>
          <p:nvPr/>
        </p:nvPicPr>
        <p:blipFill rotWithShape="1">
          <a:blip r:embed="rId5">
            <a:alphaModFix/>
          </a:blip>
          <a:srcRect b="0" l="0" r="0" t="0"/>
          <a:stretch/>
        </p:blipFill>
        <p:spPr>
          <a:xfrm>
            <a:off x="287279" y="257884"/>
            <a:ext cx="4320318" cy="1798587"/>
          </a:xfrm>
          <a:prstGeom prst="rect">
            <a:avLst/>
          </a:prstGeom>
          <a:noFill/>
          <a:ln>
            <a:noFill/>
          </a:ln>
        </p:spPr>
      </p:pic>
      <p:sp>
        <p:nvSpPr>
          <p:cNvPr id="229" name="Google Shape;229;p1"/>
          <p:cNvSpPr txBox="1"/>
          <p:nvPr>
            <p:ph idx="3" type="body"/>
          </p:nvPr>
        </p:nvSpPr>
        <p:spPr>
          <a:xfrm>
            <a:off x="292142" y="2544016"/>
            <a:ext cx="6643063" cy="2838144"/>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lt1"/>
              </a:buClr>
              <a:buSzPts val="3200"/>
              <a:buNone/>
            </a:pPr>
            <a:r>
              <a:rPr b="1" lang="en-US" sz="3200">
                <a:latin typeface="Century Gothic"/>
                <a:ea typeface="Century Gothic"/>
                <a:cs typeface="Century Gothic"/>
                <a:sym typeface="Century Gothic"/>
              </a:rPr>
              <a:t>The Energy Advantage: Health as a Leadership Asset</a:t>
            </a:r>
            <a:br>
              <a:rPr b="1" lang="en-US" sz="3200">
                <a:latin typeface="Century Gothic"/>
                <a:ea typeface="Century Gothic"/>
                <a:cs typeface="Century Gothic"/>
                <a:sym typeface="Century Gothic"/>
              </a:rPr>
            </a:br>
            <a:endParaRPr b="1" sz="3200">
              <a:latin typeface="Century Gothic"/>
              <a:ea typeface="Century Gothic"/>
              <a:cs typeface="Century Gothic"/>
              <a:sym typeface="Century Gothic"/>
            </a:endParaRPr>
          </a:p>
          <a:p>
            <a:pPr indent="0" lvl="0" marL="0" rtl="0" algn="l">
              <a:lnSpc>
                <a:spcPct val="115000"/>
              </a:lnSpc>
              <a:spcBef>
                <a:spcPts val="0"/>
              </a:spcBef>
              <a:spcAft>
                <a:spcPts val="0"/>
              </a:spcAft>
              <a:buClr>
                <a:schemeClr val="lt1"/>
              </a:buClr>
              <a:buSzPts val="3200"/>
              <a:buNone/>
            </a:pPr>
            <a:r>
              <a:t/>
            </a:r>
            <a:endParaRPr/>
          </a:p>
          <a:p>
            <a:pPr indent="0" lvl="0" marL="0" rtl="0" algn="l">
              <a:lnSpc>
                <a:spcPct val="150000"/>
              </a:lnSpc>
              <a:spcBef>
                <a:spcPts val="1000"/>
              </a:spcBef>
              <a:spcAft>
                <a:spcPts val="0"/>
              </a:spcAft>
              <a:buClr>
                <a:schemeClr val="lt1"/>
              </a:buClr>
              <a:buSzPts val="2400"/>
              <a:buNone/>
            </a:pPr>
            <a:r>
              <a:t/>
            </a:r>
            <a:endParaRPr sz="2400">
              <a:latin typeface="Century Gothic"/>
              <a:ea typeface="Century Gothic"/>
              <a:cs typeface="Century Gothic"/>
              <a:sym typeface="Century Gothic"/>
            </a:endParaRPr>
          </a:p>
        </p:txBody>
      </p:sp>
      <p:grpSp>
        <p:nvGrpSpPr>
          <p:cNvPr id="230" name="Google Shape;230;p1"/>
          <p:cNvGrpSpPr/>
          <p:nvPr/>
        </p:nvGrpSpPr>
        <p:grpSpPr>
          <a:xfrm>
            <a:off x="531708" y="5548421"/>
            <a:ext cx="5238750" cy="535781"/>
            <a:chOff x="3035300" y="4275139"/>
            <a:chExt cx="6985000" cy="714374"/>
          </a:xfrm>
        </p:grpSpPr>
        <p:grpSp>
          <p:nvGrpSpPr>
            <p:cNvPr id="231" name="Google Shape;231;p1"/>
            <p:cNvGrpSpPr/>
            <p:nvPr/>
          </p:nvGrpSpPr>
          <p:grpSpPr>
            <a:xfrm>
              <a:off x="3035300" y="4275139"/>
              <a:ext cx="3060700" cy="714374"/>
              <a:chOff x="2762250" y="4275139"/>
              <a:chExt cx="3060700" cy="714374"/>
            </a:xfrm>
          </p:grpSpPr>
          <p:sp>
            <p:nvSpPr>
              <p:cNvPr id="232" name="Google Shape;232;p1"/>
              <p:cNvSpPr/>
              <p:nvPr/>
            </p:nvSpPr>
            <p:spPr>
              <a:xfrm>
                <a:off x="2762250" y="4275139"/>
                <a:ext cx="3060700" cy="714374"/>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3" name="Google Shape;233;p1"/>
              <p:cNvSpPr txBox="1"/>
              <p:nvPr/>
            </p:nvSpPr>
            <p:spPr>
              <a:xfrm>
                <a:off x="3263901" y="4447660"/>
                <a:ext cx="2057400" cy="37955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AF8FC"/>
                    </a:solidFill>
                    <a:latin typeface="Montserrat Light"/>
                    <a:ea typeface="Montserrat Light"/>
                    <a:cs typeface="Montserrat Light"/>
                    <a:sym typeface="Montserrat Light"/>
                  </a:rPr>
                  <a:t>May, 2026</a:t>
                </a:r>
                <a:endParaRPr b="1" i="0" sz="1100" u="none" cap="none" strike="noStrike">
                  <a:solidFill>
                    <a:srgbClr val="000000"/>
                  </a:solidFill>
                  <a:latin typeface="Arial"/>
                  <a:ea typeface="Arial"/>
                  <a:cs typeface="Arial"/>
                  <a:sym typeface="Arial"/>
                </a:endParaRPr>
              </a:p>
            </p:txBody>
          </p:sp>
        </p:grpSp>
        <p:grpSp>
          <p:nvGrpSpPr>
            <p:cNvPr id="234" name="Google Shape;234;p1"/>
            <p:cNvGrpSpPr/>
            <p:nvPr/>
          </p:nvGrpSpPr>
          <p:grpSpPr>
            <a:xfrm>
              <a:off x="6959600" y="4275139"/>
              <a:ext cx="3060700" cy="714374"/>
              <a:chOff x="6527800" y="4275139"/>
              <a:chExt cx="3060700" cy="714374"/>
            </a:xfrm>
          </p:grpSpPr>
          <p:sp>
            <p:nvSpPr>
              <p:cNvPr id="235" name="Google Shape;235;p1"/>
              <p:cNvSpPr/>
              <p:nvPr/>
            </p:nvSpPr>
            <p:spPr>
              <a:xfrm>
                <a:off x="6527800" y="4275139"/>
                <a:ext cx="3060700" cy="714374"/>
              </a:xfrm>
              <a:prstGeom prst="rect">
                <a:avLst/>
              </a:prstGeom>
              <a:solidFill>
                <a:srgbClr val="90CB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6" name="Google Shape;236;p1"/>
              <p:cNvSpPr txBox="1"/>
              <p:nvPr/>
            </p:nvSpPr>
            <p:spPr>
              <a:xfrm>
                <a:off x="6554099" y="4447667"/>
                <a:ext cx="30081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lang="en-US">
                    <a:solidFill>
                      <a:srgbClr val="FAF8FC"/>
                    </a:solidFill>
                    <a:latin typeface="Montserrat Light"/>
                    <a:ea typeface="Montserrat Light"/>
                    <a:cs typeface="Montserrat Light"/>
                    <a:sym typeface="Montserrat Light"/>
                  </a:rPr>
                  <a:t>Daniel Golub</a:t>
                </a:r>
                <a:endParaRPr b="1"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db906dcf17_0_615"/>
          <p:cNvSpPr txBox="1"/>
          <p:nvPr>
            <p:ph idx="2" type="body"/>
          </p:nvPr>
        </p:nvSpPr>
        <p:spPr>
          <a:xfrm>
            <a:off x="212825" y="2839500"/>
            <a:ext cx="7458600" cy="2695800"/>
          </a:xfrm>
          <a:prstGeom prst="rect">
            <a:avLst/>
          </a:prstGeom>
        </p:spPr>
        <p:txBody>
          <a:bodyPr anchorCtr="0" anchor="t" bIns="45700" lIns="91425" spcFirstLastPara="1" rIns="91425" wrap="square" tIns="45700">
            <a:normAutofit lnSpcReduction="20000"/>
          </a:bodyPr>
          <a:lstStyle/>
          <a:p>
            <a:pPr indent="0" lvl="0" marL="0" rtl="0" algn="ctr">
              <a:spcBef>
                <a:spcPts val="1000"/>
              </a:spcBef>
              <a:spcAft>
                <a:spcPts val="0"/>
              </a:spcAft>
              <a:buNone/>
            </a:pPr>
            <a:r>
              <a:rPr lang="en-US" sz="3000"/>
              <a:t>Weightlifting (squats, curls, bench, deadlift)</a:t>
            </a:r>
            <a:endParaRPr sz="3000"/>
          </a:p>
          <a:p>
            <a:pPr indent="0" lvl="0" marL="0" rtl="0" algn="ctr">
              <a:spcBef>
                <a:spcPts val="1000"/>
              </a:spcBef>
              <a:spcAft>
                <a:spcPts val="0"/>
              </a:spcAft>
              <a:buNone/>
            </a:pPr>
            <a:r>
              <a:rPr lang="en-US" sz="3000"/>
              <a:t>HIIT workouts</a:t>
            </a:r>
            <a:endParaRPr sz="3000"/>
          </a:p>
          <a:p>
            <a:pPr indent="0" lvl="0" marL="0" rtl="0" algn="ctr">
              <a:spcBef>
                <a:spcPts val="1000"/>
              </a:spcBef>
              <a:spcAft>
                <a:spcPts val="0"/>
              </a:spcAft>
              <a:buNone/>
            </a:pPr>
            <a:r>
              <a:rPr lang="en-US" sz="3000"/>
              <a:t>Sprints</a:t>
            </a:r>
            <a:endParaRPr sz="3000"/>
          </a:p>
          <a:p>
            <a:pPr indent="0" lvl="0" marL="0" rtl="0" algn="ctr">
              <a:spcBef>
                <a:spcPts val="1000"/>
              </a:spcBef>
              <a:spcAft>
                <a:spcPts val="0"/>
              </a:spcAft>
              <a:buNone/>
            </a:pPr>
            <a:r>
              <a:rPr lang="en-US" sz="3000"/>
              <a:t>All out biking/rowing</a:t>
            </a:r>
            <a:endParaRPr sz="3000"/>
          </a:p>
          <a:p>
            <a:pPr indent="0" lvl="0" marL="0" rtl="0" algn="ctr">
              <a:spcBef>
                <a:spcPts val="1000"/>
              </a:spcBef>
              <a:spcAft>
                <a:spcPts val="0"/>
              </a:spcAft>
              <a:buNone/>
            </a:pPr>
            <a:r>
              <a:rPr lang="en-US" sz="3000"/>
              <a:t>High effort resistance training</a:t>
            </a:r>
            <a:endParaRPr sz="3000"/>
          </a:p>
          <a:p>
            <a:pPr indent="0" lvl="0" marL="0" rtl="0" algn="l">
              <a:spcBef>
                <a:spcPts val="1000"/>
              </a:spcBef>
              <a:spcAft>
                <a:spcPts val="0"/>
              </a:spcAft>
              <a:buNone/>
            </a:pPr>
            <a:r>
              <a:t/>
            </a:r>
            <a:endParaRPr/>
          </a:p>
        </p:txBody>
      </p:sp>
      <p:sp>
        <p:nvSpPr>
          <p:cNvPr id="339" name="Google Shape;339;g3db906dcf17_0_615"/>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40" name="Google Shape;340;g3db906dcf17_0_615"/>
          <p:cNvSpPr txBox="1"/>
          <p:nvPr>
            <p:ph idx="2" type="body"/>
          </p:nvPr>
        </p:nvSpPr>
        <p:spPr>
          <a:xfrm>
            <a:off x="3846150" y="6300325"/>
            <a:ext cx="4499700" cy="662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400"/>
              <a:t>*difficult to hold a conversation*</a:t>
            </a:r>
            <a:endParaRPr sz="2400"/>
          </a:p>
        </p:txBody>
      </p:sp>
      <p:sp>
        <p:nvSpPr>
          <p:cNvPr id="341" name="Google Shape;341;g3db906dcf17_0_61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
        <p:nvSpPr>
          <p:cNvPr id="342" name="Google Shape;342;g3db906dcf17_0_615"/>
          <p:cNvSpPr txBox="1"/>
          <p:nvPr>
            <p:ph idx="3" type="body"/>
          </p:nvPr>
        </p:nvSpPr>
        <p:spPr>
          <a:xfrm>
            <a:off x="1432175" y="1893600"/>
            <a:ext cx="50199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000"/>
              <a:t>Anaerobic exercise examples</a:t>
            </a:r>
            <a:endParaRPr sz="3000"/>
          </a:p>
        </p:txBody>
      </p:sp>
      <p:pic>
        <p:nvPicPr>
          <p:cNvPr id="343" name="Google Shape;343;g3db906dcf17_0_615"/>
          <p:cNvPicPr preferRelativeResize="0"/>
          <p:nvPr/>
        </p:nvPicPr>
        <p:blipFill>
          <a:blip r:embed="rId3">
            <a:alphaModFix/>
          </a:blip>
          <a:stretch>
            <a:fillRect/>
          </a:stretch>
        </p:blipFill>
        <p:spPr>
          <a:xfrm>
            <a:off x="7547741" y="2472898"/>
            <a:ext cx="4563758" cy="3041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g3db906dcf17_0_625" title="ChatGPT Image Apr 29, 2026, 10_32_06 PM.png"/>
          <p:cNvPicPr preferRelativeResize="0"/>
          <p:nvPr/>
        </p:nvPicPr>
        <p:blipFill>
          <a:blip r:embed="rId3">
            <a:alphaModFix/>
          </a:blip>
          <a:stretch>
            <a:fillRect/>
          </a:stretch>
        </p:blipFill>
        <p:spPr>
          <a:xfrm>
            <a:off x="2587575" y="1528399"/>
            <a:ext cx="7785373" cy="5190226"/>
          </a:xfrm>
          <a:prstGeom prst="rect">
            <a:avLst/>
          </a:prstGeom>
          <a:noFill/>
          <a:ln>
            <a:noFill/>
          </a:ln>
        </p:spPr>
      </p:pic>
      <p:sp>
        <p:nvSpPr>
          <p:cNvPr id="350" name="Google Shape;350;g3db906dcf17_0_62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db906dcf17_0_631"/>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57" name="Google Shape;357;g3db906dcf17_0_631"/>
          <p:cNvSpPr txBox="1"/>
          <p:nvPr/>
        </p:nvSpPr>
        <p:spPr>
          <a:xfrm>
            <a:off x="3261086" y="3331073"/>
            <a:ext cx="5666700" cy="53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5293E"/>
              </a:buClr>
              <a:buSzPts val="3800"/>
              <a:buFont typeface="Montserrat ExtraBold"/>
              <a:buNone/>
            </a:pPr>
            <a:r>
              <a:rPr b="0" i="0" lang="en-US" sz="2000" u="none" cap="none" strike="noStrike">
                <a:solidFill>
                  <a:srgbClr val="05293E"/>
                </a:solidFill>
                <a:latin typeface="Montserrat Light"/>
                <a:ea typeface="Montserrat Light"/>
                <a:cs typeface="Montserrat Light"/>
                <a:sym typeface="Montserrat Light"/>
              </a:rPr>
              <a:t>The best training plan offers a combination of the BIG 3 major components:</a:t>
            </a:r>
            <a:endParaRPr/>
          </a:p>
          <a:p>
            <a:pPr indent="0" lvl="0" marL="0" marR="0" rtl="0" algn="ctr">
              <a:lnSpc>
                <a:spcPct val="90000"/>
              </a:lnSpc>
              <a:spcBef>
                <a:spcPts val="0"/>
              </a:spcBef>
              <a:spcAft>
                <a:spcPts val="0"/>
              </a:spcAft>
              <a:buClr>
                <a:srgbClr val="05293E"/>
              </a:buClr>
              <a:buSzPts val="3800"/>
              <a:buFont typeface="Montserrat ExtraBold"/>
              <a:buNone/>
            </a:pPr>
            <a:r>
              <a:t/>
            </a:r>
            <a:endParaRPr b="0" i="0" sz="2000" u="none" cap="none" strike="noStrike">
              <a:solidFill>
                <a:srgbClr val="05293E"/>
              </a:solidFill>
              <a:latin typeface="Montserrat ExtraBold"/>
              <a:ea typeface="Montserrat ExtraBold"/>
              <a:cs typeface="Montserrat ExtraBold"/>
              <a:sym typeface="Montserrat ExtraBold"/>
            </a:endParaRPr>
          </a:p>
        </p:txBody>
      </p:sp>
      <p:sp>
        <p:nvSpPr>
          <p:cNvPr id="358" name="Google Shape;358;g3db906dcf17_0_631"/>
          <p:cNvSpPr txBox="1"/>
          <p:nvPr/>
        </p:nvSpPr>
        <p:spPr>
          <a:xfrm>
            <a:off x="3964716" y="4341476"/>
            <a:ext cx="4259400" cy="533400"/>
          </a:xfrm>
          <a:prstGeom prst="rect">
            <a:avLst/>
          </a:prstGeom>
          <a:noFill/>
          <a:ln>
            <a:noFill/>
          </a:ln>
        </p:spPr>
        <p:txBody>
          <a:bodyPr anchorCtr="0" anchor="t" bIns="34275" lIns="68575" spcFirstLastPara="1" rIns="68575" wrap="square" tIns="34275">
            <a:noAutofit/>
          </a:bodyPr>
          <a:lstStyle/>
          <a:p>
            <a:pPr indent="-342900" lvl="0" marL="342900" marR="0" rtl="0" algn="ctr">
              <a:lnSpc>
                <a:spcPct val="90000"/>
              </a:lnSpc>
              <a:spcBef>
                <a:spcPts val="0"/>
              </a:spcBef>
              <a:spcAft>
                <a:spcPts val="0"/>
              </a:spcAft>
              <a:buClr>
                <a:srgbClr val="05293E"/>
              </a:buClr>
              <a:buSzPts val="2720"/>
              <a:buFont typeface="Montserrat Light"/>
              <a:buChar char="•"/>
            </a:pPr>
            <a:r>
              <a:rPr b="0" i="0" lang="en-US" sz="2000" u="none" cap="none" strike="noStrike">
                <a:solidFill>
                  <a:srgbClr val="05293E"/>
                </a:solidFill>
                <a:latin typeface="Montserrat Light"/>
                <a:ea typeface="Montserrat Light"/>
                <a:cs typeface="Montserrat Light"/>
                <a:sym typeface="Montserrat Light"/>
              </a:rPr>
              <a:t>Cardio</a:t>
            </a:r>
            <a:endParaRPr/>
          </a:p>
          <a:p>
            <a:pPr indent="-342900" lvl="0" marL="342900" marR="0" rtl="0" algn="ctr">
              <a:lnSpc>
                <a:spcPct val="90000"/>
              </a:lnSpc>
              <a:spcBef>
                <a:spcPts val="0"/>
              </a:spcBef>
              <a:spcAft>
                <a:spcPts val="0"/>
              </a:spcAft>
              <a:buClr>
                <a:srgbClr val="05293E"/>
              </a:buClr>
              <a:buSzPts val="2720"/>
              <a:buFont typeface="Montserrat Light"/>
              <a:buChar char="•"/>
            </a:pPr>
            <a:r>
              <a:rPr b="0" i="0" lang="en-US" sz="2000" u="none" cap="none" strike="noStrike">
                <a:solidFill>
                  <a:srgbClr val="05293E"/>
                </a:solidFill>
                <a:latin typeface="Montserrat Light"/>
                <a:ea typeface="Montserrat Light"/>
                <a:cs typeface="Montserrat Light"/>
                <a:sym typeface="Montserrat Light"/>
              </a:rPr>
              <a:t>Strength</a:t>
            </a:r>
            <a:endParaRPr/>
          </a:p>
          <a:p>
            <a:pPr indent="-342900" lvl="0" marL="342900" marR="0" rtl="0" algn="ctr">
              <a:lnSpc>
                <a:spcPct val="90000"/>
              </a:lnSpc>
              <a:spcBef>
                <a:spcPts val="0"/>
              </a:spcBef>
              <a:spcAft>
                <a:spcPts val="0"/>
              </a:spcAft>
              <a:buClr>
                <a:srgbClr val="05293E"/>
              </a:buClr>
              <a:buSzPts val="2720"/>
              <a:buFont typeface="Montserrat Light"/>
              <a:buChar char="•"/>
            </a:pPr>
            <a:r>
              <a:rPr b="0" i="0" lang="en-US" sz="2000" u="none" cap="none" strike="noStrike">
                <a:solidFill>
                  <a:srgbClr val="05293E"/>
                </a:solidFill>
                <a:latin typeface="Montserrat Light"/>
                <a:ea typeface="Montserrat Light"/>
                <a:cs typeface="Montserrat Light"/>
                <a:sym typeface="Montserrat Light"/>
              </a:rPr>
              <a:t>Flexibility/Mobility</a:t>
            </a:r>
            <a:endParaRPr/>
          </a:p>
          <a:p>
            <a:pPr indent="0" lvl="0" marL="0" marR="0" rtl="0" algn="ctr">
              <a:lnSpc>
                <a:spcPct val="90000"/>
              </a:lnSpc>
              <a:spcBef>
                <a:spcPts val="0"/>
              </a:spcBef>
              <a:spcAft>
                <a:spcPts val="0"/>
              </a:spcAft>
              <a:buClr>
                <a:srgbClr val="05293E"/>
              </a:buClr>
              <a:buSzPts val="3800"/>
              <a:buFont typeface="Montserrat ExtraBold"/>
              <a:buNone/>
            </a:pPr>
            <a:r>
              <a:t/>
            </a:r>
            <a:endParaRPr b="0" i="0" sz="2000" u="none" cap="none" strike="noStrike">
              <a:solidFill>
                <a:srgbClr val="05293E"/>
              </a:solidFill>
              <a:latin typeface="Montserrat ExtraBold"/>
              <a:ea typeface="Montserrat ExtraBold"/>
              <a:cs typeface="Montserrat ExtraBold"/>
              <a:sym typeface="Montserrat ExtraBold"/>
            </a:endParaRPr>
          </a:p>
        </p:txBody>
      </p:sp>
      <p:sp>
        <p:nvSpPr>
          <p:cNvPr id="359" name="Google Shape;359;g3db906dcf17_0_631"/>
          <p:cNvSpPr txBox="1"/>
          <p:nvPr/>
        </p:nvSpPr>
        <p:spPr>
          <a:xfrm>
            <a:off x="3460275" y="1838275"/>
            <a:ext cx="52683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6000">
                <a:solidFill>
                  <a:schemeClr val="accent2"/>
                </a:solidFill>
                <a:latin typeface="Georgia"/>
                <a:ea typeface="Georgia"/>
                <a:cs typeface="Georgia"/>
                <a:sym typeface="Georgia"/>
              </a:rPr>
              <a:t>Exercise Styles</a:t>
            </a:r>
            <a:endParaRPr sz="6000"/>
          </a:p>
        </p:txBody>
      </p:sp>
      <p:sp>
        <p:nvSpPr>
          <p:cNvPr id="360" name="Google Shape;360;g3db906dcf17_0_631"/>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3db906dcf17_0_640"/>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67" name="Google Shape;367;g3db906dcf17_0_640"/>
          <p:cNvPicPr preferRelativeResize="0"/>
          <p:nvPr/>
        </p:nvPicPr>
        <p:blipFill rotWithShape="1">
          <a:blip r:embed="rId3">
            <a:alphaModFix/>
          </a:blip>
          <a:srcRect b="0" l="0" r="0" t="0"/>
          <a:stretch/>
        </p:blipFill>
        <p:spPr>
          <a:xfrm>
            <a:off x="2712886" y="2967574"/>
            <a:ext cx="6766224" cy="3277974"/>
          </a:xfrm>
          <a:prstGeom prst="rect">
            <a:avLst/>
          </a:prstGeom>
          <a:noFill/>
          <a:ln>
            <a:noFill/>
          </a:ln>
        </p:spPr>
      </p:pic>
      <p:sp>
        <p:nvSpPr>
          <p:cNvPr id="368" name="Google Shape;368;g3db906dcf17_0_640"/>
          <p:cNvSpPr txBox="1"/>
          <p:nvPr/>
        </p:nvSpPr>
        <p:spPr>
          <a:xfrm>
            <a:off x="3345675" y="1823850"/>
            <a:ext cx="5497500" cy="84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800">
                <a:solidFill>
                  <a:schemeClr val="accent2"/>
                </a:solidFill>
                <a:latin typeface="Georgia"/>
                <a:ea typeface="Georgia"/>
                <a:cs typeface="Georgia"/>
                <a:sym typeface="Georgia"/>
              </a:rPr>
              <a:t>Exercise Frequency</a:t>
            </a:r>
            <a:endParaRPr sz="4800"/>
          </a:p>
        </p:txBody>
      </p:sp>
      <p:sp>
        <p:nvSpPr>
          <p:cNvPr id="369" name="Google Shape;369;g3db906dcf17_0_640"/>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3db906dcf17_0_648"/>
          <p:cNvSpPr txBox="1"/>
          <p:nvPr>
            <p:ph idx="2" type="body"/>
          </p:nvPr>
        </p:nvSpPr>
        <p:spPr>
          <a:xfrm>
            <a:off x="542925" y="1898250"/>
            <a:ext cx="11103000" cy="579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500"/>
              <a:t>Most people know where they stand, but few are intentional about improving it</a:t>
            </a:r>
            <a:r>
              <a:rPr lang="en-US"/>
              <a:t> </a:t>
            </a:r>
            <a:endParaRPr/>
          </a:p>
        </p:txBody>
      </p:sp>
      <p:sp>
        <p:nvSpPr>
          <p:cNvPr id="376" name="Google Shape;376;g3db906dcf17_0_648"/>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
        <p:nvSpPr>
          <p:cNvPr id="377" name="Google Shape;377;g3db906dcf17_0_648"/>
          <p:cNvSpPr txBox="1"/>
          <p:nvPr/>
        </p:nvSpPr>
        <p:spPr>
          <a:xfrm>
            <a:off x="1944600" y="3055175"/>
            <a:ext cx="8302800" cy="2012700"/>
          </a:xfrm>
          <a:prstGeom prst="rect">
            <a:avLst/>
          </a:prstGeom>
          <a:noFill/>
          <a:ln>
            <a:noFill/>
          </a:ln>
        </p:spPr>
        <p:txBody>
          <a:bodyPr anchorCtr="0" anchor="t" bIns="91425" lIns="91425" spcFirstLastPara="1" rIns="91425" wrap="square" tIns="91425">
            <a:noAutofit/>
          </a:bodyPr>
          <a:lstStyle/>
          <a:p>
            <a:pPr indent="-419100" lvl="0" marL="457200" rtl="0" algn="ctr">
              <a:spcBef>
                <a:spcPts val="0"/>
              </a:spcBef>
              <a:spcAft>
                <a:spcPts val="0"/>
              </a:spcAft>
              <a:buSzPts val="3000"/>
              <a:buFont typeface="Quattrocento Sans"/>
              <a:buAutoNum type="arabicPeriod"/>
            </a:pPr>
            <a:r>
              <a:rPr lang="en-US" sz="3000">
                <a:latin typeface="Quattrocento Sans"/>
                <a:ea typeface="Quattrocento Sans"/>
                <a:cs typeface="Quattrocento Sans"/>
                <a:sym typeface="Quattrocento Sans"/>
              </a:rPr>
              <a:t>On a scale of 1-10, how would you rate your energy on a typical workday</a:t>
            </a:r>
            <a:endParaRPr sz="3000">
              <a:latin typeface="Quattrocento Sans"/>
              <a:ea typeface="Quattrocento Sans"/>
              <a:cs typeface="Quattrocento Sans"/>
              <a:sym typeface="Quattrocento Sans"/>
            </a:endParaRPr>
          </a:p>
          <a:p>
            <a:pPr indent="0" lvl="0" marL="0" rtl="0" algn="ctr">
              <a:spcBef>
                <a:spcPts val="0"/>
              </a:spcBef>
              <a:spcAft>
                <a:spcPts val="0"/>
              </a:spcAft>
              <a:buNone/>
            </a:pPr>
            <a:r>
              <a:t/>
            </a:r>
            <a:endParaRPr sz="3000">
              <a:latin typeface="Quattrocento Sans"/>
              <a:ea typeface="Quattrocento Sans"/>
              <a:cs typeface="Quattrocento Sans"/>
              <a:sym typeface="Quattrocento Sans"/>
            </a:endParaRPr>
          </a:p>
          <a:p>
            <a:pPr indent="-419100" lvl="0" marL="457200" rtl="0" algn="ctr">
              <a:spcBef>
                <a:spcPts val="0"/>
              </a:spcBef>
              <a:spcAft>
                <a:spcPts val="0"/>
              </a:spcAft>
              <a:buSzPts val="3000"/>
              <a:buFont typeface="Quattrocento Sans"/>
              <a:buAutoNum type="arabicPeriod"/>
            </a:pPr>
            <a:r>
              <a:rPr lang="en-US" sz="3000">
                <a:latin typeface="Quattrocento Sans"/>
                <a:ea typeface="Quattrocento Sans"/>
                <a:cs typeface="Quattrocento Sans"/>
                <a:sym typeface="Quattrocento Sans"/>
              </a:rPr>
              <a:t>What is one habit in your daily routine that is helping your physical health + energy bucket? What is one habit that is hurting it?</a:t>
            </a:r>
            <a:endParaRPr sz="3000">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3db906dcf17_0_65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
        <p:nvSpPr>
          <p:cNvPr id="383" name="Google Shape;383;g3db906dcf17_0_655"/>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4" name="Google Shape;384;g3db906dcf17_0_655"/>
          <p:cNvSpPr txBox="1"/>
          <p:nvPr/>
        </p:nvSpPr>
        <p:spPr>
          <a:xfrm>
            <a:off x="307625" y="2093406"/>
            <a:ext cx="7886700" cy="53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US" sz="2800">
                <a:solidFill>
                  <a:srgbClr val="05293E"/>
                </a:solidFill>
                <a:latin typeface="Montserrat ExtraBold"/>
                <a:ea typeface="Montserrat ExtraBold"/>
                <a:cs typeface="Montserrat ExtraBold"/>
                <a:sym typeface="Montserrat ExtraBold"/>
              </a:rPr>
              <a:t>Benefits of Wellness &amp; Nutrition for You</a:t>
            </a:r>
            <a:endParaRPr sz="2800">
              <a:solidFill>
                <a:srgbClr val="05293E"/>
              </a:solidFill>
              <a:latin typeface="Montserrat ExtraBold"/>
              <a:ea typeface="Montserrat ExtraBold"/>
              <a:cs typeface="Montserrat ExtraBold"/>
              <a:sym typeface="Montserrat ExtraBold"/>
            </a:endParaRPr>
          </a:p>
        </p:txBody>
      </p:sp>
      <p:sp>
        <p:nvSpPr>
          <p:cNvPr id="385" name="Google Shape;385;g3db906dcf17_0_655"/>
          <p:cNvSpPr txBox="1"/>
          <p:nvPr/>
        </p:nvSpPr>
        <p:spPr>
          <a:xfrm>
            <a:off x="307625" y="2844925"/>
            <a:ext cx="9427500" cy="3741600"/>
          </a:xfrm>
          <a:prstGeom prst="rect">
            <a:avLst/>
          </a:prstGeom>
          <a:noFill/>
          <a:ln>
            <a:noFill/>
          </a:ln>
        </p:spPr>
        <p:txBody>
          <a:bodyPr anchorCtr="0" anchor="t" bIns="34275" lIns="68575" spcFirstLastPara="1" rIns="68575" wrap="square" tIns="34275">
            <a:noAutofit/>
          </a:bodyPr>
          <a:lstStyle/>
          <a:p>
            <a:pPr indent="-285750" lvl="0" marL="285750" rtl="0" algn="l">
              <a:lnSpc>
                <a:spcPct val="90000"/>
              </a:lnSpc>
              <a:spcBef>
                <a:spcPts val="0"/>
              </a:spcBef>
              <a:spcAft>
                <a:spcPts val="0"/>
              </a:spcAft>
              <a:buClr>
                <a:srgbClr val="05293E"/>
              </a:buClr>
              <a:buSzPts val="1800"/>
              <a:buFont typeface="Noto Sans Symbols"/>
              <a:buChar char="✔"/>
            </a:pPr>
            <a:r>
              <a:rPr lang="en-US" sz="1800">
                <a:solidFill>
                  <a:srgbClr val="05293E"/>
                </a:solidFill>
                <a:latin typeface="Montserrat Light"/>
                <a:ea typeface="Montserrat Light"/>
                <a:cs typeface="Montserrat Light"/>
                <a:sym typeface="Montserrat Light"/>
              </a:rPr>
              <a:t>Higher productivity</a:t>
            </a:r>
            <a:endParaRPr sz="1800">
              <a:solidFill>
                <a:srgbClr val="05293E"/>
              </a:solidFill>
              <a:latin typeface="Montserrat Light"/>
              <a:ea typeface="Montserrat Light"/>
              <a:cs typeface="Montserrat Light"/>
              <a:sym typeface="Montserrat Light"/>
            </a:endParaRPr>
          </a:p>
          <a:p>
            <a:pPr indent="-171450" lvl="0" marL="285750" rtl="0" algn="l">
              <a:lnSpc>
                <a:spcPct val="90000"/>
              </a:lnSpc>
              <a:spcBef>
                <a:spcPts val="0"/>
              </a:spcBef>
              <a:spcAft>
                <a:spcPts val="0"/>
              </a:spcAft>
              <a:buNone/>
            </a:pPr>
            <a:r>
              <a:t/>
            </a:r>
            <a:endParaRPr sz="1800">
              <a:solidFill>
                <a:srgbClr val="05293E"/>
              </a:solidFill>
              <a:latin typeface="Montserrat Light"/>
              <a:ea typeface="Montserrat Light"/>
              <a:cs typeface="Montserrat Light"/>
              <a:sym typeface="Montserrat Light"/>
            </a:endParaRPr>
          </a:p>
          <a:p>
            <a:pPr indent="-285750" lvl="0" marL="285750" rtl="0" algn="l">
              <a:lnSpc>
                <a:spcPct val="90000"/>
              </a:lnSpc>
              <a:spcBef>
                <a:spcPts val="0"/>
              </a:spcBef>
              <a:spcAft>
                <a:spcPts val="0"/>
              </a:spcAft>
              <a:buClr>
                <a:srgbClr val="05293E"/>
              </a:buClr>
              <a:buSzPts val="1800"/>
              <a:buFont typeface="Noto Sans Symbols"/>
              <a:buChar char="✔"/>
            </a:pPr>
            <a:r>
              <a:rPr lang="en-US" sz="1800">
                <a:solidFill>
                  <a:srgbClr val="05293E"/>
                </a:solidFill>
                <a:latin typeface="Montserrat Light"/>
                <a:ea typeface="Montserrat Light"/>
                <a:cs typeface="Montserrat Light"/>
                <a:sym typeface="Montserrat Light"/>
              </a:rPr>
              <a:t>Set example</a:t>
            </a:r>
            <a:endParaRPr sz="1800">
              <a:solidFill>
                <a:srgbClr val="05293E"/>
              </a:solidFill>
              <a:latin typeface="Montserrat Light"/>
              <a:ea typeface="Montserrat Light"/>
              <a:cs typeface="Montserrat Light"/>
              <a:sym typeface="Montserrat Light"/>
            </a:endParaRPr>
          </a:p>
          <a:p>
            <a:pPr indent="-171450" lvl="0" marL="285750" rtl="0" algn="l">
              <a:lnSpc>
                <a:spcPct val="90000"/>
              </a:lnSpc>
              <a:spcBef>
                <a:spcPts val="0"/>
              </a:spcBef>
              <a:spcAft>
                <a:spcPts val="0"/>
              </a:spcAft>
              <a:buNone/>
            </a:pPr>
            <a:r>
              <a:t/>
            </a:r>
            <a:endParaRPr sz="1800">
              <a:solidFill>
                <a:srgbClr val="05293E"/>
              </a:solidFill>
              <a:latin typeface="Montserrat Light"/>
              <a:ea typeface="Montserrat Light"/>
              <a:cs typeface="Montserrat Light"/>
              <a:sym typeface="Montserrat Light"/>
            </a:endParaRPr>
          </a:p>
          <a:p>
            <a:pPr indent="-285750" lvl="0" marL="285750" rtl="0" algn="l">
              <a:lnSpc>
                <a:spcPct val="90000"/>
              </a:lnSpc>
              <a:spcBef>
                <a:spcPts val="0"/>
              </a:spcBef>
              <a:spcAft>
                <a:spcPts val="0"/>
              </a:spcAft>
              <a:buClr>
                <a:srgbClr val="05293E"/>
              </a:buClr>
              <a:buSzPts val="1800"/>
              <a:buFont typeface="Noto Sans Symbols"/>
              <a:buChar char="✔"/>
            </a:pPr>
            <a:r>
              <a:rPr lang="en-US" sz="1800">
                <a:solidFill>
                  <a:srgbClr val="05293E"/>
                </a:solidFill>
                <a:latin typeface="Montserrat Light"/>
                <a:ea typeface="Montserrat Light"/>
                <a:cs typeface="Montserrat Light"/>
                <a:sym typeface="Montserrat Light"/>
              </a:rPr>
              <a:t>Improved sense of wellbeing</a:t>
            </a:r>
            <a:endParaRPr sz="1800">
              <a:solidFill>
                <a:srgbClr val="05293E"/>
              </a:solidFill>
              <a:latin typeface="Montserrat Light"/>
              <a:ea typeface="Montserrat Light"/>
              <a:cs typeface="Montserrat Light"/>
              <a:sym typeface="Montserrat Light"/>
            </a:endParaRPr>
          </a:p>
          <a:p>
            <a:pPr indent="-171450" lvl="0" marL="285750" rtl="0" algn="l">
              <a:lnSpc>
                <a:spcPct val="90000"/>
              </a:lnSpc>
              <a:spcBef>
                <a:spcPts val="0"/>
              </a:spcBef>
              <a:spcAft>
                <a:spcPts val="0"/>
              </a:spcAft>
              <a:buNone/>
            </a:pPr>
            <a:r>
              <a:t/>
            </a:r>
            <a:endParaRPr sz="1800">
              <a:solidFill>
                <a:srgbClr val="05293E"/>
              </a:solidFill>
              <a:latin typeface="Montserrat Light"/>
              <a:ea typeface="Montserrat Light"/>
              <a:cs typeface="Montserrat Light"/>
              <a:sym typeface="Montserrat Light"/>
            </a:endParaRPr>
          </a:p>
          <a:p>
            <a:pPr indent="-285750" lvl="0" marL="285750" rtl="0" algn="l">
              <a:lnSpc>
                <a:spcPct val="90000"/>
              </a:lnSpc>
              <a:spcBef>
                <a:spcPts val="0"/>
              </a:spcBef>
              <a:spcAft>
                <a:spcPts val="0"/>
              </a:spcAft>
              <a:buClr>
                <a:srgbClr val="05293E"/>
              </a:buClr>
              <a:buSzPts val="1800"/>
              <a:buFont typeface="Noto Sans Symbols"/>
              <a:buChar char="✔"/>
            </a:pPr>
            <a:r>
              <a:rPr lang="en-US" sz="1800">
                <a:solidFill>
                  <a:srgbClr val="05293E"/>
                </a:solidFill>
                <a:latin typeface="Montserrat Light"/>
                <a:ea typeface="Montserrat Light"/>
                <a:cs typeface="Montserrat Light"/>
                <a:sym typeface="Montserrat Light"/>
              </a:rPr>
              <a:t>Improved health</a:t>
            </a:r>
            <a:endParaRPr sz="1800">
              <a:solidFill>
                <a:srgbClr val="05293E"/>
              </a:solidFill>
              <a:latin typeface="Montserrat Light"/>
              <a:ea typeface="Montserrat Light"/>
              <a:cs typeface="Montserrat Light"/>
              <a:sym typeface="Montserrat Light"/>
            </a:endParaRPr>
          </a:p>
          <a:p>
            <a:pPr indent="-171450" lvl="0" marL="285750" rtl="0" algn="l">
              <a:lnSpc>
                <a:spcPct val="90000"/>
              </a:lnSpc>
              <a:spcBef>
                <a:spcPts val="0"/>
              </a:spcBef>
              <a:spcAft>
                <a:spcPts val="0"/>
              </a:spcAft>
              <a:buNone/>
            </a:pPr>
            <a:r>
              <a:t/>
            </a:r>
            <a:endParaRPr sz="1800">
              <a:solidFill>
                <a:srgbClr val="05293E"/>
              </a:solidFill>
              <a:latin typeface="Montserrat Light"/>
              <a:ea typeface="Montserrat Light"/>
              <a:cs typeface="Montserrat Light"/>
              <a:sym typeface="Montserrat Light"/>
            </a:endParaRPr>
          </a:p>
          <a:p>
            <a:pPr indent="-285750" lvl="0" marL="285750" rtl="0" algn="l">
              <a:lnSpc>
                <a:spcPct val="90000"/>
              </a:lnSpc>
              <a:spcBef>
                <a:spcPts val="0"/>
              </a:spcBef>
              <a:spcAft>
                <a:spcPts val="0"/>
              </a:spcAft>
              <a:buClr>
                <a:srgbClr val="05293E"/>
              </a:buClr>
              <a:buSzPts val="1800"/>
              <a:buFont typeface="Noto Sans Symbols"/>
              <a:buChar char="✔"/>
            </a:pPr>
            <a:r>
              <a:rPr lang="en-US" sz="1800">
                <a:solidFill>
                  <a:srgbClr val="05293E"/>
                </a:solidFill>
                <a:latin typeface="Montserrat Light"/>
                <a:ea typeface="Montserrat Light"/>
                <a:cs typeface="Montserrat Light"/>
                <a:sym typeface="Montserrat Light"/>
              </a:rPr>
              <a:t>Increased stamina and longevity</a:t>
            </a:r>
            <a:endParaRPr sz="1800">
              <a:solidFill>
                <a:srgbClr val="05293E"/>
              </a:solidFill>
              <a:latin typeface="Montserrat Light"/>
              <a:ea typeface="Montserrat Light"/>
              <a:cs typeface="Montserrat Light"/>
              <a:sym typeface="Montserrat Light"/>
            </a:endParaRPr>
          </a:p>
          <a:p>
            <a:pPr indent="-171450" lvl="0" marL="285750" rtl="0" algn="l">
              <a:lnSpc>
                <a:spcPct val="90000"/>
              </a:lnSpc>
              <a:spcBef>
                <a:spcPts val="0"/>
              </a:spcBef>
              <a:spcAft>
                <a:spcPts val="0"/>
              </a:spcAft>
              <a:buNone/>
            </a:pPr>
            <a:r>
              <a:t/>
            </a:r>
            <a:endParaRPr sz="1800">
              <a:solidFill>
                <a:srgbClr val="05293E"/>
              </a:solidFill>
              <a:latin typeface="Montserrat SemiBold"/>
              <a:ea typeface="Montserrat SemiBold"/>
              <a:cs typeface="Montserrat SemiBold"/>
              <a:sym typeface="Montserrat SemiBold"/>
            </a:endParaRPr>
          </a:p>
        </p:txBody>
      </p:sp>
      <p:grpSp>
        <p:nvGrpSpPr>
          <p:cNvPr id="386" name="Google Shape;386;g3db906dcf17_0_655"/>
          <p:cNvGrpSpPr/>
          <p:nvPr/>
        </p:nvGrpSpPr>
        <p:grpSpPr>
          <a:xfrm>
            <a:off x="2250314" y="2754441"/>
            <a:ext cx="2788768" cy="2458713"/>
            <a:chOff x="2630289" y="1253866"/>
            <a:chExt cx="2788768" cy="2458713"/>
          </a:xfrm>
        </p:grpSpPr>
        <p:pic>
          <p:nvPicPr>
            <p:cNvPr descr="Gears with solid fill" id="387" name="Google Shape;387;g3db906dcf17_0_655"/>
            <p:cNvPicPr preferRelativeResize="0"/>
            <p:nvPr/>
          </p:nvPicPr>
          <p:blipFill rotWithShape="1">
            <a:blip r:embed="rId3">
              <a:alphaModFix/>
            </a:blip>
            <a:srcRect b="0" l="0" r="0" t="0"/>
            <a:stretch/>
          </p:blipFill>
          <p:spPr>
            <a:xfrm>
              <a:off x="3318164" y="1253866"/>
              <a:ext cx="524033" cy="524033"/>
            </a:xfrm>
            <a:prstGeom prst="rect">
              <a:avLst/>
            </a:prstGeom>
            <a:noFill/>
            <a:ln>
              <a:noFill/>
            </a:ln>
          </p:spPr>
        </p:pic>
        <p:pic>
          <p:nvPicPr>
            <p:cNvPr descr="Footprints with solid fill" id="388" name="Google Shape;388;g3db906dcf17_0_655"/>
            <p:cNvPicPr preferRelativeResize="0"/>
            <p:nvPr/>
          </p:nvPicPr>
          <p:blipFill rotWithShape="1">
            <a:blip r:embed="rId4">
              <a:alphaModFix/>
            </a:blip>
            <a:srcRect b="0" l="0" r="0" t="0"/>
            <a:stretch/>
          </p:blipFill>
          <p:spPr>
            <a:xfrm>
              <a:off x="2630289" y="1712020"/>
              <a:ext cx="563184" cy="563184"/>
            </a:xfrm>
            <a:prstGeom prst="rect">
              <a:avLst/>
            </a:prstGeom>
            <a:noFill/>
            <a:ln>
              <a:noFill/>
            </a:ln>
          </p:spPr>
        </p:pic>
        <p:pic>
          <p:nvPicPr>
            <p:cNvPr id="389" name="Google Shape;389;g3db906dcf17_0_655"/>
            <p:cNvPicPr preferRelativeResize="0"/>
            <p:nvPr/>
          </p:nvPicPr>
          <p:blipFill rotWithShape="1">
            <a:blip r:embed="rId5">
              <a:alphaModFix/>
            </a:blip>
            <a:srcRect b="0" l="0" r="0" t="0"/>
            <a:stretch/>
          </p:blipFill>
          <p:spPr>
            <a:xfrm>
              <a:off x="4370992" y="2220396"/>
              <a:ext cx="524032" cy="524032"/>
            </a:xfrm>
            <a:prstGeom prst="rect">
              <a:avLst/>
            </a:prstGeom>
            <a:noFill/>
            <a:ln>
              <a:noFill/>
            </a:ln>
          </p:spPr>
        </p:pic>
        <p:pic>
          <p:nvPicPr>
            <p:cNvPr descr="Heart with pulse with solid fill" id="390" name="Google Shape;390;g3db906dcf17_0_655"/>
            <p:cNvPicPr preferRelativeResize="0"/>
            <p:nvPr/>
          </p:nvPicPr>
          <p:blipFill rotWithShape="1">
            <a:blip r:embed="rId6">
              <a:alphaModFix/>
            </a:blip>
            <a:srcRect b="0" l="0" r="0" t="0"/>
            <a:stretch/>
          </p:blipFill>
          <p:spPr>
            <a:xfrm>
              <a:off x="3110346" y="2744428"/>
              <a:ext cx="533400" cy="533400"/>
            </a:xfrm>
            <a:prstGeom prst="rect">
              <a:avLst/>
            </a:prstGeom>
            <a:noFill/>
            <a:ln>
              <a:noFill/>
            </a:ln>
          </p:spPr>
        </p:pic>
        <p:pic>
          <p:nvPicPr>
            <p:cNvPr descr="Full battery with solid fill" id="391" name="Google Shape;391;g3db906dcf17_0_655"/>
            <p:cNvPicPr preferRelativeResize="0"/>
            <p:nvPr/>
          </p:nvPicPr>
          <p:blipFill rotWithShape="1">
            <a:blip r:embed="rId7">
              <a:alphaModFix/>
            </a:blip>
            <a:srcRect b="0" l="0" r="0" t="0"/>
            <a:stretch/>
          </p:blipFill>
          <p:spPr>
            <a:xfrm>
              <a:off x="4895024" y="3188546"/>
              <a:ext cx="524033" cy="524033"/>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3db906dcf17_0_668"/>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98" name="Google Shape;398;g3db906dcf17_0_668"/>
          <p:cNvSpPr txBox="1"/>
          <p:nvPr/>
        </p:nvSpPr>
        <p:spPr>
          <a:xfrm>
            <a:off x="542923" y="3064517"/>
            <a:ext cx="9233400" cy="2689800"/>
          </a:xfrm>
          <a:prstGeom prst="rect">
            <a:avLst/>
          </a:prstGeom>
          <a:noFill/>
          <a:ln>
            <a:noFill/>
          </a:ln>
        </p:spPr>
        <p:txBody>
          <a:bodyPr anchorCtr="0" anchor="t" bIns="40125" lIns="80275" spcFirstLastPara="1" rIns="80275" wrap="square" tIns="40125">
            <a:noAutofit/>
          </a:bodyPr>
          <a:lstStyle/>
          <a:p>
            <a:pPr indent="-334543" lvl="0" marL="334542" rtl="0" algn="l">
              <a:lnSpc>
                <a:spcPct val="90000"/>
              </a:lnSpc>
              <a:spcBef>
                <a:spcPts val="0"/>
              </a:spcBef>
              <a:spcAft>
                <a:spcPts val="0"/>
              </a:spcAft>
              <a:buClr>
                <a:srgbClr val="05293E"/>
              </a:buClr>
              <a:buSzPts val="2107"/>
              <a:buFont typeface="Noto Sans Symbols"/>
              <a:buChar char="✔"/>
            </a:pPr>
            <a:r>
              <a:rPr lang="en-US" sz="2107">
                <a:solidFill>
                  <a:srgbClr val="05293E"/>
                </a:solidFill>
                <a:latin typeface="Montserrat Light"/>
                <a:ea typeface="Montserrat Light"/>
                <a:cs typeface="Montserrat Light"/>
                <a:sym typeface="Montserrat Light"/>
              </a:rPr>
              <a:t>Higher productivity</a:t>
            </a:r>
            <a:endParaRPr sz="2107">
              <a:solidFill>
                <a:srgbClr val="05293E"/>
              </a:solidFill>
              <a:latin typeface="Montserrat Light"/>
              <a:ea typeface="Montserrat Light"/>
              <a:cs typeface="Montserrat Light"/>
              <a:sym typeface="Montserrat Light"/>
            </a:endParaRPr>
          </a:p>
          <a:p>
            <a:pPr indent="-200726" lvl="0" marL="334542" rtl="0" algn="l">
              <a:lnSpc>
                <a:spcPct val="90000"/>
              </a:lnSpc>
              <a:spcBef>
                <a:spcPts val="0"/>
              </a:spcBef>
              <a:spcAft>
                <a:spcPts val="0"/>
              </a:spcAft>
              <a:buNone/>
            </a:pPr>
            <a:r>
              <a:t/>
            </a:r>
            <a:endParaRPr sz="2107">
              <a:solidFill>
                <a:srgbClr val="05293E"/>
              </a:solidFill>
              <a:latin typeface="Montserrat Light"/>
              <a:ea typeface="Montserrat Light"/>
              <a:cs typeface="Montserrat Light"/>
              <a:sym typeface="Montserrat Light"/>
            </a:endParaRPr>
          </a:p>
          <a:p>
            <a:pPr indent="-334543" lvl="0" marL="334542" rtl="0" algn="l">
              <a:lnSpc>
                <a:spcPct val="90000"/>
              </a:lnSpc>
              <a:spcBef>
                <a:spcPts val="0"/>
              </a:spcBef>
              <a:spcAft>
                <a:spcPts val="0"/>
              </a:spcAft>
              <a:buClr>
                <a:srgbClr val="05293E"/>
              </a:buClr>
              <a:buSzPts val="2107"/>
              <a:buFont typeface="Noto Sans Symbols"/>
              <a:buChar char="✔"/>
            </a:pPr>
            <a:r>
              <a:rPr lang="en-US" sz="2107">
                <a:solidFill>
                  <a:srgbClr val="05293E"/>
                </a:solidFill>
                <a:latin typeface="Montserrat Light"/>
                <a:ea typeface="Montserrat Light"/>
                <a:cs typeface="Montserrat Light"/>
                <a:sym typeface="Montserrat Light"/>
              </a:rPr>
              <a:t>Higher Engagement</a:t>
            </a:r>
            <a:endParaRPr sz="2107">
              <a:solidFill>
                <a:srgbClr val="05293E"/>
              </a:solidFill>
              <a:latin typeface="Montserrat Light"/>
              <a:ea typeface="Montserrat Light"/>
              <a:cs typeface="Montserrat Light"/>
              <a:sym typeface="Montserrat Light"/>
            </a:endParaRPr>
          </a:p>
          <a:p>
            <a:pPr indent="0" lvl="0" marL="0" rtl="0" algn="l">
              <a:lnSpc>
                <a:spcPct val="90000"/>
              </a:lnSpc>
              <a:spcBef>
                <a:spcPts val="0"/>
              </a:spcBef>
              <a:spcAft>
                <a:spcPts val="0"/>
              </a:spcAft>
              <a:buNone/>
            </a:pPr>
            <a:r>
              <a:t/>
            </a:r>
            <a:endParaRPr sz="2107">
              <a:solidFill>
                <a:srgbClr val="05293E"/>
              </a:solidFill>
              <a:latin typeface="Montserrat Light"/>
              <a:ea typeface="Montserrat Light"/>
              <a:cs typeface="Montserrat Light"/>
              <a:sym typeface="Montserrat Light"/>
            </a:endParaRPr>
          </a:p>
          <a:p>
            <a:pPr indent="-334543" lvl="0" marL="334542" rtl="0" algn="l">
              <a:lnSpc>
                <a:spcPct val="90000"/>
              </a:lnSpc>
              <a:spcBef>
                <a:spcPts val="0"/>
              </a:spcBef>
              <a:spcAft>
                <a:spcPts val="0"/>
              </a:spcAft>
              <a:buClr>
                <a:srgbClr val="05293E"/>
              </a:buClr>
              <a:buSzPts val="2107"/>
              <a:buFont typeface="Noto Sans Symbols"/>
              <a:buChar char="✔"/>
            </a:pPr>
            <a:r>
              <a:rPr lang="en-US" sz="2107">
                <a:solidFill>
                  <a:srgbClr val="05293E"/>
                </a:solidFill>
                <a:latin typeface="Montserrat Light"/>
                <a:ea typeface="Montserrat Light"/>
                <a:cs typeface="Montserrat Light"/>
                <a:sym typeface="Montserrat Light"/>
              </a:rPr>
              <a:t>Improved health</a:t>
            </a:r>
            <a:endParaRPr sz="2107">
              <a:solidFill>
                <a:srgbClr val="05293E"/>
              </a:solidFill>
              <a:latin typeface="Montserrat Light"/>
              <a:ea typeface="Montserrat Light"/>
              <a:cs typeface="Montserrat Light"/>
              <a:sym typeface="Montserrat Light"/>
            </a:endParaRPr>
          </a:p>
          <a:p>
            <a:pPr indent="-200726" lvl="0" marL="334542" rtl="0" algn="l">
              <a:lnSpc>
                <a:spcPct val="90000"/>
              </a:lnSpc>
              <a:spcBef>
                <a:spcPts val="0"/>
              </a:spcBef>
              <a:spcAft>
                <a:spcPts val="0"/>
              </a:spcAft>
              <a:buNone/>
            </a:pPr>
            <a:r>
              <a:t/>
            </a:r>
            <a:endParaRPr sz="2107">
              <a:solidFill>
                <a:srgbClr val="05293E"/>
              </a:solidFill>
              <a:latin typeface="Montserrat Light"/>
              <a:ea typeface="Montserrat Light"/>
              <a:cs typeface="Montserrat Light"/>
              <a:sym typeface="Montserrat Light"/>
            </a:endParaRPr>
          </a:p>
          <a:p>
            <a:pPr indent="-334543" lvl="0" marL="334542" rtl="0" algn="l">
              <a:lnSpc>
                <a:spcPct val="90000"/>
              </a:lnSpc>
              <a:spcBef>
                <a:spcPts val="0"/>
              </a:spcBef>
              <a:spcAft>
                <a:spcPts val="0"/>
              </a:spcAft>
              <a:buClr>
                <a:srgbClr val="05293E"/>
              </a:buClr>
              <a:buSzPts val="2107"/>
              <a:buFont typeface="Noto Sans Symbols"/>
              <a:buChar char="✔"/>
            </a:pPr>
            <a:r>
              <a:rPr lang="en-US" sz="2107">
                <a:solidFill>
                  <a:srgbClr val="05293E"/>
                </a:solidFill>
                <a:latin typeface="Montserrat Light"/>
                <a:ea typeface="Montserrat Light"/>
                <a:cs typeface="Montserrat Light"/>
                <a:sym typeface="Montserrat Light"/>
              </a:rPr>
              <a:t>Greater Loyalty</a:t>
            </a:r>
            <a:endParaRPr sz="2107">
              <a:solidFill>
                <a:srgbClr val="05293E"/>
              </a:solidFill>
              <a:latin typeface="Montserrat Light"/>
              <a:ea typeface="Montserrat Light"/>
              <a:cs typeface="Montserrat Light"/>
              <a:sym typeface="Montserrat Light"/>
            </a:endParaRPr>
          </a:p>
          <a:p>
            <a:pPr indent="-200726" lvl="0" marL="334542" rtl="0" algn="l">
              <a:lnSpc>
                <a:spcPct val="90000"/>
              </a:lnSpc>
              <a:spcBef>
                <a:spcPts val="0"/>
              </a:spcBef>
              <a:spcAft>
                <a:spcPts val="0"/>
              </a:spcAft>
              <a:buNone/>
            </a:pPr>
            <a:r>
              <a:t/>
            </a:r>
            <a:endParaRPr sz="2107">
              <a:solidFill>
                <a:srgbClr val="05293E"/>
              </a:solidFill>
              <a:latin typeface="Montserrat SemiBold"/>
              <a:ea typeface="Montserrat SemiBold"/>
              <a:cs typeface="Montserrat SemiBold"/>
              <a:sym typeface="Montserrat SemiBold"/>
            </a:endParaRPr>
          </a:p>
        </p:txBody>
      </p:sp>
      <p:grpSp>
        <p:nvGrpSpPr>
          <p:cNvPr id="399" name="Google Shape;399;g3db906dcf17_0_668"/>
          <p:cNvGrpSpPr/>
          <p:nvPr/>
        </p:nvGrpSpPr>
        <p:grpSpPr>
          <a:xfrm>
            <a:off x="3069148" y="2954924"/>
            <a:ext cx="1387188" cy="2421639"/>
            <a:chOff x="3232048" y="1706374"/>
            <a:chExt cx="1387188" cy="2421639"/>
          </a:xfrm>
        </p:grpSpPr>
        <p:pic>
          <p:nvPicPr>
            <p:cNvPr descr="Gears with solid fill" id="400" name="Google Shape;400;g3db906dcf17_0_668"/>
            <p:cNvPicPr preferRelativeResize="0"/>
            <p:nvPr/>
          </p:nvPicPr>
          <p:blipFill rotWithShape="1">
            <a:blip r:embed="rId3">
              <a:alphaModFix/>
            </a:blip>
            <a:srcRect b="0" l="0" r="0" t="0"/>
            <a:stretch/>
          </p:blipFill>
          <p:spPr>
            <a:xfrm>
              <a:off x="3693486" y="1706374"/>
              <a:ext cx="613511" cy="613511"/>
            </a:xfrm>
            <a:prstGeom prst="rect">
              <a:avLst/>
            </a:prstGeom>
            <a:noFill/>
            <a:ln>
              <a:noFill/>
            </a:ln>
          </p:spPr>
        </p:pic>
        <p:pic>
          <p:nvPicPr>
            <p:cNvPr descr="Heart with pulse with solid fill" id="401" name="Google Shape;401;g3db906dcf17_0_668"/>
            <p:cNvPicPr preferRelativeResize="0"/>
            <p:nvPr/>
          </p:nvPicPr>
          <p:blipFill rotWithShape="1">
            <a:blip r:embed="rId4">
              <a:alphaModFix/>
            </a:blip>
            <a:srcRect b="0" l="0" r="0" t="0"/>
            <a:stretch/>
          </p:blipFill>
          <p:spPr>
            <a:xfrm>
              <a:off x="3381248" y="2825184"/>
              <a:ext cx="624478" cy="624478"/>
            </a:xfrm>
            <a:prstGeom prst="rect">
              <a:avLst/>
            </a:prstGeom>
            <a:noFill/>
            <a:ln>
              <a:noFill/>
            </a:ln>
          </p:spPr>
        </p:pic>
        <p:pic>
          <p:nvPicPr>
            <p:cNvPr descr="Cheers with solid fill" id="402" name="Google Shape;402;g3db906dcf17_0_668"/>
            <p:cNvPicPr preferRelativeResize="0"/>
            <p:nvPr/>
          </p:nvPicPr>
          <p:blipFill rotWithShape="1">
            <a:blip r:embed="rId5">
              <a:alphaModFix/>
            </a:blip>
            <a:srcRect b="0" l="0" r="0" t="0"/>
            <a:stretch/>
          </p:blipFill>
          <p:spPr>
            <a:xfrm>
              <a:off x="3994759" y="2283190"/>
              <a:ext cx="624478" cy="624478"/>
            </a:xfrm>
            <a:prstGeom prst="rect">
              <a:avLst/>
            </a:prstGeom>
            <a:noFill/>
            <a:ln>
              <a:noFill/>
            </a:ln>
          </p:spPr>
        </p:pic>
        <p:pic>
          <p:nvPicPr>
            <p:cNvPr descr="Handshake with solid fill" id="403" name="Google Shape;403;g3db906dcf17_0_668"/>
            <p:cNvPicPr preferRelativeResize="0"/>
            <p:nvPr/>
          </p:nvPicPr>
          <p:blipFill rotWithShape="1">
            <a:blip r:embed="rId6">
              <a:alphaModFix/>
            </a:blip>
            <a:srcRect b="0" l="0" r="0" t="0"/>
            <a:stretch/>
          </p:blipFill>
          <p:spPr>
            <a:xfrm>
              <a:off x="3232048" y="3365302"/>
              <a:ext cx="762710" cy="762710"/>
            </a:xfrm>
            <a:prstGeom prst="rect">
              <a:avLst/>
            </a:prstGeom>
            <a:noFill/>
            <a:ln>
              <a:noFill/>
            </a:ln>
          </p:spPr>
        </p:pic>
      </p:grpSp>
      <p:sp>
        <p:nvSpPr>
          <p:cNvPr id="404" name="Google Shape;404;g3db906dcf17_0_668"/>
          <p:cNvSpPr txBox="1"/>
          <p:nvPr/>
        </p:nvSpPr>
        <p:spPr>
          <a:xfrm>
            <a:off x="542925" y="1995069"/>
            <a:ext cx="7886700" cy="53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US" sz="2800">
                <a:solidFill>
                  <a:srgbClr val="05293E"/>
                </a:solidFill>
                <a:latin typeface="Montserrat ExtraBold"/>
                <a:ea typeface="Montserrat ExtraBold"/>
                <a:cs typeface="Montserrat ExtraBold"/>
                <a:sym typeface="Montserrat ExtraBold"/>
              </a:rPr>
              <a:t>Benefits of Wellness &amp; Nutrition for </a:t>
            </a:r>
            <a:br>
              <a:rPr lang="en-US" sz="2800">
                <a:solidFill>
                  <a:srgbClr val="05293E"/>
                </a:solidFill>
                <a:latin typeface="Montserrat ExtraBold"/>
                <a:ea typeface="Montserrat ExtraBold"/>
                <a:cs typeface="Montserrat ExtraBold"/>
                <a:sym typeface="Montserrat ExtraBold"/>
              </a:rPr>
            </a:br>
            <a:r>
              <a:rPr lang="en-US" sz="2800">
                <a:solidFill>
                  <a:srgbClr val="05293E"/>
                </a:solidFill>
                <a:latin typeface="Montserrat ExtraBold"/>
                <a:ea typeface="Montserrat ExtraBold"/>
                <a:cs typeface="Montserrat ExtraBold"/>
                <a:sym typeface="Montserrat ExtraBold"/>
              </a:rPr>
              <a:t>Your Employees</a:t>
            </a:r>
            <a:endParaRPr sz="2800">
              <a:solidFill>
                <a:srgbClr val="05293E"/>
              </a:solidFill>
              <a:latin typeface="Montserrat ExtraBold"/>
              <a:ea typeface="Montserrat ExtraBold"/>
              <a:cs typeface="Montserrat ExtraBold"/>
              <a:sym typeface="Montserrat ExtraBold"/>
            </a:endParaRPr>
          </a:p>
        </p:txBody>
      </p:sp>
      <p:sp>
        <p:nvSpPr>
          <p:cNvPr id="405" name="Google Shape;405;g3db906dcf17_0_668"/>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db906dcf17_0_681"/>
          <p:cNvSpPr txBox="1"/>
          <p:nvPr>
            <p:ph idx="2" type="body"/>
          </p:nvPr>
        </p:nvSpPr>
        <p:spPr>
          <a:xfrm>
            <a:off x="668750" y="2653050"/>
            <a:ext cx="11103000" cy="3935700"/>
          </a:xfrm>
          <a:prstGeom prst="rect">
            <a:avLst/>
          </a:prstGeom>
        </p:spPr>
        <p:txBody>
          <a:bodyPr anchorCtr="0" anchor="t" bIns="45700" lIns="91425" spcFirstLastPara="1" rIns="91425" wrap="square" tIns="45700">
            <a:normAutofit/>
          </a:bodyPr>
          <a:lstStyle/>
          <a:p>
            <a:pPr indent="-457200" lvl="0" marL="457200" rtl="0" algn="l">
              <a:spcBef>
                <a:spcPts val="1000"/>
              </a:spcBef>
              <a:spcAft>
                <a:spcPts val="0"/>
              </a:spcAft>
              <a:buSzPts val="3600"/>
              <a:buChar char="●"/>
            </a:pPr>
            <a:r>
              <a:rPr lang="en-US" sz="3600"/>
              <a:t>Brain Fog</a:t>
            </a:r>
            <a:endParaRPr sz="3600"/>
          </a:p>
          <a:p>
            <a:pPr indent="-457200" lvl="0" marL="457200" rtl="0" algn="l">
              <a:spcBef>
                <a:spcPts val="0"/>
              </a:spcBef>
              <a:spcAft>
                <a:spcPts val="0"/>
              </a:spcAft>
              <a:buSzPts val="3600"/>
              <a:buChar char="●"/>
            </a:pPr>
            <a:r>
              <a:rPr lang="en-US" sz="3600"/>
              <a:t>Less Patience</a:t>
            </a:r>
            <a:endParaRPr sz="3600"/>
          </a:p>
          <a:p>
            <a:pPr indent="-457200" lvl="0" marL="457200" rtl="0" algn="l">
              <a:spcBef>
                <a:spcPts val="0"/>
              </a:spcBef>
              <a:spcAft>
                <a:spcPts val="0"/>
              </a:spcAft>
              <a:buSzPts val="3600"/>
              <a:buChar char="●"/>
            </a:pPr>
            <a:r>
              <a:rPr lang="en-US" sz="3600"/>
              <a:t>Less strategic thinking</a:t>
            </a:r>
            <a:endParaRPr sz="3600"/>
          </a:p>
          <a:p>
            <a:pPr indent="-457200" lvl="0" marL="457200" rtl="0" algn="l">
              <a:spcBef>
                <a:spcPts val="0"/>
              </a:spcBef>
              <a:spcAft>
                <a:spcPts val="0"/>
              </a:spcAft>
              <a:buSzPts val="3600"/>
              <a:buChar char="●"/>
            </a:pPr>
            <a:r>
              <a:rPr lang="en-US" sz="3600"/>
              <a:t>Less energy for family and friends after the work day</a:t>
            </a:r>
            <a:endParaRPr sz="3600"/>
          </a:p>
        </p:txBody>
      </p:sp>
      <p:sp>
        <p:nvSpPr>
          <p:cNvPr id="412" name="Google Shape;412;g3db906dcf17_0_681"/>
          <p:cNvSpPr txBox="1"/>
          <p:nvPr>
            <p:ph idx="3" type="body"/>
          </p:nvPr>
        </p:nvSpPr>
        <p:spPr>
          <a:xfrm>
            <a:off x="544492" y="1815298"/>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000"/>
              <a:t>Potential Mental Health + Energy Problems</a:t>
            </a:r>
            <a:endParaRPr sz="3000"/>
          </a:p>
        </p:txBody>
      </p:sp>
      <p:sp>
        <p:nvSpPr>
          <p:cNvPr id="413" name="Google Shape;413;g3db906dcf17_0_681"/>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3db906dcf17_0_688"/>
          <p:cNvSpPr txBox="1"/>
          <p:nvPr>
            <p:ph idx="2" type="body"/>
          </p:nvPr>
        </p:nvSpPr>
        <p:spPr>
          <a:xfrm>
            <a:off x="542925" y="2329575"/>
            <a:ext cx="11336400" cy="3935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3000"/>
              <a:t>Study:</a:t>
            </a:r>
            <a:r>
              <a:rPr lang="en-US" sz="3000"/>
              <a:t>  “</a:t>
            </a:r>
            <a:r>
              <a:rPr lang="en-US" sz="3000">
                <a:solidFill>
                  <a:srgbClr val="111111"/>
                </a:solidFill>
                <a:highlight>
                  <a:srgbClr val="FFFFFF"/>
                </a:highlight>
              </a:rPr>
              <a:t>The relationship of a healthy diet with the level of productivity among office workers” by Mahendika et al. (Feb. 2025)</a:t>
            </a:r>
            <a:endParaRPr sz="3000">
              <a:solidFill>
                <a:srgbClr val="111111"/>
              </a:solidFill>
              <a:highlight>
                <a:srgbClr val="FFFFFF"/>
              </a:highlight>
            </a:endParaRPr>
          </a:p>
          <a:p>
            <a:pPr indent="0" lvl="0" marL="0" rtl="0" algn="l">
              <a:spcBef>
                <a:spcPts val="1000"/>
              </a:spcBef>
              <a:spcAft>
                <a:spcPts val="0"/>
              </a:spcAft>
              <a:buNone/>
            </a:pPr>
            <a:r>
              <a:t/>
            </a:r>
            <a:endParaRPr sz="3000"/>
          </a:p>
          <a:p>
            <a:pPr indent="0" lvl="0" marL="0" rtl="0" algn="l">
              <a:spcBef>
                <a:spcPts val="1000"/>
              </a:spcBef>
              <a:spcAft>
                <a:spcPts val="0"/>
              </a:spcAft>
              <a:buNone/>
            </a:pPr>
            <a:r>
              <a:t/>
            </a:r>
            <a:endParaRPr sz="2800">
              <a:solidFill>
                <a:srgbClr val="333333"/>
              </a:solidFill>
            </a:endParaRPr>
          </a:p>
          <a:p>
            <a:pPr indent="0" lvl="0" marL="0" rtl="0" algn="l">
              <a:spcBef>
                <a:spcPts val="1000"/>
              </a:spcBef>
              <a:spcAft>
                <a:spcPts val="0"/>
              </a:spcAft>
              <a:buNone/>
            </a:pPr>
            <a:r>
              <a:rPr lang="en-US" sz="2800">
                <a:solidFill>
                  <a:srgbClr val="333333"/>
                </a:solidFill>
              </a:rPr>
              <a:t>Data obtained from 210 respondents showed that workers who eat a healthy diet tend to have higher work productivity compared to those who do not maintain a good diet.</a:t>
            </a:r>
            <a:endParaRPr sz="2800"/>
          </a:p>
        </p:txBody>
      </p:sp>
      <p:sp>
        <p:nvSpPr>
          <p:cNvPr id="420" name="Google Shape;420;g3db906dcf17_0_688"/>
          <p:cNvSpPr txBox="1"/>
          <p:nvPr>
            <p:ph idx="3" type="body"/>
          </p:nvPr>
        </p:nvSpPr>
        <p:spPr>
          <a:xfrm>
            <a:off x="2779747" y="1606500"/>
            <a:ext cx="70686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t>YOU ARE WHAT YOU EAT</a:t>
            </a:r>
            <a:endParaRPr sz="4000"/>
          </a:p>
        </p:txBody>
      </p:sp>
      <p:sp>
        <p:nvSpPr>
          <p:cNvPr id="421" name="Google Shape;421;g3db906dcf17_0_688"/>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db906dcf17_0_695"/>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28" name="Google Shape;428;g3db906dcf17_0_695"/>
          <p:cNvPicPr preferRelativeResize="0"/>
          <p:nvPr/>
        </p:nvPicPr>
        <p:blipFill rotWithShape="1">
          <a:blip r:embed="rId3">
            <a:alphaModFix/>
          </a:blip>
          <a:srcRect b="0" l="0" r="0" t="0"/>
          <a:stretch/>
        </p:blipFill>
        <p:spPr>
          <a:xfrm>
            <a:off x="1646325" y="5437550"/>
            <a:ext cx="2992425" cy="874325"/>
          </a:xfrm>
          <a:prstGeom prst="rect">
            <a:avLst/>
          </a:prstGeom>
          <a:noFill/>
          <a:ln>
            <a:noFill/>
          </a:ln>
        </p:spPr>
      </p:pic>
      <p:pic>
        <p:nvPicPr>
          <p:cNvPr id="429" name="Google Shape;429;g3db906dcf17_0_695"/>
          <p:cNvPicPr preferRelativeResize="0"/>
          <p:nvPr/>
        </p:nvPicPr>
        <p:blipFill rotWithShape="1">
          <a:blip r:embed="rId4">
            <a:alphaModFix/>
          </a:blip>
          <a:srcRect b="0" l="0" r="0" t="0"/>
          <a:stretch/>
        </p:blipFill>
        <p:spPr>
          <a:xfrm>
            <a:off x="4638762" y="5378737"/>
            <a:ext cx="2914475" cy="1361375"/>
          </a:xfrm>
          <a:prstGeom prst="rect">
            <a:avLst/>
          </a:prstGeom>
          <a:noFill/>
          <a:ln>
            <a:noFill/>
          </a:ln>
        </p:spPr>
      </p:pic>
      <p:pic>
        <p:nvPicPr>
          <p:cNvPr id="430" name="Google Shape;430;g3db906dcf17_0_695"/>
          <p:cNvPicPr preferRelativeResize="0"/>
          <p:nvPr/>
        </p:nvPicPr>
        <p:blipFill rotWithShape="1">
          <a:blip r:embed="rId5">
            <a:alphaModFix/>
          </a:blip>
          <a:srcRect b="0" l="0" r="0" t="0"/>
          <a:stretch/>
        </p:blipFill>
        <p:spPr>
          <a:xfrm>
            <a:off x="7553250" y="5319900"/>
            <a:ext cx="3275501" cy="1361400"/>
          </a:xfrm>
          <a:prstGeom prst="rect">
            <a:avLst/>
          </a:prstGeom>
          <a:noFill/>
          <a:ln>
            <a:noFill/>
          </a:ln>
        </p:spPr>
      </p:pic>
      <p:pic>
        <p:nvPicPr>
          <p:cNvPr id="431" name="Google Shape;431;g3db906dcf17_0_695"/>
          <p:cNvPicPr preferRelativeResize="0"/>
          <p:nvPr/>
        </p:nvPicPr>
        <p:blipFill rotWithShape="1">
          <a:blip r:embed="rId6">
            <a:alphaModFix/>
          </a:blip>
          <a:srcRect b="0" l="0" r="0" t="0"/>
          <a:stretch/>
        </p:blipFill>
        <p:spPr>
          <a:xfrm>
            <a:off x="3431883" y="1529577"/>
            <a:ext cx="7233226" cy="3798851"/>
          </a:xfrm>
          <a:prstGeom prst="rect">
            <a:avLst/>
          </a:prstGeom>
          <a:noFill/>
          <a:ln>
            <a:noFill/>
          </a:ln>
        </p:spPr>
      </p:pic>
      <p:sp>
        <p:nvSpPr>
          <p:cNvPr id="432" name="Google Shape;432;g3db906dcf17_0_695"/>
          <p:cNvSpPr txBox="1"/>
          <p:nvPr/>
        </p:nvSpPr>
        <p:spPr>
          <a:xfrm>
            <a:off x="-48525" y="2098775"/>
            <a:ext cx="3581400" cy="53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US" sz="3600">
                <a:solidFill>
                  <a:srgbClr val="05293E"/>
                </a:solidFill>
                <a:latin typeface="Montserrat ExtraBold"/>
                <a:ea typeface="Montserrat ExtraBold"/>
                <a:cs typeface="Montserrat ExtraBold"/>
                <a:sym typeface="Montserrat ExtraBold"/>
              </a:rPr>
              <a:t>Nutrition and</a:t>
            </a:r>
            <a:endParaRPr sz="3600">
              <a:solidFill>
                <a:srgbClr val="05293E"/>
              </a:solidFill>
              <a:latin typeface="Montserrat ExtraBold"/>
              <a:ea typeface="Montserrat ExtraBold"/>
              <a:cs typeface="Montserrat ExtraBold"/>
              <a:sym typeface="Montserrat ExtraBold"/>
            </a:endParaRPr>
          </a:p>
          <a:p>
            <a:pPr indent="0" lvl="0" marL="0" rtl="0" algn="l">
              <a:lnSpc>
                <a:spcPct val="90000"/>
              </a:lnSpc>
              <a:spcBef>
                <a:spcPts val="0"/>
              </a:spcBef>
              <a:spcAft>
                <a:spcPts val="0"/>
              </a:spcAft>
              <a:buNone/>
            </a:pPr>
            <a:r>
              <a:rPr lang="en-US" sz="3600">
                <a:solidFill>
                  <a:srgbClr val="05293E"/>
                </a:solidFill>
                <a:latin typeface="Montserrat ExtraBold"/>
                <a:ea typeface="Montserrat ExtraBold"/>
                <a:cs typeface="Montserrat ExtraBold"/>
                <a:sym typeface="Montserrat ExtraBold"/>
              </a:rPr>
              <a:t>Calorie Intake</a:t>
            </a:r>
            <a:endParaRPr sz="3600">
              <a:solidFill>
                <a:srgbClr val="05293E"/>
              </a:solidFill>
              <a:latin typeface="Montserrat ExtraBold"/>
              <a:ea typeface="Montserrat ExtraBold"/>
              <a:cs typeface="Montserrat ExtraBold"/>
              <a:sym typeface="Montserrat ExtraBold"/>
            </a:endParaRPr>
          </a:p>
        </p:txBody>
      </p:sp>
      <p:sp>
        <p:nvSpPr>
          <p:cNvPr id="433" name="Google Shape;433;g3db906dcf17_0_69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3db906dcf17_0_527"/>
          <p:cNvSpPr txBox="1"/>
          <p:nvPr>
            <p:ph idx="1" type="body"/>
          </p:nvPr>
        </p:nvSpPr>
        <p:spPr>
          <a:xfrm>
            <a:off x="542925" y="482600"/>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Wake Up Call</a:t>
            </a:r>
            <a:endParaRPr/>
          </a:p>
        </p:txBody>
      </p:sp>
      <p:sp>
        <p:nvSpPr>
          <p:cNvPr id="243" name="Google Shape;243;g3db906dcf17_0_527"/>
          <p:cNvSpPr txBox="1"/>
          <p:nvPr>
            <p:ph idx="2" type="body"/>
          </p:nvPr>
        </p:nvSpPr>
        <p:spPr>
          <a:xfrm>
            <a:off x="165350" y="2286013"/>
            <a:ext cx="2207400" cy="1243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7500">
                <a:highlight>
                  <a:srgbClr val="FFFF00"/>
                </a:highlight>
              </a:rPr>
              <a:t>40%</a:t>
            </a:r>
            <a:endParaRPr sz="7500">
              <a:highlight>
                <a:srgbClr val="FFFF00"/>
              </a:highlight>
            </a:endParaRPr>
          </a:p>
        </p:txBody>
      </p:sp>
      <p:sp>
        <p:nvSpPr>
          <p:cNvPr id="244" name="Google Shape;244;g3db906dcf17_0_527"/>
          <p:cNvSpPr txBox="1"/>
          <p:nvPr/>
        </p:nvSpPr>
        <p:spPr>
          <a:xfrm>
            <a:off x="165350" y="1565888"/>
            <a:ext cx="36372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500">
                <a:latin typeface="Quattrocento Sans"/>
                <a:ea typeface="Quattrocento Sans"/>
                <a:cs typeface="Quattrocento Sans"/>
                <a:sym typeface="Quattrocento Sans"/>
              </a:rPr>
              <a:t>Obese</a:t>
            </a:r>
            <a:endParaRPr sz="4500">
              <a:latin typeface="Quattrocento Sans"/>
              <a:ea typeface="Quattrocento Sans"/>
              <a:cs typeface="Quattrocento Sans"/>
              <a:sym typeface="Quattrocento Sans"/>
            </a:endParaRPr>
          </a:p>
        </p:txBody>
      </p:sp>
      <p:sp>
        <p:nvSpPr>
          <p:cNvPr id="245" name="Google Shape;245;g3db906dcf17_0_527"/>
          <p:cNvSpPr txBox="1"/>
          <p:nvPr/>
        </p:nvSpPr>
        <p:spPr>
          <a:xfrm>
            <a:off x="165350" y="3529225"/>
            <a:ext cx="8193600" cy="14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500">
                <a:latin typeface="Quattrocento Sans"/>
                <a:ea typeface="Quattrocento Sans"/>
                <a:cs typeface="Quattrocento Sans"/>
                <a:sym typeface="Quattrocento Sans"/>
              </a:rPr>
              <a:t>Obesity Rates the last fifty</a:t>
            </a:r>
            <a:endParaRPr sz="4500">
              <a:latin typeface="Quattrocento Sans"/>
              <a:ea typeface="Quattrocento Sans"/>
              <a:cs typeface="Quattrocento Sans"/>
              <a:sym typeface="Quattrocento Sans"/>
            </a:endParaRPr>
          </a:p>
        </p:txBody>
      </p:sp>
      <p:sp>
        <p:nvSpPr>
          <p:cNvPr id="246" name="Google Shape;246;g3db906dcf17_0_527"/>
          <p:cNvSpPr txBox="1"/>
          <p:nvPr>
            <p:ph idx="2" type="body"/>
          </p:nvPr>
        </p:nvSpPr>
        <p:spPr>
          <a:xfrm>
            <a:off x="165350" y="4277225"/>
            <a:ext cx="3936900" cy="1243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7500">
                <a:highlight>
                  <a:srgbClr val="00FFFF"/>
                </a:highlight>
              </a:rPr>
              <a:t>300%</a:t>
            </a:r>
            <a:r>
              <a:rPr lang="en-US" sz="7500"/>
              <a:t> Increase</a:t>
            </a:r>
            <a:endParaRPr sz="7500"/>
          </a:p>
        </p:txBody>
      </p:sp>
      <p:sp>
        <p:nvSpPr>
          <p:cNvPr id="247" name="Google Shape;247;g3db906dcf17_0_527"/>
          <p:cNvSpPr txBox="1"/>
          <p:nvPr/>
        </p:nvSpPr>
        <p:spPr>
          <a:xfrm>
            <a:off x="2864100" y="1565888"/>
            <a:ext cx="36372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500">
                <a:latin typeface="Quattrocento Sans"/>
                <a:ea typeface="Quattrocento Sans"/>
                <a:cs typeface="Quattrocento Sans"/>
                <a:sym typeface="Quattrocento Sans"/>
              </a:rPr>
              <a:t>Overweight</a:t>
            </a:r>
            <a:endParaRPr sz="4500">
              <a:latin typeface="Quattrocento Sans"/>
              <a:ea typeface="Quattrocento Sans"/>
              <a:cs typeface="Quattrocento Sans"/>
              <a:sym typeface="Quattrocento Sans"/>
            </a:endParaRPr>
          </a:p>
        </p:txBody>
      </p:sp>
      <p:sp>
        <p:nvSpPr>
          <p:cNvPr id="248" name="Google Shape;248;g3db906dcf17_0_527"/>
          <p:cNvSpPr txBox="1"/>
          <p:nvPr>
            <p:ph idx="2" type="body"/>
          </p:nvPr>
        </p:nvSpPr>
        <p:spPr>
          <a:xfrm>
            <a:off x="2998700" y="2286013"/>
            <a:ext cx="2207400" cy="1243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7500">
                <a:highlight>
                  <a:srgbClr val="00FF00"/>
                </a:highlight>
              </a:rPr>
              <a:t>70%</a:t>
            </a:r>
            <a:endParaRPr sz="7500">
              <a:highlight>
                <a:srgbClr val="00FF00"/>
              </a:highlight>
            </a:endParaRPr>
          </a:p>
        </p:txBody>
      </p:sp>
      <p:sp>
        <p:nvSpPr>
          <p:cNvPr id="249" name="Google Shape;249;g3db906dcf17_0_527"/>
          <p:cNvSpPr txBox="1"/>
          <p:nvPr/>
        </p:nvSpPr>
        <p:spPr>
          <a:xfrm>
            <a:off x="4639025" y="5218325"/>
            <a:ext cx="7792200" cy="390300"/>
          </a:xfrm>
          <a:prstGeom prst="rect">
            <a:avLst/>
          </a:prstGeom>
          <a:noFill/>
          <a:ln>
            <a:noFill/>
          </a:ln>
        </p:spPr>
        <p:txBody>
          <a:bodyPr anchorCtr="0" anchor="t" bIns="73600" lIns="73600" spcFirstLastPara="1" rIns="73600" wrap="square" tIns="73600">
            <a:noAutofit/>
          </a:bodyPr>
          <a:lstStyle/>
          <a:p>
            <a:pPr indent="0" lvl="0" marL="0" rtl="0" algn="l">
              <a:spcBef>
                <a:spcPts val="0"/>
              </a:spcBef>
              <a:spcAft>
                <a:spcPts val="0"/>
              </a:spcAft>
              <a:buNone/>
            </a:pPr>
            <a:r>
              <a:rPr lang="en-US" sz="3622">
                <a:latin typeface="Quattrocento Sans"/>
                <a:ea typeface="Quattrocento Sans"/>
                <a:cs typeface="Quattrocento Sans"/>
                <a:sym typeface="Quattrocento Sans"/>
              </a:rPr>
              <a:t>Unhealthy Diets + Limited Movement</a:t>
            </a:r>
            <a:endParaRPr sz="3622">
              <a:latin typeface="Quattrocento Sans"/>
              <a:ea typeface="Quattrocento Sans"/>
              <a:cs typeface="Quattrocento Sans"/>
              <a:sym typeface="Quattrocento Sans"/>
            </a:endParaRPr>
          </a:p>
        </p:txBody>
      </p:sp>
      <p:sp>
        <p:nvSpPr>
          <p:cNvPr id="250" name="Google Shape;250;g3db906dcf17_0_527"/>
          <p:cNvSpPr txBox="1"/>
          <p:nvPr>
            <p:ph idx="2" type="body"/>
          </p:nvPr>
        </p:nvSpPr>
        <p:spPr>
          <a:xfrm>
            <a:off x="5227819" y="5797966"/>
            <a:ext cx="1776900" cy="1000500"/>
          </a:xfrm>
          <a:prstGeom prst="rect">
            <a:avLst/>
          </a:prstGeom>
        </p:spPr>
        <p:txBody>
          <a:bodyPr anchorCtr="0" anchor="t" bIns="73600" lIns="73600" spcFirstLastPara="1" rIns="73600" wrap="square" tIns="73600">
            <a:normAutofit/>
          </a:bodyPr>
          <a:lstStyle/>
          <a:p>
            <a:pPr indent="0" lvl="0" marL="0" rtl="0" algn="l">
              <a:spcBef>
                <a:spcPts val="805"/>
              </a:spcBef>
              <a:spcAft>
                <a:spcPts val="0"/>
              </a:spcAft>
              <a:buNone/>
            </a:pPr>
            <a:r>
              <a:rPr lang="en-US" sz="6037">
                <a:highlight>
                  <a:srgbClr val="FF0000"/>
                </a:highlight>
              </a:rPr>
              <a:t>66%</a:t>
            </a:r>
            <a:endParaRPr sz="6037">
              <a:highlight>
                <a:srgbClr val="FF0000"/>
              </a:highlight>
            </a:endParaRPr>
          </a:p>
        </p:txBody>
      </p:sp>
      <p:sp>
        <p:nvSpPr>
          <p:cNvPr id="251" name="Google Shape;251;g3db906dcf17_0_527"/>
          <p:cNvSpPr txBox="1"/>
          <p:nvPr/>
        </p:nvSpPr>
        <p:spPr>
          <a:xfrm>
            <a:off x="6905859" y="6009641"/>
            <a:ext cx="4456800" cy="466200"/>
          </a:xfrm>
          <a:prstGeom prst="rect">
            <a:avLst/>
          </a:prstGeom>
          <a:noFill/>
          <a:ln>
            <a:noFill/>
          </a:ln>
        </p:spPr>
        <p:txBody>
          <a:bodyPr anchorCtr="0" anchor="t" bIns="73600" lIns="73600" spcFirstLastPara="1" rIns="73600" wrap="square" tIns="73600">
            <a:noAutofit/>
          </a:bodyPr>
          <a:lstStyle/>
          <a:p>
            <a:pPr indent="0" lvl="0" marL="0" rtl="0" algn="l">
              <a:spcBef>
                <a:spcPts val="0"/>
              </a:spcBef>
              <a:spcAft>
                <a:spcPts val="0"/>
              </a:spcAft>
              <a:buNone/>
            </a:pPr>
            <a:r>
              <a:rPr lang="en-US" sz="2576">
                <a:latin typeface="Quattrocento Sans"/>
                <a:ea typeface="Quattrocento Sans"/>
                <a:cs typeface="Quattrocento Sans"/>
                <a:sym typeface="Quattrocento Sans"/>
              </a:rPr>
              <a:t>Productivity Decrease</a:t>
            </a:r>
            <a:endParaRPr sz="2576">
              <a:latin typeface="Quattrocento Sans"/>
              <a:ea typeface="Quattrocento Sans"/>
              <a:cs typeface="Quattrocento Sans"/>
              <a:sym typeface="Quattrocento Sans"/>
            </a:endParaRPr>
          </a:p>
        </p:txBody>
      </p:sp>
      <p:pic>
        <p:nvPicPr>
          <p:cNvPr id="252" name="Google Shape;252;g3db906dcf17_0_527"/>
          <p:cNvPicPr preferRelativeResize="0"/>
          <p:nvPr/>
        </p:nvPicPr>
        <p:blipFill>
          <a:blip r:embed="rId3">
            <a:alphaModFix/>
          </a:blip>
          <a:stretch>
            <a:fillRect/>
          </a:stretch>
        </p:blipFill>
        <p:spPr>
          <a:xfrm>
            <a:off x="6905850" y="1750762"/>
            <a:ext cx="5080163" cy="3386788"/>
          </a:xfrm>
          <a:prstGeom prst="rect">
            <a:avLst/>
          </a:prstGeom>
          <a:noFill/>
          <a:ln>
            <a:noFill/>
          </a:ln>
        </p:spPr>
      </p:pic>
      <p:sp>
        <p:nvSpPr>
          <p:cNvPr id="253" name="Google Shape;253;g3db906dcf17_0_527"/>
          <p:cNvSpPr txBox="1"/>
          <p:nvPr/>
        </p:nvSpPr>
        <p:spPr>
          <a:xfrm>
            <a:off x="4639025" y="4084125"/>
            <a:ext cx="2367900" cy="5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500">
                <a:latin typeface="Quattrocento Sans"/>
                <a:ea typeface="Quattrocento Sans"/>
                <a:cs typeface="Quattrocento Sans"/>
                <a:sym typeface="Quattrocento Sans"/>
              </a:rPr>
              <a:t>years</a:t>
            </a:r>
            <a:endParaRPr sz="4500">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db906dcf17_0_706"/>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40" name="Google Shape;440;g3db906dcf17_0_706" title="dg (8).png"/>
          <p:cNvPicPr preferRelativeResize="0"/>
          <p:nvPr/>
        </p:nvPicPr>
        <p:blipFill>
          <a:blip r:embed="rId3">
            <a:alphaModFix/>
          </a:blip>
          <a:stretch>
            <a:fillRect/>
          </a:stretch>
        </p:blipFill>
        <p:spPr>
          <a:xfrm>
            <a:off x="1436200" y="1447600"/>
            <a:ext cx="9618474" cy="5410400"/>
          </a:xfrm>
          <a:prstGeom prst="rect">
            <a:avLst/>
          </a:prstGeom>
          <a:noFill/>
          <a:ln>
            <a:noFill/>
          </a:ln>
        </p:spPr>
      </p:pic>
      <p:sp>
        <p:nvSpPr>
          <p:cNvPr id="441" name="Google Shape;441;g3db906dcf17_0_706"/>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3db906dcf17_0_713"/>
          <p:cNvSpPr txBox="1"/>
          <p:nvPr>
            <p:ph idx="2" type="body"/>
          </p:nvPr>
        </p:nvSpPr>
        <p:spPr>
          <a:xfrm>
            <a:off x="2365425" y="5710050"/>
            <a:ext cx="7458000" cy="579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Small Daily Choices like this will result in weight loss and healthier habits.</a:t>
            </a:r>
            <a:endParaRPr/>
          </a:p>
        </p:txBody>
      </p:sp>
      <p:sp>
        <p:nvSpPr>
          <p:cNvPr id="448" name="Google Shape;448;g3db906dcf17_0_713"/>
          <p:cNvSpPr txBox="1"/>
          <p:nvPr>
            <p:ph idx="3" type="body"/>
          </p:nvPr>
        </p:nvSpPr>
        <p:spPr>
          <a:xfrm>
            <a:off x="551267" y="1606498"/>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Diet + Nutrition</a:t>
            </a:r>
            <a:endParaRPr/>
          </a:p>
        </p:txBody>
      </p:sp>
      <p:grpSp>
        <p:nvGrpSpPr>
          <p:cNvPr id="449" name="Google Shape;449;g3db906dcf17_0_713"/>
          <p:cNvGrpSpPr/>
          <p:nvPr/>
        </p:nvGrpSpPr>
        <p:grpSpPr>
          <a:xfrm>
            <a:off x="1350291" y="2110655"/>
            <a:ext cx="9504955" cy="3485107"/>
            <a:chOff x="701695" y="1754284"/>
            <a:chExt cx="10384525" cy="3807612"/>
          </a:xfrm>
        </p:grpSpPr>
        <p:pic>
          <p:nvPicPr>
            <p:cNvPr id="450" name="Google Shape;450;g3db906dcf17_0_713"/>
            <p:cNvPicPr preferRelativeResize="0"/>
            <p:nvPr/>
          </p:nvPicPr>
          <p:blipFill rotWithShape="1">
            <a:blip r:embed="rId3">
              <a:alphaModFix/>
            </a:blip>
            <a:srcRect b="0" l="0" r="0" t="0"/>
            <a:stretch/>
          </p:blipFill>
          <p:spPr>
            <a:xfrm>
              <a:off x="701695" y="1754284"/>
              <a:ext cx="4285723" cy="3060797"/>
            </a:xfrm>
            <a:prstGeom prst="rect">
              <a:avLst/>
            </a:prstGeom>
            <a:noFill/>
            <a:ln>
              <a:noFill/>
            </a:ln>
          </p:spPr>
        </p:pic>
        <p:pic>
          <p:nvPicPr>
            <p:cNvPr id="451" name="Google Shape;451;g3db906dcf17_0_713"/>
            <p:cNvPicPr preferRelativeResize="0"/>
            <p:nvPr/>
          </p:nvPicPr>
          <p:blipFill rotWithShape="1">
            <a:blip r:embed="rId4">
              <a:alphaModFix/>
            </a:blip>
            <a:srcRect b="0" l="0" r="0" t="0"/>
            <a:stretch/>
          </p:blipFill>
          <p:spPr>
            <a:xfrm>
              <a:off x="6376272" y="1754284"/>
              <a:ext cx="4709947" cy="2981283"/>
            </a:xfrm>
            <a:prstGeom prst="rect">
              <a:avLst/>
            </a:prstGeom>
            <a:noFill/>
            <a:ln>
              <a:noFill/>
            </a:ln>
          </p:spPr>
        </p:pic>
        <p:sp>
          <p:nvSpPr>
            <p:cNvPr id="452" name="Google Shape;452;g3db906dcf17_0_713"/>
            <p:cNvSpPr txBox="1"/>
            <p:nvPr/>
          </p:nvSpPr>
          <p:spPr>
            <a:xfrm>
              <a:off x="915752" y="4850596"/>
              <a:ext cx="3405600" cy="711300"/>
            </a:xfrm>
            <a:prstGeom prst="rect">
              <a:avLst/>
            </a:prstGeom>
            <a:noFill/>
            <a:ln>
              <a:noFill/>
            </a:ln>
          </p:spPr>
          <p:txBody>
            <a:bodyPr anchorCtr="0" anchor="t" bIns="41825" lIns="83675" spcFirstLastPara="1" rIns="83675" wrap="square" tIns="41825">
              <a:noAutofit/>
            </a:bodyPr>
            <a:lstStyle/>
            <a:p>
              <a:pPr indent="0" lvl="0" marL="0" marR="0" rtl="0" algn="l">
                <a:lnSpc>
                  <a:spcPct val="90000"/>
                </a:lnSpc>
                <a:spcBef>
                  <a:spcPts val="0"/>
                </a:spcBef>
                <a:spcAft>
                  <a:spcPts val="0"/>
                </a:spcAft>
                <a:buClr>
                  <a:schemeClr val="dk2"/>
                </a:buClr>
                <a:buSzPts val="4668"/>
                <a:buFont typeface="Montserrat ExtraBold"/>
                <a:buNone/>
              </a:pPr>
              <a:r>
                <a:rPr b="0" i="0" lang="en-US" sz="1465" u="none" cap="none" strike="noStrike">
                  <a:solidFill>
                    <a:schemeClr val="dk2"/>
                  </a:solidFill>
                  <a:latin typeface="Montserrat ExtraBold"/>
                  <a:ea typeface="Montserrat ExtraBold"/>
                  <a:cs typeface="Montserrat ExtraBold"/>
                  <a:sym typeface="Montserrat ExtraBold"/>
                </a:rPr>
                <a:t>Quarter Pounder, Large Fries, Coke </a:t>
              </a:r>
              <a:r>
                <a:rPr b="0" i="0" lang="en-US" sz="1465" u="none" cap="none" strike="noStrike">
                  <a:solidFill>
                    <a:srgbClr val="00B0F0"/>
                  </a:solidFill>
                  <a:latin typeface="Montserrat ExtraBold"/>
                  <a:ea typeface="Montserrat ExtraBold"/>
                  <a:cs typeface="Montserrat ExtraBold"/>
                  <a:sym typeface="Montserrat ExtraBold"/>
                </a:rPr>
                <a:t>1320 Calories</a:t>
              </a:r>
              <a:endParaRPr b="0" i="0" sz="1922" u="none" cap="none" strike="noStrike">
                <a:solidFill>
                  <a:srgbClr val="00B0F0"/>
                </a:solidFill>
                <a:latin typeface="Montserrat ExtraBold"/>
                <a:ea typeface="Montserrat ExtraBold"/>
                <a:cs typeface="Montserrat ExtraBold"/>
                <a:sym typeface="Montserrat ExtraBold"/>
              </a:endParaRPr>
            </a:p>
          </p:txBody>
        </p:sp>
        <p:sp>
          <p:nvSpPr>
            <p:cNvPr id="453" name="Google Shape;453;g3db906dcf17_0_713"/>
            <p:cNvSpPr txBox="1"/>
            <p:nvPr/>
          </p:nvSpPr>
          <p:spPr>
            <a:xfrm>
              <a:off x="6833369" y="4765141"/>
              <a:ext cx="3405600" cy="711300"/>
            </a:xfrm>
            <a:prstGeom prst="rect">
              <a:avLst/>
            </a:prstGeom>
            <a:noFill/>
            <a:ln>
              <a:noFill/>
            </a:ln>
          </p:spPr>
          <p:txBody>
            <a:bodyPr anchorCtr="0" anchor="t" bIns="41825" lIns="83675" spcFirstLastPara="1" rIns="83675" wrap="square" tIns="41825">
              <a:noAutofit/>
            </a:bodyPr>
            <a:lstStyle/>
            <a:p>
              <a:pPr indent="0" lvl="0" marL="0" marR="0" rtl="0" algn="l">
                <a:lnSpc>
                  <a:spcPct val="90000"/>
                </a:lnSpc>
                <a:spcBef>
                  <a:spcPts val="0"/>
                </a:spcBef>
                <a:spcAft>
                  <a:spcPts val="0"/>
                </a:spcAft>
                <a:buClr>
                  <a:schemeClr val="dk2"/>
                </a:buClr>
                <a:buSzPts val="4668"/>
                <a:buFont typeface="Montserrat ExtraBold"/>
                <a:buNone/>
              </a:pPr>
              <a:r>
                <a:rPr b="0" i="0" lang="en-US" sz="1465" u="none" cap="none" strike="noStrike">
                  <a:solidFill>
                    <a:schemeClr val="dk2"/>
                  </a:solidFill>
                  <a:latin typeface="Montserrat ExtraBold"/>
                  <a:ea typeface="Montserrat ExtraBold"/>
                  <a:cs typeface="Montserrat ExtraBold"/>
                  <a:sym typeface="Montserrat ExtraBold"/>
                </a:rPr>
                <a:t>Turkey sandwich, 2 apples, &amp; Water </a:t>
              </a:r>
              <a:r>
                <a:rPr b="0" i="0" lang="en-US" sz="1465" u="none" cap="none" strike="noStrike">
                  <a:solidFill>
                    <a:srgbClr val="00B0F0"/>
                  </a:solidFill>
                  <a:latin typeface="Montserrat ExtraBold"/>
                  <a:ea typeface="Montserrat ExtraBold"/>
                  <a:cs typeface="Montserrat ExtraBold"/>
                  <a:sym typeface="Montserrat ExtraBold"/>
                </a:rPr>
                <a:t>510 Calories</a:t>
              </a:r>
              <a:endParaRPr b="0" i="0" sz="1922" u="none" cap="none" strike="noStrike">
                <a:solidFill>
                  <a:srgbClr val="00B0F0"/>
                </a:solidFill>
                <a:latin typeface="Montserrat ExtraBold"/>
                <a:ea typeface="Montserrat ExtraBold"/>
                <a:cs typeface="Montserrat ExtraBold"/>
                <a:sym typeface="Montserrat ExtraBold"/>
              </a:endParaRPr>
            </a:p>
          </p:txBody>
        </p:sp>
      </p:grpSp>
      <p:sp>
        <p:nvSpPr>
          <p:cNvPr id="454" name="Google Shape;454;g3db906dcf17_0_713"/>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g3db906dcf17_0_725"/>
          <p:cNvPicPr preferRelativeResize="0"/>
          <p:nvPr/>
        </p:nvPicPr>
        <p:blipFill>
          <a:blip r:embed="rId3">
            <a:alphaModFix/>
          </a:blip>
          <a:stretch>
            <a:fillRect/>
          </a:stretch>
        </p:blipFill>
        <p:spPr>
          <a:xfrm rot="-2174784">
            <a:off x="3611005" y="2439697"/>
            <a:ext cx="2605285" cy="2296160"/>
          </a:xfrm>
          <a:prstGeom prst="rect">
            <a:avLst/>
          </a:prstGeom>
          <a:noFill/>
          <a:ln>
            <a:noFill/>
          </a:ln>
        </p:spPr>
      </p:pic>
      <p:sp>
        <p:nvSpPr>
          <p:cNvPr id="461" name="Google Shape;461;g3db906dcf17_0_725"/>
          <p:cNvSpPr txBox="1"/>
          <p:nvPr>
            <p:ph idx="3" type="body"/>
          </p:nvPr>
        </p:nvSpPr>
        <p:spPr>
          <a:xfrm>
            <a:off x="551267" y="1606498"/>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Diet + Nutrition</a:t>
            </a:r>
            <a:endParaRPr/>
          </a:p>
        </p:txBody>
      </p:sp>
      <p:sp>
        <p:nvSpPr>
          <p:cNvPr id="462" name="Google Shape;462;g3db906dcf17_0_725"/>
          <p:cNvSpPr txBox="1"/>
          <p:nvPr>
            <p:ph idx="2" type="body"/>
          </p:nvPr>
        </p:nvSpPr>
        <p:spPr>
          <a:xfrm>
            <a:off x="2365425" y="5957700"/>
            <a:ext cx="7458000" cy="579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Small Daily Choices like this will result in weight loss and healthier habits.</a:t>
            </a:r>
            <a:endParaRPr/>
          </a:p>
        </p:txBody>
      </p:sp>
      <p:pic>
        <p:nvPicPr>
          <p:cNvPr id="463" name="Google Shape;463;g3db906dcf17_0_725"/>
          <p:cNvPicPr preferRelativeResize="0"/>
          <p:nvPr/>
        </p:nvPicPr>
        <p:blipFill>
          <a:blip r:embed="rId4">
            <a:alphaModFix/>
          </a:blip>
          <a:stretch>
            <a:fillRect/>
          </a:stretch>
        </p:blipFill>
        <p:spPr>
          <a:xfrm>
            <a:off x="1193100" y="2250750"/>
            <a:ext cx="2674049" cy="2674049"/>
          </a:xfrm>
          <a:prstGeom prst="rect">
            <a:avLst/>
          </a:prstGeom>
          <a:noFill/>
          <a:ln>
            <a:noFill/>
          </a:ln>
        </p:spPr>
      </p:pic>
      <p:sp>
        <p:nvSpPr>
          <p:cNvPr id="464" name="Google Shape;464;g3db906dcf17_0_725"/>
          <p:cNvSpPr txBox="1"/>
          <p:nvPr/>
        </p:nvSpPr>
        <p:spPr>
          <a:xfrm>
            <a:off x="1906425" y="5123613"/>
            <a:ext cx="4418100" cy="387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1465">
                <a:solidFill>
                  <a:schemeClr val="dk2"/>
                </a:solidFill>
                <a:latin typeface="Montserrat ExtraBold"/>
                <a:ea typeface="Montserrat ExtraBold"/>
                <a:cs typeface="Montserrat ExtraBold"/>
                <a:sym typeface="Montserrat ExtraBold"/>
              </a:rPr>
              <a:t>Cup of Berries and a Banana </a:t>
            </a:r>
            <a:r>
              <a:rPr lang="en-US" sz="1465">
                <a:solidFill>
                  <a:srgbClr val="00B0F0"/>
                </a:solidFill>
                <a:latin typeface="Montserrat ExtraBold"/>
                <a:ea typeface="Montserrat ExtraBold"/>
                <a:cs typeface="Montserrat ExtraBold"/>
                <a:sym typeface="Montserrat ExtraBold"/>
              </a:rPr>
              <a:t>175 Calories</a:t>
            </a:r>
            <a:endParaRPr/>
          </a:p>
        </p:txBody>
      </p:sp>
      <p:pic>
        <p:nvPicPr>
          <p:cNvPr id="465" name="Google Shape;465;g3db906dcf17_0_725"/>
          <p:cNvPicPr preferRelativeResize="0"/>
          <p:nvPr/>
        </p:nvPicPr>
        <p:blipFill>
          <a:blip r:embed="rId5">
            <a:alphaModFix/>
          </a:blip>
          <a:stretch>
            <a:fillRect/>
          </a:stretch>
        </p:blipFill>
        <p:spPr>
          <a:xfrm>
            <a:off x="7006586" y="2188325"/>
            <a:ext cx="4975863" cy="2798925"/>
          </a:xfrm>
          <a:prstGeom prst="rect">
            <a:avLst/>
          </a:prstGeom>
          <a:noFill/>
          <a:ln>
            <a:noFill/>
          </a:ln>
        </p:spPr>
      </p:pic>
      <p:sp>
        <p:nvSpPr>
          <p:cNvPr id="466" name="Google Shape;466;g3db906dcf17_0_725"/>
          <p:cNvSpPr txBox="1"/>
          <p:nvPr/>
        </p:nvSpPr>
        <p:spPr>
          <a:xfrm>
            <a:off x="8047463" y="5123613"/>
            <a:ext cx="4418100" cy="387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1465">
                <a:solidFill>
                  <a:schemeClr val="dk2"/>
                </a:solidFill>
                <a:latin typeface="Montserrat ExtraBold"/>
                <a:ea typeface="Montserrat ExtraBold"/>
                <a:cs typeface="Montserrat ExtraBold"/>
                <a:sym typeface="Montserrat ExtraBold"/>
              </a:rPr>
              <a:t>1 Costco Muffin </a:t>
            </a:r>
            <a:r>
              <a:rPr lang="en-US" sz="1465">
                <a:solidFill>
                  <a:srgbClr val="00B0F0"/>
                </a:solidFill>
                <a:latin typeface="Montserrat ExtraBold"/>
                <a:ea typeface="Montserrat ExtraBold"/>
                <a:cs typeface="Montserrat ExtraBold"/>
                <a:sym typeface="Montserrat ExtraBold"/>
              </a:rPr>
              <a:t>600 Calories</a:t>
            </a:r>
            <a:endParaRPr/>
          </a:p>
        </p:txBody>
      </p:sp>
      <p:sp>
        <p:nvSpPr>
          <p:cNvPr id="467" name="Google Shape;467;g3db906dcf17_0_72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3db906dcf17_0_737" title="ChatGPT Image Apr 29, 2026, 11_21_27 PM.png"/>
          <p:cNvPicPr preferRelativeResize="0"/>
          <p:nvPr/>
        </p:nvPicPr>
        <p:blipFill>
          <a:blip r:embed="rId3">
            <a:alphaModFix/>
          </a:blip>
          <a:stretch>
            <a:fillRect/>
          </a:stretch>
        </p:blipFill>
        <p:spPr>
          <a:xfrm>
            <a:off x="3028950" y="1468950"/>
            <a:ext cx="8083576" cy="5389051"/>
          </a:xfrm>
          <a:prstGeom prst="rect">
            <a:avLst/>
          </a:prstGeom>
          <a:noFill/>
          <a:ln>
            <a:noFill/>
          </a:ln>
        </p:spPr>
      </p:pic>
      <p:sp>
        <p:nvSpPr>
          <p:cNvPr id="474" name="Google Shape;474;g3db906dcf17_0_737"/>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g3db906dcf17_0_743" title="ChatGPT Image Apr 29, 2026, 11_27_09 PM.png"/>
          <p:cNvPicPr preferRelativeResize="0"/>
          <p:nvPr/>
        </p:nvPicPr>
        <p:blipFill>
          <a:blip r:embed="rId3">
            <a:alphaModFix/>
          </a:blip>
          <a:stretch>
            <a:fillRect/>
          </a:stretch>
        </p:blipFill>
        <p:spPr>
          <a:xfrm>
            <a:off x="3048000" y="1468300"/>
            <a:ext cx="8084552" cy="5389701"/>
          </a:xfrm>
          <a:prstGeom prst="rect">
            <a:avLst/>
          </a:prstGeom>
          <a:noFill/>
          <a:ln>
            <a:noFill/>
          </a:ln>
        </p:spPr>
      </p:pic>
      <p:sp>
        <p:nvSpPr>
          <p:cNvPr id="481" name="Google Shape;481;g3db906dcf17_0_743"/>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g3db906dcf17_0_749" title="ChatGPT Image Apr 29, 2026, 11_31_46 PM.png"/>
          <p:cNvPicPr preferRelativeResize="0"/>
          <p:nvPr/>
        </p:nvPicPr>
        <p:blipFill>
          <a:blip r:embed="rId3">
            <a:alphaModFix/>
          </a:blip>
          <a:stretch>
            <a:fillRect/>
          </a:stretch>
        </p:blipFill>
        <p:spPr>
          <a:xfrm>
            <a:off x="2914650" y="1506400"/>
            <a:ext cx="8027401" cy="5351601"/>
          </a:xfrm>
          <a:prstGeom prst="rect">
            <a:avLst/>
          </a:prstGeom>
          <a:noFill/>
          <a:ln>
            <a:noFill/>
          </a:ln>
        </p:spPr>
      </p:pic>
      <p:sp>
        <p:nvSpPr>
          <p:cNvPr id="488" name="Google Shape;488;g3db906dcf17_0_749"/>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g3db906dcf17_0_755" title="ChatGPT Image Apr 29, 2026, 11_39_52 PM.png"/>
          <p:cNvPicPr preferRelativeResize="0"/>
          <p:nvPr/>
        </p:nvPicPr>
        <p:blipFill>
          <a:blip r:embed="rId3">
            <a:alphaModFix/>
          </a:blip>
          <a:stretch>
            <a:fillRect/>
          </a:stretch>
        </p:blipFill>
        <p:spPr>
          <a:xfrm>
            <a:off x="2876550" y="1519100"/>
            <a:ext cx="8008351" cy="5338900"/>
          </a:xfrm>
          <a:prstGeom prst="rect">
            <a:avLst/>
          </a:prstGeom>
          <a:noFill/>
          <a:ln>
            <a:noFill/>
          </a:ln>
        </p:spPr>
      </p:pic>
      <p:sp>
        <p:nvSpPr>
          <p:cNvPr id="495" name="Google Shape;495;g3db906dcf17_0_755"/>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g3db906dcf17_0_761" title="ChatGPT Image Apr 29, 2026, 11_43_31 PM.png"/>
          <p:cNvPicPr preferRelativeResize="0"/>
          <p:nvPr/>
        </p:nvPicPr>
        <p:blipFill>
          <a:blip r:embed="rId3">
            <a:alphaModFix/>
          </a:blip>
          <a:stretch>
            <a:fillRect/>
          </a:stretch>
        </p:blipFill>
        <p:spPr>
          <a:xfrm>
            <a:off x="2686050" y="1493700"/>
            <a:ext cx="8046451" cy="5364301"/>
          </a:xfrm>
          <a:prstGeom prst="rect">
            <a:avLst/>
          </a:prstGeom>
          <a:noFill/>
          <a:ln>
            <a:noFill/>
          </a:ln>
        </p:spPr>
      </p:pic>
      <p:sp>
        <p:nvSpPr>
          <p:cNvPr id="502" name="Google Shape;502;g3db906dcf17_0_761"/>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3db906dcf17_0_767"/>
          <p:cNvSpPr txBox="1"/>
          <p:nvPr>
            <p:ph idx="2" type="body"/>
          </p:nvPr>
        </p:nvSpPr>
        <p:spPr>
          <a:xfrm>
            <a:off x="542925" y="1898250"/>
            <a:ext cx="11103000" cy="579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500"/>
              <a:t>Most people know where they stand, but few are intentional about improving it</a:t>
            </a:r>
            <a:r>
              <a:rPr lang="en-US"/>
              <a:t> </a:t>
            </a:r>
            <a:endParaRPr/>
          </a:p>
        </p:txBody>
      </p:sp>
      <p:sp>
        <p:nvSpPr>
          <p:cNvPr id="509" name="Google Shape;509;g3db906dcf17_0_767"/>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2. Mental Health + Energy</a:t>
            </a:r>
            <a:endParaRPr/>
          </a:p>
        </p:txBody>
      </p:sp>
      <p:sp>
        <p:nvSpPr>
          <p:cNvPr id="510" name="Google Shape;510;g3db906dcf17_0_767"/>
          <p:cNvSpPr txBox="1"/>
          <p:nvPr/>
        </p:nvSpPr>
        <p:spPr>
          <a:xfrm>
            <a:off x="1944600" y="2965325"/>
            <a:ext cx="8302800" cy="2012700"/>
          </a:xfrm>
          <a:prstGeom prst="rect">
            <a:avLst/>
          </a:prstGeom>
          <a:noFill/>
          <a:ln>
            <a:noFill/>
          </a:ln>
        </p:spPr>
        <p:txBody>
          <a:bodyPr anchorCtr="0" anchor="t" bIns="91425" lIns="91425" spcFirstLastPara="1" rIns="91425" wrap="square" tIns="91425">
            <a:noAutofit/>
          </a:bodyPr>
          <a:lstStyle/>
          <a:p>
            <a:pPr indent="-419100" lvl="0" marL="457200" rtl="0" algn="ctr">
              <a:spcBef>
                <a:spcPts val="0"/>
              </a:spcBef>
              <a:spcAft>
                <a:spcPts val="0"/>
              </a:spcAft>
              <a:buSzPts val="3000"/>
              <a:buFont typeface="Quattrocento Sans"/>
              <a:buAutoNum type="arabicPeriod"/>
            </a:pPr>
            <a:r>
              <a:rPr lang="en-US" sz="3000">
                <a:latin typeface="Quattrocento Sans"/>
                <a:ea typeface="Quattrocento Sans"/>
                <a:cs typeface="Quattrocento Sans"/>
                <a:sym typeface="Quattrocento Sans"/>
              </a:rPr>
              <a:t>If I looked at what you ate yesterday, would it support high-level performance - or work against it?</a:t>
            </a:r>
            <a:endParaRPr sz="3000">
              <a:latin typeface="Quattrocento Sans"/>
              <a:ea typeface="Quattrocento Sans"/>
              <a:cs typeface="Quattrocento Sans"/>
              <a:sym typeface="Quattrocento Sans"/>
            </a:endParaRPr>
          </a:p>
          <a:p>
            <a:pPr indent="0" lvl="0" marL="0" rtl="0" algn="ctr">
              <a:spcBef>
                <a:spcPts val="0"/>
              </a:spcBef>
              <a:spcAft>
                <a:spcPts val="0"/>
              </a:spcAft>
              <a:buNone/>
            </a:pPr>
            <a:r>
              <a:t/>
            </a:r>
            <a:endParaRPr sz="3000">
              <a:latin typeface="Quattrocento Sans"/>
              <a:ea typeface="Quattrocento Sans"/>
              <a:cs typeface="Quattrocento Sans"/>
              <a:sym typeface="Quattrocento Sans"/>
            </a:endParaRPr>
          </a:p>
          <a:p>
            <a:pPr indent="-419100" lvl="0" marL="457200" rtl="0" algn="ctr">
              <a:spcBef>
                <a:spcPts val="0"/>
              </a:spcBef>
              <a:spcAft>
                <a:spcPts val="0"/>
              </a:spcAft>
              <a:buSzPts val="3000"/>
              <a:buFont typeface="Quattrocento Sans"/>
              <a:buAutoNum type="arabicPeriod"/>
            </a:pPr>
            <a:r>
              <a:rPr lang="en-US" sz="3000">
                <a:latin typeface="Quattrocento Sans"/>
                <a:ea typeface="Quattrocento Sans"/>
                <a:cs typeface="Quattrocento Sans"/>
                <a:sym typeface="Quattrocento Sans"/>
              </a:rPr>
              <a:t>What one dietary change can you make to improve your mental clarity and productivity throughout the workday?</a:t>
            </a:r>
            <a:endParaRPr sz="3000">
              <a:latin typeface="Quattrocento Sans"/>
              <a:ea typeface="Quattrocento Sans"/>
              <a:cs typeface="Quattrocento Sans"/>
              <a:sym typeface="Quattrocen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3db906dcf17_0_774"/>
          <p:cNvSpPr txBox="1"/>
          <p:nvPr>
            <p:ph idx="2" type="body"/>
          </p:nvPr>
        </p:nvSpPr>
        <p:spPr>
          <a:xfrm>
            <a:off x="393675" y="2185800"/>
            <a:ext cx="11401500" cy="393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sz="7000"/>
              <a:t>Your </a:t>
            </a:r>
            <a:r>
              <a:rPr b="1" lang="en-US" sz="7000"/>
              <a:t>Emotional State</a:t>
            </a:r>
            <a:r>
              <a:rPr lang="en-US" sz="7000"/>
              <a:t> becomes your teams environment</a:t>
            </a:r>
            <a:endParaRPr sz="7000"/>
          </a:p>
        </p:txBody>
      </p:sp>
      <p:sp>
        <p:nvSpPr>
          <p:cNvPr id="517" name="Google Shape;517;g3db906dcf17_0_774"/>
          <p:cNvSpPr txBox="1"/>
          <p:nvPr>
            <p:ph idx="1" type="body"/>
          </p:nvPr>
        </p:nvSpPr>
        <p:spPr>
          <a:xfrm>
            <a:off x="691200"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3. Emotional Health + Energy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3db906dcf17_0_543"/>
          <p:cNvSpPr txBox="1"/>
          <p:nvPr>
            <p:ph idx="1" type="body"/>
          </p:nvPr>
        </p:nvSpPr>
        <p:spPr>
          <a:xfrm>
            <a:off x="542925" y="482600"/>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Health as a Leadership Asset</a:t>
            </a:r>
            <a:endParaRPr/>
          </a:p>
        </p:txBody>
      </p:sp>
      <p:sp>
        <p:nvSpPr>
          <p:cNvPr id="260" name="Google Shape;260;g3db906dcf17_0_543"/>
          <p:cNvSpPr txBox="1"/>
          <p:nvPr>
            <p:ph idx="2" type="body"/>
          </p:nvPr>
        </p:nvSpPr>
        <p:spPr>
          <a:xfrm>
            <a:off x="255375" y="1736500"/>
            <a:ext cx="7382700" cy="707700"/>
          </a:xfrm>
          <a:prstGeom prst="rect">
            <a:avLst/>
          </a:prstGeom>
        </p:spPr>
        <p:txBody>
          <a:bodyPr anchorCtr="0" anchor="t" bIns="45700" lIns="91425" spcFirstLastPara="1" rIns="91425" wrap="square" tIns="45700">
            <a:normAutofit fontScale="25000" lnSpcReduction="20000"/>
          </a:bodyPr>
          <a:lstStyle/>
          <a:p>
            <a:pPr indent="0" lvl="0" marL="0" rtl="0" algn="l">
              <a:spcBef>
                <a:spcPts val="1000"/>
              </a:spcBef>
              <a:spcAft>
                <a:spcPts val="0"/>
              </a:spcAft>
              <a:buNone/>
            </a:pPr>
            <a:r>
              <a:rPr lang="en-US" sz="14000"/>
              <a:t>Your energy determines your output.</a:t>
            </a:r>
            <a:endParaRPr sz="14000"/>
          </a:p>
          <a:p>
            <a:pPr indent="0" lvl="0" marL="0" rtl="0" algn="l">
              <a:spcBef>
                <a:spcPts val="1000"/>
              </a:spcBef>
              <a:spcAft>
                <a:spcPts val="0"/>
              </a:spcAft>
              <a:buNone/>
            </a:pPr>
            <a:r>
              <a:t/>
            </a:r>
            <a:endParaRPr sz="3000"/>
          </a:p>
          <a:p>
            <a:pPr indent="0" lvl="0" marL="0" rtl="0" algn="l">
              <a:spcBef>
                <a:spcPts val="1000"/>
              </a:spcBef>
              <a:spcAft>
                <a:spcPts val="0"/>
              </a:spcAft>
              <a:buNone/>
            </a:pPr>
            <a:r>
              <a:t/>
            </a:r>
            <a:endParaRPr sz="3000"/>
          </a:p>
          <a:p>
            <a:pPr indent="0" lvl="0" marL="0" rtl="0" algn="l">
              <a:spcBef>
                <a:spcPts val="1000"/>
              </a:spcBef>
              <a:spcAft>
                <a:spcPts val="0"/>
              </a:spcAft>
              <a:buNone/>
            </a:pPr>
            <a:r>
              <a:t/>
            </a:r>
            <a:endParaRPr sz="3000"/>
          </a:p>
        </p:txBody>
      </p:sp>
      <p:sp>
        <p:nvSpPr>
          <p:cNvPr id="261" name="Google Shape;261;g3db906dcf17_0_543"/>
          <p:cNvSpPr txBox="1"/>
          <p:nvPr/>
        </p:nvSpPr>
        <p:spPr>
          <a:xfrm>
            <a:off x="4475100" y="5849850"/>
            <a:ext cx="77169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sz="3500">
                <a:solidFill>
                  <a:schemeClr val="dk1"/>
                </a:solidFill>
                <a:latin typeface="Quattrocento Sans"/>
                <a:ea typeface="Quattrocento Sans"/>
                <a:cs typeface="Quattrocento Sans"/>
                <a:sym typeface="Quattrocento Sans"/>
              </a:rPr>
              <a:t>You cannot “outperform” your energy.</a:t>
            </a:r>
            <a:endParaRPr sz="3500"/>
          </a:p>
        </p:txBody>
      </p:sp>
      <p:pic>
        <p:nvPicPr>
          <p:cNvPr id="262" name="Google Shape;262;g3db906dcf17_0_543"/>
          <p:cNvPicPr preferRelativeResize="0"/>
          <p:nvPr/>
        </p:nvPicPr>
        <p:blipFill>
          <a:blip r:embed="rId3">
            <a:alphaModFix/>
          </a:blip>
          <a:stretch>
            <a:fillRect/>
          </a:stretch>
        </p:blipFill>
        <p:spPr>
          <a:xfrm>
            <a:off x="7638075" y="1547450"/>
            <a:ext cx="4302400" cy="4302400"/>
          </a:xfrm>
          <a:prstGeom prst="rect">
            <a:avLst/>
          </a:prstGeom>
          <a:noFill/>
          <a:ln>
            <a:noFill/>
          </a:ln>
        </p:spPr>
      </p:pic>
      <p:pic>
        <p:nvPicPr>
          <p:cNvPr id="263" name="Google Shape;263;g3db906dcf17_0_543"/>
          <p:cNvPicPr preferRelativeResize="0"/>
          <p:nvPr/>
        </p:nvPicPr>
        <p:blipFill>
          <a:blip r:embed="rId4">
            <a:alphaModFix/>
          </a:blip>
          <a:stretch>
            <a:fillRect/>
          </a:stretch>
        </p:blipFill>
        <p:spPr>
          <a:xfrm>
            <a:off x="1647675" y="2444200"/>
            <a:ext cx="4598098" cy="3253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3db906dcf17_0_780"/>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4" name="Google Shape;524;g3db906dcf17_0_780"/>
          <p:cNvSpPr txBox="1"/>
          <p:nvPr>
            <p:ph idx="1" type="body"/>
          </p:nvPr>
        </p:nvSpPr>
        <p:spPr>
          <a:xfrm>
            <a:off x="691200"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3. Emotional Health + Energy</a:t>
            </a:r>
            <a:endParaRPr/>
          </a:p>
        </p:txBody>
      </p:sp>
      <p:sp>
        <p:nvSpPr>
          <p:cNvPr id="525" name="Google Shape;525;g3db906dcf17_0_780"/>
          <p:cNvSpPr txBox="1"/>
          <p:nvPr/>
        </p:nvSpPr>
        <p:spPr>
          <a:xfrm>
            <a:off x="367731" y="1725715"/>
            <a:ext cx="7886700" cy="53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US" sz="2600">
                <a:solidFill>
                  <a:srgbClr val="05293E"/>
                </a:solidFill>
                <a:latin typeface="Montserrat ExtraBold"/>
                <a:ea typeface="Montserrat ExtraBold"/>
                <a:cs typeface="Montserrat ExtraBold"/>
                <a:sym typeface="Montserrat ExtraBold"/>
              </a:rPr>
              <a:t>Benefits of Mindfulness in the Workplace</a:t>
            </a:r>
            <a:endParaRPr sz="2600">
              <a:solidFill>
                <a:srgbClr val="05293E"/>
              </a:solidFill>
              <a:latin typeface="Montserrat ExtraBold"/>
              <a:ea typeface="Montserrat ExtraBold"/>
              <a:cs typeface="Montserrat ExtraBold"/>
              <a:sym typeface="Montserrat ExtraBold"/>
            </a:endParaRPr>
          </a:p>
        </p:txBody>
      </p:sp>
      <p:sp>
        <p:nvSpPr>
          <p:cNvPr id="526" name="Google Shape;526;g3db906dcf17_0_780"/>
          <p:cNvSpPr txBox="1"/>
          <p:nvPr/>
        </p:nvSpPr>
        <p:spPr>
          <a:xfrm>
            <a:off x="367737" y="2554556"/>
            <a:ext cx="7886700" cy="2169900"/>
          </a:xfrm>
          <a:prstGeom prst="rect">
            <a:avLst/>
          </a:prstGeom>
          <a:noFill/>
          <a:ln>
            <a:noFill/>
          </a:ln>
        </p:spPr>
        <p:txBody>
          <a:bodyPr anchorCtr="0" anchor="t" bIns="34275" lIns="68575" spcFirstLastPara="1" rIns="68575" wrap="square" tIns="34275">
            <a:noAutofit/>
          </a:bodyPr>
          <a:lstStyle/>
          <a:p>
            <a:pPr indent="-285750" lvl="0" marL="285750" marR="0" rtl="0" algn="l">
              <a:lnSpc>
                <a:spcPct val="90000"/>
              </a:lnSpc>
              <a:spcBef>
                <a:spcPts val="0"/>
              </a:spcBef>
              <a:spcAft>
                <a:spcPts val="0"/>
              </a:spcAft>
              <a:buClr>
                <a:srgbClr val="05293E"/>
              </a:buClr>
              <a:buSzPts val="1584"/>
              <a:buFont typeface="Arial"/>
              <a:buChar char="•"/>
            </a:pPr>
            <a:r>
              <a:rPr b="0" i="0" lang="en-US" sz="1600" u="none" cap="none" strike="noStrike">
                <a:solidFill>
                  <a:srgbClr val="05293E"/>
                </a:solidFill>
                <a:latin typeface="Montserrat Light"/>
                <a:ea typeface="Montserrat Light"/>
                <a:cs typeface="Montserrat Light"/>
                <a:sym typeface="Montserrat Light"/>
              </a:rPr>
              <a:t>A reduction in job stress</a:t>
            </a:r>
            <a:endParaRPr/>
          </a:p>
          <a:p>
            <a:pPr indent="-185166" lvl="0" marL="285750" marR="0" rtl="0" algn="l">
              <a:lnSpc>
                <a:spcPct val="90000"/>
              </a:lnSpc>
              <a:spcBef>
                <a:spcPts val="0"/>
              </a:spcBef>
              <a:spcAft>
                <a:spcPts val="0"/>
              </a:spcAft>
              <a:buClr>
                <a:srgbClr val="05293E"/>
              </a:buClr>
              <a:buSzPts val="1584"/>
              <a:buFont typeface="Arial"/>
              <a:buNone/>
            </a:pPr>
            <a:r>
              <a:t/>
            </a:r>
            <a:endParaRPr b="0" i="0" sz="1600" u="none" cap="none" strike="noStrike">
              <a:solidFill>
                <a:srgbClr val="05293E"/>
              </a:solidFill>
              <a:latin typeface="Montserrat Light"/>
              <a:ea typeface="Montserrat Light"/>
              <a:cs typeface="Montserrat Light"/>
              <a:sym typeface="Montserrat Light"/>
            </a:endParaRPr>
          </a:p>
          <a:p>
            <a:pPr indent="-285750" lvl="0" marL="285750" marR="0" rtl="0" algn="l">
              <a:lnSpc>
                <a:spcPct val="90000"/>
              </a:lnSpc>
              <a:spcBef>
                <a:spcPts val="0"/>
              </a:spcBef>
              <a:spcAft>
                <a:spcPts val="0"/>
              </a:spcAft>
              <a:buClr>
                <a:srgbClr val="05293E"/>
              </a:buClr>
              <a:buSzPts val="1584"/>
              <a:buFont typeface="Arial"/>
              <a:buChar char="•"/>
            </a:pPr>
            <a:r>
              <a:rPr b="0" i="0" lang="en-US" sz="1600" u="none" cap="none" strike="noStrike">
                <a:solidFill>
                  <a:srgbClr val="05293E"/>
                </a:solidFill>
                <a:latin typeface="Montserrat Light"/>
                <a:ea typeface="Montserrat Light"/>
                <a:cs typeface="Montserrat Light"/>
                <a:sym typeface="Montserrat Light"/>
              </a:rPr>
              <a:t>Decreased feelings of anxiety and depression</a:t>
            </a:r>
            <a:endParaRPr/>
          </a:p>
          <a:p>
            <a:pPr indent="-185166" lvl="0" marL="285750" marR="0" rtl="0" algn="l">
              <a:lnSpc>
                <a:spcPct val="90000"/>
              </a:lnSpc>
              <a:spcBef>
                <a:spcPts val="0"/>
              </a:spcBef>
              <a:spcAft>
                <a:spcPts val="0"/>
              </a:spcAft>
              <a:buClr>
                <a:srgbClr val="05293E"/>
              </a:buClr>
              <a:buSzPts val="1584"/>
              <a:buFont typeface="Arial"/>
              <a:buNone/>
            </a:pPr>
            <a:r>
              <a:t/>
            </a:r>
            <a:endParaRPr b="0" i="0" sz="1600" u="none" cap="none" strike="noStrike">
              <a:solidFill>
                <a:srgbClr val="05293E"/>
              </a:solidFill>
              <a:latin typeface="Montserrat Light"/>
              <a:ea typeface="Montserrat Light"/>
              <a:cs typeface="Montserrat Light"/>
              <a:sym typeface="Montserrat Light"/>
            </a:endParaRPr>
          </a:p>
          <a:p>
            <a:pPr indent="-285750" lvl="0" marL="285750" marR="0" rtl="0" algn="l">
              <a:lnSpc>
                <a:spcPct val="90000"/>
              </a:lnSpc>
              <a:spcBef>
                <a:spcPts val="0"/>
              </a:spcBef>
              <a:spcAft>
                <a:spcPts val="0"/>
              </a:spcAft>
              <a:buClr>
                <a:srgbClr val="05293E"/>
              </a:buClr>
              <a:buSzPts val="1584"/>
              <a:buFont typeface="Arial"/>
              <a:buChar char="•"/>
            </a:pPr>
            <a:r>
              <a:rPr b="0" i="0" lang="en-US" sz="1600" u="none" cap="none" strike="noStrike">
                <a:solidFill>
                  <a:srgbClr val="05293E"/>
                </a:solidFill>
                <a:latin typeface="Montserrat Light"/>
                <a:ea typeface="Montserrat Light"/>
                <a:cs typeface="Montserrat Light"/>
                <a:sym typeface="Montserrat Light"/>
              </a:rPr>
              <a:t>Increased focus and ability to drown out distraction</a:t>
            </a:r>
            <a:endParaRPr/>
          </a:p>
          <a:p>
            <a:pPr indent="-185166" lvl="0" marL="285750" marR="0" rtl="0" algn="l">
              <a:lnSpc>
                <a:spcPct val="90000"/>
              </a:lnSpc>
              <a:spcBef>
                <a:spcPts val="0"/>
              </a:spcBef>
              <a:spcAft>
                <a:spcPts val="0"/>
              </a:spcAft>
              <a:buClr>
                <a:srgbClr val="05293E"/>
              </a:buClr>
              <a:buSzPts val="1584"/>
              <a:buFont typeface="Arial"/>
              <a:buNone/>
            </a:pPr>
            <a:r>
              <a:t/>
            </a:r>
            <a:endParaRPr b="0" i="0" sz="1600" u="none" cap="none" strike="noStrike">
              <a:solidFill>
                <a:srgbClr val="05293E"/>
              </a:solidFill>
              <a:latin typeface="Montserrat Light"/>
              <a:ea typeface="Montserrat Light"/>
              <a:cs typeface="Montserrat Light"/>
              <a:sym typeface="Montserrat Light"/>
            </a:endParaRPr>
          </a:p>
          <a:p>
            <a:pPr indent="-285750" lvl="0" marL="285750" marR="0" rtl="0" algn="l">
              <a:lnSpc>
                <a:spcPct val="90000"/>
              </a:lnSpc>
              <a:spcBef>
                <a:spcPts val="0"/>
              </a:spcBef>
              <a:spcAft>
                <a:spcPts val="0"/>
              </a:spcAft>
              <a:buClr>
                <a:srgbClr val="05293E"/>
              </a:buClr>
              <a:buSzPts val="1584"/>
              <a:buFont typeface="Arial"/>
              <a:buChar char="•"/>
            </a:pPr>
            <a:r>
              <a:rPr b="0" i="0" lang="en-US" sz="1600" u="none" cap="none" strike="noStrike">
                <a:solidFill>
                  <a:srgbClr val="05293E"/>
                </a:solidFill>
                <a:latin typeface="Montserrat Light"/>
                <a:ea typeface="Montserrat Light"/>
                <a:cs typeface="Montserrat Light"/>
                <a:sym typeface="Montserrat Light"/>
              </a:rPr>
              <a:t>Increased self-awareness and regulation of emotions</a:t>
            </a:r>
            <a:endParaRPr/>
          </a:p>
          <a:p>
            <a:pPr indent="-185166" lvl="0" marL="285750" marR="0" rtl="0" algn="l">
              <a:lnSpc>
                <a:spcPct val="90000"/>
              </a:lnSpc>
              <a:spcBef>
                <a:spcPts val="0"/>
              </a:spcBef>
              <a:spcAft>
                <a:spcPts val="0"/>
              </a:spcAft>
              <a:buClr>
                <a:srgbClr val="05293E"/>
              </a:buClr>
              <a:buSzPts val="1584"/>
              <a:buFont typeface="Arial"/>
              <a:buNone/>
            </a:pPr>
            <a:r>
              <a:t/>
            </a:r>
            <a:endParaRPr b="0" i="0" sz="1600" u="none" cap="none" strike="noStrike">
              <a:solidFill>
                <a:srgbClr val="05293E"/>
              </a:solidFill>
              <a:latin typeface="Montserrat Light"/>
              <a:ea typeface="Montserrat Light"/>
              <a:cs typeface="Montserrat Light"/>
              <a:sym typeface="Montserrat Light"/>
            </a:endParaRPr>
          </a:p>
          <a:p>
            <a:pPr indent="-285750" lvl="0" marL="285750" marR="0" rtl="0" algn="l">
              <a:lnSpc>
                <a:spcPct val="90000"/>
              </a:lnSpc>
              <a:spcBef>
                <a:spcPts val="0"/>
              </a:spcBef>
              <a:spcAft>
                <a:spcPts val="0"/>
              </a:spcAft>
              <a:buClr>
                <a:srgbClr val="05293E"/>
              </a:buClr>
              <a:buSzPts val="1584"/>
              <a:buFont typeface="Arial"/>
              <a:buChar char="•"/>
            </a:pPr>
            <a:r>
              <a:rPr b="0" i="0" lang="en-US" sz="1600" u="none" cap="none" strike="noStrike">
                <a:solidFill>
                  <a:srgbClr val="05293E"/>
                </a:solidFill>
                <a:latin typeface="Montserrat Light"/>
                <a:ea typeface="Montserrat Light"/>
                <a:cs typeface="Montserrat Light"/>
                <a:sym typeface="Montserrat Light"/>
              </a:rPr>
              <a:t>Improved body satisfaction</a:t>
            </a:r>
            <a:endParaRPr/>
          </a:p>
          <a:p>
            <a:pPr indent="0" lvl="0" marL="0" marR="0" rtl="0" algn="l">
              <a:lnSpc>
                <a:spcPct val="90000"/>
              </a:lnSpc>
              <a:spcBef>
                <a:spcPts val="0"/>
              </a:spcBef>
              <a:spcAft>
                <a:spcPts val="0"/>
              </a:spcAft>
              <a:buClr>
                <a:srgbClr val="05293E"/>
              </a:buClr>
              <a:buSzPts val="3800"/>
              <a:buFont typeface="Montserrat ExtraBold"/>
              <a:buNone/>
            </a:pPr>
            <a:r>
              <a:t/>
            </a:r>
            <a:endParaRPr b="0" i="0" sz="1600" u="none" cap="none" strike="noStrike">
              <a:solidFill>
                <a:srgbClr val="05293E"/>
              </a:solidFill>
              <a:latin typeface="Montserrat ExtraBold"/>
              <a:ea typeface="Montserrat ExtraBold"/>
              <a:cs typeface="Montserrat ExtraBold"/>
              <a:sym typeface="Montserrat ExtraBold"/>
            </a:endParaRPr>
          </a:p>
        </p:txBody>
      </p:sp>
      <p:sp>
        <p:nvSpPr>
          <p:cNvPr id="527" name="Google Shape;527;g3db906dcf17_0_780"/>
          <p:cNvSpPr txBox="1"/>
          <p:nvPr/>
        </p:nvSpPr>
        <p:spPr>
          <a:xfrm>
            <a:off x="367731" y="5019875"/>
            <a:ext cx="7886700" cy="1352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5293E"/>
              </a:buClr>
              <a:buSzPts val="2800"/>
              <a:buFont typeface="Montserrat ExtraBold"/>
              <a:buNone/>
            </a:pPr>
            <a:r>
              <a:rPr b="0" i="0" lang="en-US" sz="1800" u="none" cap="none" strike="noStrike">
                <a:solidFill>
                  <a:srgbClr val="05293E"/>
                </a:solidFill>
                <a:latin typeface="Montserrat ExtraBold"/>
                <a:ea typeface="Montserrat ExtraBold"/>
                <a:cs typeface="Montserrat ExtraBold"/>
                <a:sym typeface="Montserrat ExtraBold"/>
              </a:rPr>
              <a:t>Mindfulness really does promote physical, emotional and mental wellbeing, allowing for </a:t>
            </a:r>
            <a:r>
              <a:rPr b="0" i="0" lang="en-US" sz="1800" u="none" cap="none" strike="noStrike">
                <a:solidFill>
                  <a:srgbClr val="00B0F0"/>
                </a:solidFill>
                <a:latin typeface="Montserrat ExtraBold"/>
                <a:ea typeface="Montserrat ExtraBold"/>
                <a:cs typeface="Montserrat ExtraBold"/>
                <a:sym typeface="Montserrat ExtraBold"/>
              </a:rPr>
              <a:t>increased productivity.</a:t>
            </a:r>
            <a:endParaRPr sz="1800"/>
          </a:p>
          <a:p>
            <a:pPr indent="0" lvl="0" marL="0" marR="0" rtl="0" algn="l">
              <a:lnSpc>
                <a:spcPct val="90000"/>
              </a:lnSpc>
              <a:spcBef>
                <a:spcPts val="0"/>
              </a:spcBef>
              <a:spcAft>
                <a:spcPts val="0"/>
              </a:spcAft>
              <a:buClr>
                <a:srgbClr val="05293E"/>
              </a:buClr>
              <a:buSzPts val="3800"/>
              <a:buFont typeface="Montserrat ExtraBold"/>
              <a:buNone/>
            </a:pPr>
            <a:r>
              <a:t/>
            </a:r>
            <a:endParaRPr b="0" i="0" sz="1600" u="none" cap="none" strike="noStrike">
              <a:solidFill>
                <a:srgbClr val="05293E"/>
              </a:solidFill>
              <a:latin typeface="Montserrat ExtraBold"/>
              <a:ea typeface="Montserrat ExtraBold"/>
              <a:cs typeface="Montserrat ExtraBold"/>
              <a:sym typeface="Montserrat ExtraBold"/>
            </a:endParaRPr>
          </a:p>
        </p:txBody>
      </p:sp>
      <p:pic>
        <p:nvPicPr>
          <p:cNvPr id="528" name="Google Shape;528;g3db906dcf17_0_780"/>
          <p:cNvPicPr preferRelativeResize="0"/>
          <p:nvPr/>
        </p:nvPicPr>
        <p:blipFill>
          <a:blip r:embed="rId3">
            <a:alphaModFix/>
          </a:blip>
          <a:stretch>
            <a:fillRect/>
          </a:stretch>
        </p:blipFill>
        <p:spPr>
          <a:xfrm>
            <a:off x="7129712" y="2311288"/>
            <a:ext cx="4722590" cy="2656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3db906dcf17_0_790"/>
          <p:cNvSpPr txBox="1"/>
          <p:nvPr>
            <p:ph idx="1" type="body"/>
          </p:nvPr>
        </p:nvSpPr>
        <p:spPr>
          <a:xfrm>
            <a:off x="691200"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3. Emotional Health + Energy</a:t>
            </a:r>
            <a:endParaRPr/>
          </a:p>
        </p:txBody>
      </p:sp>
      <p:sp>
        <p:nvSpPr>
          <p:cNvPr id="535" name="Google Shape;535;g3db906dcf17_0_790"/>
          <p:cNvSpPr txBox="1"/>
          <p:nvPr/>
        </p:nvSpPr>
        <p:spPr>
          <a:xfrm>
            <a:off x="9154675" y="1887025"/>
            <a:ext cx="13659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Quattrocento Sans"/>
                <a:ea typeface="Quattrocento Sans"/>
                <a:cs typeface="Quattrocento Sans"/>
                <a:sym typeface="Quattrocento Sans"/>
              </a:rPr>
              <a:t>Stable</a:t>
            </a:r>
            <a:endParaRPr sz="3000">
              <a:latin typeface="Quattrocento Sans"/>
              <a:ea typeface="Quattrocento Sans"/>
              <a:cs typeface="Quattrocento Sans"/>
              <a:sym typeface="Quattrocento Sans"/>
            </a:endParaRPr>
          </a:p>
        </p:txBody>
      </p:sp>
      <p:sp>
        <p:nvSpPr>
          <p:cNvPr id="536" name="Google Shape;536;g3db906dcf17_0_790"/>
          <p:cNvSpPr txBox="1"/>
          <p:nvPr/>
        </p:nvSpPr>
        <p:spPr>
          <a:xfrm>
            <a:off x="1455725" y="1887025"/>
            <a:ext cx="1581600" cy="10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Quattrocento Sans"/>
                <a:ea typeface="Quattrocento Sans"/>
                <a:cs typeface="Quattrocento Sans"/>
                <a:sym typeface="Quattrocento Sans"/>
              </a:rPr>
              <a:t>Resilient</a:t>
            </a:r>
            <a:endParaRPr sz="3000">
              <a:latin typeface="Quattrocento Sans"/>
              <a:ea typeface="Quattrocento Sans"/>
              <a:cs typeface="Quattrocento Sans"/>
              <a:sym typeface="Quattrocento Sans"/>
            </a:endParaRPr>
          </a:p>
        </p:txBody>
      </p:sp>
      <p:sp>
        <p:nvSpPr>
          <p:cNvPr id="537" name="Google Shape;537;g3db906dcf17_0_790"/>
          <p:cNvSpPr txBox="1"/>
          <p:nvPr/>
        </p:nvSpPr>
        <p:spPr>
          <a:xfrm>
            <a:off x="5113800" y="5768925"/>
            <a:ext cx="19644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Quattrocento Sans"/>
                <a:ea typeface="Quattrocento Sans"/>
                <a:cs typeface="Quattrocento Sans"/>
                <a:sym typeface="Quattrocento Sans"/>
              </a:rPr>
              <a:t>In Control</a:t>
            </a:r>
            <a:endParaRPr sz="3000">
              <a:latin typeface="Quattrocento Sans"/>
              <a:ea typeface="Quattrocento Sans"/>
              <a:cs typeface="Quattrocento Sans"/>
              <a:sym typeface="Quattrocento Sans"/>
            </a:endParaRPr>
          </a:p>
        </p:txBody>
      </p:sp>
      <p:pic>
        <p:nvPicPr>
          <p:cNvPr id="538" name="Google Shape;538;g3db906dcf17_0_790"/>
          <p:cNvPicPr preferRelativeResize="0"/>
          <p:nvPr/>
        </p:nvPicPr>
        <p:blipFill>
          <a:blip r:embed="rId3">
            <a:alphaModFix/>
          </a:blip>
          <a:stretch>
            <a:fillRect/>
          </a:stretch>
        </p:blipFill>
        <p:spPr>
          <a:xfrm>
            <a:off x="3536038" y="2174575"/>
            <a:ext cx="5119914" cy="3413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3db906dcf17_0_799"/>
          <p:cNvSpPr txBox="1"/>
          <p:nvPr>
            <p:ph idx="2" type="body"/>
          </p:nvPr>
        </p:nvSpPr>
        <p:spPr>
          <a:xfrm>
            <a:off x="158250" y="2203775"/>
            <a:ext cx="11875500" cy="47514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lang="en-US" sz="3000"/>
              <a:t>The ability to handle stress, stay composed, and show up positively for others.</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sz="2150"/>
              <a:t>Problem:  Big Client Issue comes up. How will you respond?</a:t>
            </a:r>
            <a:endParaRPr b="1" sz="2150"/>
          </a:p>
          <a:p>
            <a:pPr indent="0" lvl="0" marL="0" rtl="0" algn="l">
              <a:spcBef>
                <a:spcPts val="1000"/>
              </a:spcBef>
              <a:spcAft>
                <a:spcPts val="0"/>
              </a:spcAft>
              <a:buNone/>
            </a:pPr>
            <a:r>
              <a:rPr lang="en-US" sz="2700"/>
              <a:t>Your Response:  Don’t react irrationally – stay calm, think clearly, respond intentionally.</a:t>
            </a:r>
            <a:endParaRPr sz="2700"/>
          </a:p>
          <a:p>
            <a:pPr indent="0" lvl="0" marL="0" rtl="0" algn="l">
              <a:spcBef>
                <a:spcPts val="1000"/>
              </a:spcBef>
              <a:spcAft>
                <a:spcPts val="0"/>
              </a:spcAft>
              <a:buNone/>
            </a:pPr>
            <a:r>
              <a:t/>
            </a:r>
            <a:endParaRPr/>
          </a:p>
          <a:p>
            <a:pPr indent="0" lvl="0" marL="0" rtl="0" algn="l">
              <a:spcBef>
                <a:spcPts val="1000"/>
              </a:spcBef>
              <a:spcAft>
                <a:spcPts val="0"/>
              </a:spcAft>
              <a:buNone/>
            </a:pPr>
            <a:r>
              <a:rPr b="1" lang="en-US" sz="2100"/>
              <a:t>Problem:  Deal Falls Through. How will you respond?</a:t>
            </a:r>
            <a:endParaRPr b="1" sz="2100"/>
          </a:p>
          <a:p>
            <a:pPr indent="0" lvl="0" marL="0" rtl="0" algn="l">
              <a:spcBef>
                <a:spcPts val="1000"/>
              </a:spcBef>
              <a:spcAft>
                <a:spcPts val="0"/>
              </a:spcAft>
              <a:buNone/>
            </a:pPr>
            <a:r>
              <a:rPr lang="en-US" sz="2450"/>
              <a:t>Your Response:  Don’t lash out, treat it as a learning experience and a lesson, not a loss.  Bounce back quickly and set a good example.</a:t>
            </a:r>
            <a:endParaRPr sz="245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545" name="Google Shape;545;g3db906dcf17_0_799"/>
          <p:cNvSpPr txBox="1"/>
          <p:nvPr>
            <p:ph idx="1" type="body"/>
          </p:nvPr>
        </p:nvSpPr>
        <p:spPr>
          <a:xfrm>
            <a:off x="691200"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3. Emotional Health + Energy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g3db906dcf17_0_805" title="ChatGPT Image Apr 30, 2026, 12_00_53 AM.png"/>
          <p:cNvPicPr preferRelativeResize="0"/>
          <p:nvPr/>
        </p:nvPicPr>
        <p:blipFill>
          <a:blip r:embed="rId3">
            <a:alphaModFix/>
          </a:blip>
          <a:stretch>
            <a:fillRect/>
          </a:stretch>
        </p:blipFill>
        <p:spPr>
          <a:xfrm>
            <a:off x="2967400" y="1484900"/>
            <a:ext cx="8059649" cy="5373100"/>
          </a:xfrm>
          <a:prstGeom prst="rect">
            <a:avLst/>
          </a:prstGeom>
          <a:noFill/>
          <a:ln>
            <a:noFill/>
          </a:ln>
        </p:spPr>
      </p:pic>
      <p:sp>
        <p:nvSpPr>
          <p:cNvPr id="552" name="Google Shape;552;g3db906dcf17_0_805"/>
          <p:cNvSpPr txBox="1"/>
          <p:nvPr>
            <p:ph idx="1" type="body"/>
          </p:nvPr>
        </p:nvSpPr>
        <p:spPr>
          <a:xfrm>
            <a:off x="691200"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3. Emotional Health + Energy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3db906dcf17_0_811"/>
          <p:cNvSpPr txBox="1"/>
          <p:nvPr>
            <p:ph idx="2" type="body"/>
          </p:nvPr>
        </p:nvSpPr>
        <p:spPr>
          <a:xfrm>
            <a:off x="542925" y="1898250"/>
            <a:ext cx="11103000" cy="579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500"/>
              <a:t>Most people know where they stand, but few are intentional about improving it</a:t>
            </a:r>
            <a:r>
              <a:rPr lang="en-US"/>
              <a:t> </a:t>
            </a:r>
            <a:endParaRPr/>
          </a:p>
        </p:txBody>
      </p:sp>
      <p:sp>
        <p:nvSpPr>
          <p:cNvPr id="559" name="Google Shape;559;g3db906dcf17_0_811"/>
          <p:cNvSpPr txBox="1"/>
          <p:nvPr>
            <p:ph idx="1" type="body"/>
          </p:nvPr>
        </p:nvSpPr>
        <p:spPr>
          <a:xfrm>
            <a:off x="691200"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3. Emotional Health + Energy</a:t>
            </a:r>
            <a:endParaRPr/>
          </a:p>
        </p:txBody>
      </p:sp>
      <p:sp>
        <p:nvSpPr>
          <p:cNvPr id="560" name="Google Shape;560;g3db906dcf17_0_811"/>
          <p:cNvSpPr txBox="1"/>
          <p:nvPr/>
        </p:nvSpPr>
        <p:spPr>
          <a:xfrm>
            <a:off x="1944600" y="2749650"/>
            <a:ext cx="8302800" cy="2012700"/>
          </a:xfrm>
          <a:prstGeom prst="rect">
            <a:avLst/>
          </a:prstGeom>
          <a:noFill/>
          <a:ln>
            <a:noFill/>
          </a:ln>
        </p:spPr>
        <p:txBody>
          <a:bodyPr anchorCtr="0" anchor="t" bIns="91425" lIns="91425" spcFirstLastPara="1" rIns="91425" wrap="square" tIns="91425">
            <a:noAutofit/>
          </a:bodyPr>
          <a:lstStyle/>
          <a:p>
            <a:pPr indent="-419100" lvl="0" marL="457200" rtl="0" algn="ctr">
              <a:spcBef>
                <a:spcPts val="0"/>
              </a:spcBef>
              <a:spcAft>
                <a:spcPts val="0"/>
              </a:spcAft>
              <a:buSzPts val="3000"/>
              <a:buFont typeface="Quattrocento Sans"/>
              <a:buAutoNum type="arabicPeriod"/>
            </a:pPr>
            <a:r>
              <a:rPr lang="en-US" sz="3000">
                <a:latin typeface="Quattrocento Sans"/>
                <a:ea typeface="Quattrocento Sans"/>
                <a:cs typeface="Quattrocento Sans"/>
                <a:sym typeface="Quattrocento Sans"/>
              </a:rPr>
              <a:t>How do you typically show up when you’re under stress? Is that how a leader would handle adversity?</a:t>
            </a:r>
            <a:endParaRPr sz="3000">
              <a:latin typeface="Quattrocento Sans"/>
              <a:ea typeface="Quattrocento Sans"/>
              <a:cs typeface="Quattrocento Sans"/>
              <a:sym typeface="Quattrocento Sans"/>
            </a:endParaRPr>
          </a:p>
          <a:p>
            <a:pPr indent="0" lvl="0" marL="0" rtl="0" algn="ctr">
              <a:spcBef>
                <a:spcPts val="0"/>
              </a:spcBef>
              <a:spcAft>
                <a:spcPts val="0"/>
              </a:spcAft>
              <a:buNone/>
            </a:pPr>
            <a:r>
              <a:t/>
            </a:r>
            <a:endParaRPr sz="3000">
              <a:latin typeface="Quattrocento Sans"/>
              <a:ea typeface="Quattrocento Sans"/>
              <a:cs typeface="Quattrocento Sans"/>
              <a:sym typeface="Quattrocento Sans"/>
            </a:endParaRPr>
          </a:p>
          <a:p>
            <a:pPr indent="-419100" lvl="0" marL="457200" rtl="0" algn="ctr">
              <a:spcBef>
                <a:spcPts val="0"/>
              </a:spcBef>
              <a:spcAft>
                <a:spcPts val="0"/>
              </a:spcAft>
              <a:buSzPts val="3000"/>
              <a:buFont typeface="Quattrocento Sans"/>
              <a:buAutoNum type="arabicPeriod"/>
            </a:pPr>
            <a:r>
              <a:rPr lang="en-US" sz="3000">
                <a:latin typeface="Quattrocento Sans"/>
                <a:ea typeface="Quattrocento Sans"/>
                <a:cs typeface="Quattrocento Sans"/>
                <a:sym typeface="Quattrocento Sans"/>
              </a:rPr>
              <a:t>What kind of energy do you think your team experiences from you on a day-to-day basis? Do you think you can make any improvements?</a:t>
            </a:r>
            <a:endParaRPr sz="3000">
              <a:latin typeface="Quattrocento Sans"/>
              <a:ea typeface="Quattrocento Sans"/>
              <a:cs typeface="Quattrocento Sans"/>
              <a:sym typeface="Quattrocento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3db906dcf17_0_818"/>
          <p:cNvSpPr txBox="1"/>
          <p:nvPr>
            <p:ph idx="1" type="body"/>
          </p:nvPr>
        </p:nvSpPr>
        <p:spPr>
          <a:xfrm>
            <a:off x="695325" y="6350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4. Identity Health + Energy</a:t>
            </a:r>
            <a:endParaRPr/>
          </a:p>
        </p:txBody>
      </p:sp>
      <p:sp>
        <p:nvSpPr>
          <p:cNvPr id="567" name="Google Shape;567;g3db906dcf17_0_818"/>
          <p:cNvSpPr txBox="1"/>
          <p:nvPr/>
        </p:nvSpPr>
        <p:spPr>
          <a:xfrm>
            <a:off x="3319350" y="1725275"/>
            <a:ext cx="5553300" cy="13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000">
                <a:latin typeface="Quattrocento Sans"/>
                <a:ea typeface="Quattrocento Sans"/>
                <a:cs typeface="Quattrocento Sans"/>
                <a:sym typeface="Quattrocento Sans"/>
              </a:rPr>
              <a:t>Identity = The Driver</a:t>
            </a:r>
            <a:endParaRPr sz="4000">
              <a:latin typeface="Quattrocento Sans"/>
              <a:ea typeface="Quattrocento Sans"/>
              <a:cs typeface="Quattrocento Sans"/>
              <a:sym typeface="Quattrocento Sans"/>
            </a:endParaRPr>
          </a:p>
          <a:p>
            <a:pPr indent="0" lvl="0" marL="0" rtl="0" algn="ctr">
              <a:spcBef>
                <a:spcPts val="0"/>
              </a:spcBef>
              <a:spcAft>
                <a:spcPts val="0"/>
              </a:spcAft>
              <a:buNone/>
            </a:pPr>
            <a:r>
              <a:rPr lang="en-US" sz="4000">
                <a:latin typeface="Quattrocento Sans"/>
                <a:ea typeface="Quattrocento Sans"/>
                <a:cs typeface="Quattrocento Sans"/>
                <a:sym typeface="Quattrocento Sans"/>
              </a:rPr>
              <a:t>(Where you’re going)</a:t>
            </a:r>
            <a:endParaRPr sz="4000">
              <a:latin typeface="Quattrocento Sans"/>
              <a:ea typeface="Quattrocento Sans"/>
              <a:cs typeface="Quattrocento Sans"/>
              <a:sym typeface="Quattrocento Sans"/>
            </a:endParaRPr>
          </a:p>
        </p:txBody>
      </p:sp>
      <p:sp>
        <p:nvSpPr>
          <p:cNvPr id="568" name="Google Shape;568;g3db906dcf17_0_818"/>
          <p:cNvSpPr txBox="1"/>
          <p:nvPr/>
        </p:nvSpPr>
        <p:spPr>
          <a:xfrm>
            <a:off x="-305250" y="4429625"/>
            <a:ext cx="4212300" cy="103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Quattrocento Sans"/>
                <a:ea typeface="Quattrocento Sans"/>
                <a:cs typeface="Quattrocento Sans"/>
                <a:sym typeface="Quattrocento Sans"/>
              </a:rPr>
              <a:t>Mental = The GPS</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(Clarity)</a:t>
            </a:r>
            <a:endParaRPr sz="3000">
              <a:latin typeface="Quattrocento Sans"/>
              <a:ea typeface="Quattrocento Sans"/>
              <a:cs typeface="Quattrocento Sans"/>
              <a:sym typeface="Quattrocento Sans"/>
            </a:endParaRPr>
          </a:p>
        </p:txBody>
      </p:sp>
      <p:sp>
        <p:nvSpPr>
          <p:cNvPr id="569" name="Google Shape;569;g3db906dcf17_0_818"/>
          <p:cNvSpPr txBox="1"/>
          <p:nvPr/>
        </p:nvSpPr>
        <p:spPr>
          <a:xfrm>
            <a:off x="3907050" y="4429625"/>
            <a:ext cx="4212300" cy="103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Quattrocento Sans"/>
                <a:ea typeface="Quattrocento Sans"/>
                <a:cs typeface="Quattrocento Sans"/>
                <a:sym typeface="Quattrocento Sans"/>
              </a:rPr>
              <a:t>Physical = The Engine</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(Capacity)</a:t>
            </a:r>
            <a:endParaRPr sz="3000">
              <a:latin typeface="Quattrocento Sans"/>
              <a:ea typeface="Quattrocento Sans"/>
              <a:cs typeface="Quattrocento Sans"/>
              <a:sym typeface="Quattrocento Sans"/>
            </a:endParaRPr>
          </a:p>
        </p:txBody>
      </p:sp>
      <p:sp>
        <p:nvSpPr>
          <p:cNvPr id="570" name="Google Shape;570;g3db906dcf17_0_818"/>
          <p:cNvSpPr txBox="1"/>
          <p:nvPr/>
        </p:nvSpPr>
        <p:spPr>
          <a:xfrm>
            <a:off x="8119350" y="4429625"/>
            <a:ext cx="4212300" cy="103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Quattrocento Sans"/>
                <a:ea typeface="Quattrocento Sans"/>
                <a:cs typeface="Quattrocento Sans"/>
                <a:sym typeface="Quattrocento Sans"/>
              </a:rPr>
              <a:t>Emotional = The Tires</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(Control)</a:t>
            </a:r>
            <a:endParaRPr sz="3000">
              <a:latin typeface="Quattrocento Sans"/>
              <a:ea typeface="Quattrocento Sans"/>
              <a:cs typeface="Quattrocento Sans"/>
              <a:sym typeface="Quattrocento Sans"/>
            </a:endParaRPr>
          </a:p>
        </p:txBody>
      </p:sp>
      <p:sp>
        <p:nvSpPr>
          <p:cNvPr id="571" name="Google Shape;571;g3db906dcf17_0_818"/>
          <p:cNvSpPr txBox="1"/>
          <p:nvPr/>
        </p:nvSpPr>
        <p:spPr>
          <a:xfrm>
            <a:off x="4721100" y="3091175"/>
            <a:ext cx="2749800" cy="5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attrocento Sans"/>
                <a:ea typeface="Quattrocento Sans"/>
                <a:cs typeface="Quattrocento Sans"/>
                <a:sym typeface="Quattrocento Sans"/>
              </a:rPr>
              <a:t>In Charge of Everything</a:t>
            </a:r>
            <a:endParaRPr sz="2000">
              <a:latin typeface="Quattrocento Sans"/>
              <a:ea typeface="Quattrocento Sans"/>
              <a:cs typeface="Quattrocento Sans"/>
              <a:sym typeface="Quattrocento Sans"/>
            </a:endParaRPr>
          </a:p>
        </p:txBody>
      </p:sp>
      <p:sp>
        <p:nvSpPr>
          <p:cNvPr id="572" name="Google Shape;572;g3db906dcf17_0_818"/>
          <p:cNvSpPr txBox="1"/>
          <p:nvPr/>
        </p:nvSpPr>
        <p:spPr>
          <a:xfrm>
            <a:off x="426000" y="5463425"/>
            <a:ext cx="2749800" cy="57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Quattrocento Sans"/>
                <a:ea typeface="Quattrocento Sans"/>
                <a:cs typeface="Quattrocento Sans"/>
                <a:sym typeface="Quattrocento Sans"/>
              </a:rPr>
              <a:t>When your mind is clear, you think better</a:t>
            </a:r>
            <a:endParaRPr sz="2000">
              <a:latin typeface="Quattrocento Sans"/>
              <a:ea typeface="Quattrocento Sans"/>
              <a:cs typeface="Quattrocento Sans"/>
              <a:sym typeface="Quattrocento Sans"/>
            </a:endParaRPr>
          </a:p>
        </p:txBody>
      </p:sp>
      <p:sp>
        <p:nvSpPr>
          <p:cNvPr id="573" name="Google Shape;573;g3db906dcf17_0_818"/>
          <p:cNvSpPr txBox="1"/>
          <p:nvPr/>
        </p:nvSpPr>
        <p:spPr>
          <a:xfrm>
            <a:off x="4721100" y="5463425"/>
            <a:ext cx="2749800" cy="57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Quattrocento Sans"/>
                <a:ea typeface="Quattrocento Sans"/>
                <a:cs typeface="Quattrocento Sans"/>
                <a:sym typeface="Quattrocento Sans"/>
              </a:rPr>
              <a:t>When your body feels good, you show up consistently through action</a:t>
            </a:r>
            <a:endParaRPr sz="2000">
              <a:latin typeface="Quattrocento Sans"/>
              <a:ea typeface="Quattrocento Sans"/>
              <a:cs typeface="Quattrocento Sans"/>
              <a:sym typeface="Quattrocento Sans"/>
            </a:endParaRPr>
          </a:p>
        </p:txBody>
      </p:sp>
      <p:sp>
        <p:nvSpPr>
          <p:cNvPr id="574" name="Google Shape;574;g3db906dcf17_0_818"/>
          <p:cNvSpPr txBox="1"/>
          <p:nvPr/>
        </p:nvSpPr>
        <p:spPr>
          <a:xfrm>
            <a:off x="8850600" y="5463425"/>
            <a:ext cx="2749800" cy="103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latin typeface="Quattrocento Sans"/>
                <a:ea typeface="Quattrocento Sans"/>
                <a:cs typeface="Quattrocento Sans"/>
                <a:sym typeface="Quattrocento Sans"/>
              </a:rPr>
              <a:t>When you’re resilient and emotionally strong, you are grounded</a:t>
            </a:r>
            <a:endParaRPr sz="2000">
              <a:latin typeface="Quattrocento Sans"/>
              <a:ea typeface="Quattrocento Sans"/>
              <a:cs typeface="Quattrocento Sans"/>
              <a:sym typeface="Quattrocento Sans"/>
            </a:endParaRPr>
          </a:p>
        </p:txBody>
      </p:sp>
      <p:pic>
        <p:nvPicPr>
          <p:cNvPr id="575" name="Google Shape;575;g3db906dcf17_0_818"/>
          <p:cNvPicPr preferRelativeResize="0"/>
          <p:nvPr/>
        </p:nvPicPr>
        <p:blipFill>
          <a:blip r:embed="rId3">
            <a:alphaModFix/>
          </a:blip>
          <a:stretch>
            <a:fillRect/>
          </a:stretch>
        </p:blipFill>
        <p:spPr>
          <a:xfrm>
            <a:off x="143775" y="2061725"/>
            <a:ext cx="3558400" cy="1779200"/>
          </a:xfrm>
          <a:prstGeom prst="rect">
            <a:avLst/>
          </a:prstGeom>
          <a:noFill/>
          <a:ln>
            <a:noFill/>
          </a:ln>
        </p:spPr>
      </p:pic>
      <p:pic>
        <p:nvPicPr>
          <p:cNvPr id="576" name="Google Shape;576;g3db906dcf17_0_818"/>
          <p:cNvPicPr preferRelativeResize="0"/>
          <p:nvPr/>
        </p:nvPicPr>
        <p:blipFill>
          <a:blip r:embed="rId4">
            <a:alphaModFix/>
          </a:blip>
          <a:stretch>
            <a:fillRect/>
          </a:stretch>
        </p:blipFill>
        <p:spPr>
          <a:xfrm>
            <a:off x="8489825" y="2061713"/>
            <a:ext cx="3558400" cy="1779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3db906dcf17_0_833"/>
          <p:cNvSpPr txBox="1"/>
          <p:nvPr/>
        </p:nvSpPr>
        <p:spPr>
          <a:xfrm>
            <a:off x="-158100" y="2217325"/>
            <a:ext cx="125082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latin typeface="Georgia"/>
                <a:ea typeface="Georgia"/>
                <a:cs typeface="Georgia"/>
                <a:sym typeface="Georgia"/>
              </a:rPr>
              <a:t>It is bigger than you.</a:t>
            </a:r>
            <a:endParaRPr sz="4000">
              <a:latin typeface="Georgia"/>
              <a:ea typeface="Georgia"/>
              <a:cs typeface="Georgia"/>
              <a:sym typeface="Georgia"/>
            </a:endParaRPr>
          </a:p>
          <a:p>
            <a:pPr indent="0" lvl="0" marL="0" rtl="0" algn="ctr">
              <a:spcBef>
                <a:spcPts val="0"/>
              </a:spcBef>
              <a:spcAft>
                <a:spcPts val="0"/>
              </a:spcAft>
              <a:buNone/>
            </a:pPr>
            <a:r>
              <a:rPr lang="en-US" sz="4000">
                <a:latin typeface="Georgia"/>
                <a:ea typeface="Georgia"/>
                <a:cs typeface="Georgia"/>
                <a:sym typeface="Georgia"/>
              </a:rPr>
              <a:t>The decisions that you make impact the lives of many.</a:t>
            </a:r>
            <a:endParaRPr sz="4000">
              <a:latin typeface="Georgia"/>
              <a:ea typeface="Georgia"/>
              <a:cs typeface="Georgia"/>
              <a:sym typeface="Georgia"/>
            </a:endParaRPr>
          </a:p>
          <a:p>
            <a:pPr indent="0" lvl="0" marL="0" rtl="0" algn="ctr">
              <a:spcBef>
                <a:spcPts val="0"/>
              </a:spcBef>
              <a:spcAft>
                <a:spcPts val="0"/>
              </a:spcAft>
              <a:buNone/>
            </a:pPr>
            <a:r>
              <a:t/>
            </a:r>
            <a:endParaRPr sz="4000">
              <a:latin typeface="Georgia"/>
              <a:ea typeface="Georgia"/>
              <a:cs typeface="Georgia"/>
              <a:sym typeface="Georgia"/>
            </a:endParaRPr>
          </a:p>
          <a:p>
            <a:pPr indent="0" lvl="0" marL="0" rtl="0" algn="ctr">
              <a:spcBef>
                <a:spcPts val="0"/>
              </a:spcBef>
              <a:spcAft>
                <a:spcPts val="0"/>
              </a:spcAft>
              <a:buNone/>
            </a:pPr>
            <a:r>
              <a:rPr lang="en-US" sz="4000">
                <a:latin typeface="Georgia"/>
                <a:ea typeface="Georgia"/>
                <a:cs typeface="Georgia"/>
                <a:sym typeface="Georgia"/>
              </a:rPr>
              <a:t>Taking care of your health decreases the chances of any obstacles for you during your work career.</a:t>
            </a:r>
            <a:endParaRPr sz="4000"/>
          </a:p>
        </p:txBody>
      </p:sp>
      <p:sp>
        <p:nvSpPr>
          <p:cNvPr id="583" name="Google Shape;583;g3db906dcf17_0_833"/>
          <p:cNvSpPr txBox="1"/>
          <p:nvPr>
            <p:ph idx="1" type="body"/>
          </p:nvPr>
        </p:nvSpPr>
        <p:spPr>
          <a:xfrm>
            <a:off x="695325" y="6350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4. Identity Health + Energy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db906dcf17_0_839"/>
          <p:cNvSpPr txBox="1"/>
          <p:nvPr>
            <p:ph idx="1" type="body"/>
          </p:nvPr>
        </p:nvSpPr>
        <p:spPr>
          <a:xfrm>
            <a:off x="695325" y="6350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4. Identity Health + Energy</a:t>
            </a:r>
            <a:endParaRPr/>
          </a:p>
        </p:txBody>
      </p:sp>
      <p:sp>
        <p:nvSpPr>
          <p:cNvPr id="590" name="Google Shape;590;g3db906dcf17_0_839"/>
          <p:cNvSpPr txBox="1"/>
          <p:nvPr/>
        </p:nvSpPr>
        <p:spPr>
          <a:xfrm>
            <a:off x="2510700" y="2480075"/>
            <a:ext cx="7170600" cy="27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Quattrocento Sans"/>
                <a:ea typeface="Quattrocento Sans"/>
                <a:cs typeface="Quattrocento Sans"/>
                <a:sym typeface="Quattrocento Sans"/>
              </a:rPr>
              <a:t>Without a strong identity, your other buckets cannot be filled</a:t>
            </a:r>
            <a:endParaRPr sz="3000">
              <a:latin typeface="Quattrocento Sans"/>
              <a:ea typeface="Quattrocento Sans"/>
              <a:cs typeface="Quattrocento Sans"/>
              <a:sym typeface="Quattrocento Sans"/>
            </a:endParaRPr>
          </a:p>
          <a:p>
            <a:pPr indent="0" lvl="0" marL="0" rtl="0" algn="ctr">
              <a:spcBef>
                <a:spcPts val="0"/>
              </a:spcBef>
              <a:spcAft>
                <a:spcPts val="0"/>
              </a:spcAft>
              <a:buNone/>
            </a:pPr>
            <a:r>
              <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Ask yourself…</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Who do I do it for?</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What do I want to accomplish?</a:t>
            </a:r>
            <a:endParaRPr sz="3000">
              <a:latin typeface="Quattrocento Sans"/>
              <a:ea typeface="Quattrocento Sans"/>
              <a:cs typeface="Quattrocento Sans"/>
              <a:sym typeface="Quattrocento Sans"/>
            </a:endParaRPr>
          </a:p>
          <a:p>
            <a:pPr indent="0" lvl="0" marL="0" rtl="0" algn="ctr">
              <a:spcBef>
                <a:spcPts val="0"/>
              </a:spcBef>
              <a:spcAft>
                <a:spcPts val="0"/>
              </a:spcAft>
              <a:buNone/>
            </a:pPr>
            <a:r>
              <a:rPr lang="en-US" sz="3000">
                <a:latin typeface="Quattrocento Sans"/>
                <a:ea typeface="Quattrocento Sans"/>
                <a:cs typeface="Quattrocento Sans"/>
                <a:sym typeface="Quattrocento Sans"/>
              </a:rPr>
              <a:t>Why does my work matter?</a:t>
            </a:r>
            <a:endParaRPr sz="3000">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3db906dcf17_0_845"/>
          <p:cNvSpPr txBox="1"/>
          <p:nvPr>
            <p:ph idx="2" type="body"/>
          </p:nvPr>
        </p:nvSpPr>
        <p:spPr>
          <a:xfrm>
            <a:off x="542925" y="1898250"/>
            <a:ext cx="11103000" cy="579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500"/>
              <a:t>Most people know where they stand, but few are intentional about improving it</a:t>
            </a:r>
            <a:r>
              <a:rPr lang="en-US"/>
              <a:t> </a:t>
            </a:r>
            <a:endParaRPr/>
          </a:p>
        </p:txBody>
      </p:sp>
      <p:sp>
        <p:nvSpPr>
          <p:cNvPr id="597" name="Google Shape;597;g3db906dcf17_0_845"/>
          <p:cNvSpPr txBox="1"/>
          <p:nvPr>
            <p:ph idx="1" type="body"/>
          </p:nvPr>
        </p:nvSpPr>
        <p:spPr>
          <a:xfrm>
            <a:off x="695325" y="6350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4. Identity Health + Energy</a:t>
            </a:r>
            <a:endParaRPr/>
          </a:p>
        </p:txBody>
      </p:sp>
      <p:sp>
        <p:nvSpPr>
          <p:cNvPr id="598" name="Google Shape;598;g3db906dcf17_0_845"/>
          <p:cNvSpPr txBox="1"/>
          <p:nvPr/>
        </p:nvSpPr>
        <p:spPr>
          <a:xfrm>
            <a:off x="1944600" y="2749650"/>
            <a:ext cx="8302800" cy="3145200"/>
          </a:xfrm>
          <a:prstGeom prst="rect">
            <a:avLst/>
          </a:prstGeom>
          <a:noFill/>
          <a:ln>
            <a:noFill/>
          </a:ln>
        </p:spPr>
        <p:txBody>
          <a:bodyPr anchorCtr="0" anchor="t" bIns="91425" lIns="91425" spcFirstLastPara="1" rIns="91425" wrap="square" tIns="91425">
            <a:noAutofit/>
          </a:bodyPr>
          <a:lstStyle/>
          <a:p>
            <a:pPr indent="-355600" lvl="0" marL="457200" rtl="0" algn="ctr">
              <a:spcBef>
                <a:spcPts val="0"/>
              </a:spcBef>
              <a:spcAft>
                <a:spcPts val="0"/>
              </a:spcAft>
              <a:buSzPts val="2000"/>
              <a:buFont typeface="Quattrocento Sans"/>
              <a:buAutoNum type="arabicPeriod"/>
            </a:pPr>
            <a:r>
              <a:rPr lang="en-US" sz="2000">
                <a:latin typeface="Quattrocento Sans"/>
                <a:ea typeface="Quattrocento Sans"/>
                <a:cs typeface="Quattrocento Sans"/>
                <a:sym typeface="Quattrocento Sans"/>
              </a:rPr>
              <a:t>Does the way you live your day-to-day life reflect the person you want to be? Physically, Mentally, and Emotionally, to complete your identity.</a:t>
            </a:r>
            <a:endParaRPr sz="2000">
              <a:latin typeface="Quattrocento Sans"/>
              <a:ea typeface="Quattrocento Sans"/>
              <a:cs typeface="Quattrocento Sans"/>
              <a:sym typeface="Quattrocento Sans"/>
            </a:endParaRPr>
          </a:p>
          <a:p>
            <a:pPr indent="0" lvl="0" marL="0" rtl="0" algn="ctr">
              <a:spcBef>
                <a:spcPts val="0"/>
              </a:spcBef>
              <a:spcAft>
                <a:spcPts val="0"/>
              </a:spcAft>
              <a:buNone/>
            </a:pPr>
            <a:r>
              <a:t/>
            </a:r>
            <a:endParaRPr sz="2000">
              <a:latin typeface="Quattrocento Sans"/>
              <a:ea typeface="Quattrocento Sans"/>
              <a:cs typeface="Quattrocento Sans"/>
              <a:sym typeface="Quattrocento Sans"/>
            </a:endParaRPr>
          </a:p>
          <a:p>
            <a:pPr indent="-355600" lvl="0" marL="457200" rtl="0" algn="ctr">
              <a:spcBef>
                <a:spcPts val="0"/>
              </a:spcBef>
              <a:spcAft>
                <a:spcPts val="0"/>
              </a:spcAft>
              <a:buSzPts val="2000"/>
              <a:buFont typeface="Quattrocento Sans"/>
              <a:buAutoNum type="arabicPeriod"/>
            </a:pPr>
            <a:r>
              <a:rPr lang="en-US" sz="2000">
                <a:latin typeface="Quattrocento Sans"/>
                <a:ea typeface="Quattrocento Sans"/>
                <a:cs typeface="Quattrocento Sans"/>
                <a:sym typeface="Quattrocento Sans"/>
              </a:rPr>
              <a:t>Are you clear on who you want to be as a leader, and are your daily actions supporting that?</a:t>
            </a:r>
            <a:endParaRPr sz="2000">
              <a:latin typeface="Quattrocento Sans"/>
              <a:ea typeface="Quattrocento Sans"/>
              <a:cs typeface="Quattrocento Sans"/>
              <a:sym typeface="Quattrocento Sans"/>
            </a:endParaRPr>
          </a:p>
          <a:p>
            <a:pPr indent="0" lvl="0" marL="0" rtl="0" algn="ctr">
              <a:spcBef>
                <a:spcPts val="0"/>
              </a:spcBef>
              <a:spcAft>
                <a:spcPts val="0"/>
              </a:spcAft>
              <a:buNone/>
            </a:pPr>
            <a:r>
              <a:t/>
            </a:r>
            <a:endParaRPr sz="2000">
              <a:latin typeface="Quattrocento Sans"/>
              <a:ea typeface="Quattrocento Sans"/>
              <a:cs typeface="Quattrocento Sans"/>
              <a:sym typeface="Quattrocento Sans"/>
            </a:endParaRPr>
          </a:p>
          <a:p>
            <a:pPr indent="-355600" lvl="0" marL="457200" rtl="0" algn="ctr">
              <a:spcBef>
                <a:spcPts val="0"/>
              </a:spcBef>
              <a:spcAft>
                <a:spcPts val="0"/>
              </a:spcAft>
              <a:buSzPts val="2000"/>
              <a:buFont typeface="Quattrocento Sans"/>
              <a:buAutoNum type="arabicPeriod"/>
            </a:pPr>
            <a:r>
              <a:rPr lang="en-US" sz="2000">
                <a:latin typeface="Quattrocento Sans"/>
                <a:ea typeface="Quattrocento Sans"/>
                <a:cs typeface="Quattrocento Sans"/>
                <a:sym typeface="Quattrocento Sans"/>
              </a:rPr>
              <a:t>What is your why? Remember your purpose and why you are building what you’re building.</a:t>
            </a:r>
            <a:endParaRPr sz="2000">
              <a:latin typeface="Quattrocento Sans"/>
              <a:ea typeface="Quattrocento Sans"/>
              <a:cs typeface="Quattrocento Sans"/>
              <a:sym typeface="Quattrocento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3db906dcf17_0_852"/>
          <p:cNvSpPr txBox="1"/>
          <p:nvPr>
            <p:ph idx="1" type="body"/>
          </p:nvPr>
        </p:nvSpPr>
        <p:spPr>
          <a:xfrm>
            <a:off x="542925" y="482600"/>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Guided Meditation</a:t>
            </a:r>
            <a:endParaRPr/>
          </a:p>
        </p:txBody>
      </p:sp>
      <p:sp>
        <p:nvSpPr>
          <p:cNvPr id="605" name="Google Shape;605;g3db906dcf17_0_852"/>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06" name="Google Shape;606;g3db906dcf17_0_852"/>
          <p:cNvSpPr txBox="1"/>
          <p:nvPr/>
        </p:nvSpPr>
        <p:spPr>
          <a:xfrm>
            <a:off x="173531" y="1693378"/>
            <a:ext cx="7886700" cy="53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US" sz="2800">
                <a:solidFill>
                  <a:srgbClr val="05293E"/>
                </a:solidFill>
                <a:latin typeface="Montserrat ExtraBold"/>
                <a:ea typeface="Montserrat ExtraBold"/>
                <a:cs typeface="Montserrat ExtraBold"/>
                <a:sym typeface="Montserrat ExtraBold"/>
              </a:rPr>
              <a:t>Mindfulness</a:t>
            </a:r>
            <a:endParaRPr sz="2800">
              <a:solidFill>
                <a:srgbClr val="05293E"/>
              </a:solidFill>
              <a:latin typeface="Montserrat ExtraBold"/>
              <a:ea typeface="Montserrat ExtraBold"/>
              <a:cs typeface="Montserrat ExtraBold"/>
              <a:sym typeface="Montserrat ExtraBold"/>
            </a:endParaRPr>
          </a:p>
        </p:txBody>
      </p:sp>
      <p:sp>
        <p:nvSpPr>
          <p:cNvPr id="607" name="Google Shape;607;g3db906dcf17_0_852"/>
          <p:cNvSpPr txBox="1"/>
          <p:nvPr/>
        </p:nvSpPr>
        <p:spPr>
          <a:xfrm>
            <a:off x="173531" y="2711240"/>
            <a:ext cx="7886700" cy="53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5293E"/>
              </a:buClr>
              <a:buSzPts val="3800"/>
              <a:buFont typeface="Montserrat ExtraBold"/>
              <a:buNone/>
            </a:pPr>
            <a:r>
              <a:rPr b="0" i="0" lang="en-US" sz="1600" u="none" cap="none" strike="noStrike">
                <a:solidFill>
                  <a:srgbClr val="05293E"/>
                </a:solidFill>
                <a:latin typeface="Montserrat ExtraBold"/>
                <a:ea typeface="Montserrat ExtraBold"/>
                <a:cs typeface="Montserrat ExtraBold"/>
                <a:sym typeface="Montserrat ExtraBold"/>
              </a:rPr>
              <a:t>Mindfulness creates a space within, </a:t>
            </a:r>
            <a:r>
              <a:rPr b="0" i="0" lang="en-US" sz="1600" u="none" cap="none" strike="noStrike">
                <a:solidFill>
                  <a:srgbClr val="00B0F0"/>
                </a:solidFill>
                <a:latin typeface="Montserrat ExtraBold"/>
                <a:ea typeface="Montserrat ExtraBold"/>
                <a:cs typeface="Montserrat ExtraBold"/>
                <a:sym typeface="Montserrat ExtraBold"/>
              </a:rPr>
              <a:t>a quiet shift in focus and attention </a:t>
            </a:r>
            <a:r>
              <a:rPr b="0" i="0" lang="en-US" sz="1600" u="none" cap="none" strike="noStrike">
                <a:solidFill>
                  <a:srgbClr val="05293E"/>
                </a:solidFill>
                <a:latin typeface="Montserrat ExtraBold"/>
                <a:ea typeface="Montserrat ExtraBold"/>
                <a:cs typeface="Montserrat ExtraBold"/>
                <a:sym typeface="Montserrat ExtraBold"/>
              </a:rPr>
              <a:t>that helps the mind and body rest and reset. This allows us to respond to ourselves and our lives rather than reacting instantly, which in turn soothes the entire range of unpleasant anxiety symptoms.</a:t>
            </a:r>
            <a:endParaRPr/>
          </a:p>
        </p:txBody>
      </p:sp>
      <p:pic>
        <p:nvPicPr>
          <p:cNvPr descr="Lotus Flower with solid fill" id="608" name="Google Shape;608;g3db906dcf17_0_852"/>
          <p:cNvPicPr preferRelativeResize="0"/>
          <p:nvPr/>
        </p:nvPicPr>
        <p:blipFill rotWithShape="1">
          <a:blip r:embed="rId3">
            <a:alphaModFix/>
          </a:blip>
          <a:srcRect b="0" l="0" r="0" t="0"/>
          <a:stretch/>
        </p:blipFill>
        <p:spPr>
          <a:xfrm>
            <a:off x="173536" y="3729107"/>
            <a:ext cx="1523789" cy="1523789"/>
          </a:xfrm>
          <a:prstGeom prst="rect">
            <a:avLst/>
          </a:prstGeom>
          <a:noFill/>
          <a:ln>
            <a:noFill/>
          </a:ln>
        </p:spPr>
      </p:pic>
      <p:sp>
        <p:nvSpPr>
          <p:cNvPr id="609" name="Google Shape;609;g3db906dcf17_0_852"/>
          <p:cNvSpPr txBox="1"/>
          <p:nvPr/>
        </p:nvSpPr>
        <p:spPr>
          <a:xfrm>
            <a:off x="3103636" y="4100126"/>
            <a:ext cx="5929800" cy="2163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5293E"/>
              </a:buClr>
              <a:buSzPts val="1600"/>
              <a:buFont typeface="Montserrat ExtraBold"/>
              <a:buNone/>
            </a:pPr>
            <a:r>
              <a:rPr b="0" i="0" lang="en-US" sz="1600" u="none" cap="none" strike="noStrike">
                <a:solidFill>
                  <a:srgbClr val="05293E"/>
                </a:solidFill>
                <a:latin typeface="Montserrat Light"/>
                <a:ea typeface="Montserrat Light"/>
                <a:cs typeface="Montserrat Light"/>
                <a:sym typeface="Montserrat Light"/>
              </a:rPr>
              <a:t>Take a seat. Find a place that feels calm and quiet.</a:t>
            </a:r>
            <a:endParaRPr/>
          </a:p>
          <a:p>
            <a:pPr indent="0" lvl="0" marL="0" marR="0" rtl="0" algn="l">
              <a:lnSpc>
                <a:spcPct val="90000"/>
              </a:lnSpc>
              <a:spcBef>
                <a:spcPts val="0"/>
              </a:spcBef>
              <a:spcAft>
                <a:spcPts val="0"/>
              </a:spcAft>
              <a:buClr>
                <a:srgbClr val="05293E"/>
              </a:buClr>
              <a:buSzPts val="1600"/>
              <a:buFont typeface="Montserrat ExtraBold"/>
              <a:buNone/>
            </a:pPr>
            <a:r>
              <a:t/>
            </a:r>
            <a:endParaRPr b="0" i="0" sz="1600" u="none" cap="none" strike="noStrike">
              <a:solidFill>
                <a:srgbClr val="05293E"/>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5293E"/>
              </a:buClr>
              <a:buSzPts val="1600"/>
              <a:buFont typeface="Montserrat ExtraBold"/>
              <a:buNone/>
            </a:pPr>
            <a:r>
              <a:rPr b="0" i="0" lang="en-US" sz="1600" u="none" cap="none" strike="noStrike">
                <a:solidFill>
                  <a:srgbClr val="05293E"/>
                </a:solidFill>
                <a:latin typeface="Montserrat Light"/>
                <a:ea typeface="Montserrat Light"/>
                <a:cs typeface="Montserrat Light"/>
                <a:sym typeface="Montserrat Light"/>
              </a:rPr>
              <a:t>Set a time limit 5-10 min works to begin.</a:t>
            </a:r>
            <a:endParaRPr/>
          </a:p>
          <a:p>
            <a:pPr indent="0" lvl="0" marL="0" marR="0" rtl="0" algn="l">
              <a:lnSpc>
                <a:spcPct val="90000"/>
              </a:lnSpc>
              <a:spcBef>
                <a:spcPts val="0"/>
              </a:spcBef>
              <a:spcAft>
                <a:spcPts val="0"/>
              </a:spcAft>
              <a:buClr>
                <a:srgbClr val="05293E"/>
              </a:buClr>
              <a:buSzPts val="1600"/>
              <a:buFont typeface="Montserrat ExtraBold"/>
              <a:buNone/>
            </a:pPr>
            <a:r>
              <a:t/>
            </a:r>
            <a:endParaRPr b="0" i="0" sz="1600" u="none" cap="none" strike="noStrike">
              <a:solidFill>
                <a:srgbClr val="05293E"/>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5293E"/>
              </a:buClr>
              <a:buSzPts val="1600"/>
              <a:buFont typeface="Montserrat ExtraBold"/>
              <a:buNone/>
            </a:pPr>
            <a:r>
              <a:rPr b="0" i="0" lang="en-US" sz="1600" u="none" cap="none" strike="noStrike">
                <a:solidFill>
                  <a:srgbClr val="05293E"/>
                </a:solidFill>
                <a:latin typeface="Montserrat Light"/>
                <a:ea typeface="Montserrat Light"/>
                <a:cs typeface="Montserrat Light"/>
                <a:sym typeface="Montserrat Light"/>
              </a:rPr>
              <a:t>Notice your body</a:t>
            </a:r>
            <a:endParaRPr/>
          </a:p>
          <a:p>
            <a:pPr indent="0" lvl="0" marL="0" marR="0" rtl="0" algn="l">
              <a:lnSpc>
                <a:spcPct val="90000"/>
              </a:lnSpc>
              <a:spcBef>
                <a:spcPts val="0"/>
              </a:spcBef>
              <a:spcAft>
                <a:spcPts val="0"/>
              </a:spcAft>
              <a:buClr>
                <a:srgbClr val="05293E"/>
              </a:buClr>
              <a:buSzPts val="1600"/>
              <a:buFont typeface="Montserrat ExtraBold"/>
              <a:buNone/>
            </a:pPr>
            <a:r>
              <a:t/>
            </a:r>
            <a:endParaRPr b="0" i="0" sz="1600" u="none" cap="none" strike="noStrike">
              <a:solidFill>
                <a:srgbClr val="05293E"/>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5293E"/>
              </a:buClr>
              <a:buSzPts val="1600"/>
              <a:buFont typeface="Montserrat ExtraBold"/>
              <a:buNone/>
            </a:pPr>
            <a:r>
              <a:rPr b="0" i="0" lang="en-US" sz="1600" u="none" cap="none" strike="noStrike">
                <a:solidFill>
                  <a:srgbClr val="05293E"/>
                </a:solidFill>
                <a:latin typeface="Montserrat Light"/>
                <a:ea typeface="Montserrat Light"/>
                <a:cs typeface="Montserrat Light"/>
                <a:sym typeface="Montserrat Light"/>
              </a:rPr>
              <a:t>Feel your breath</a:t>
            </a:r>
            <a:endParaRPr/>
          </a:p>
          <a:p>
            <a:pPr indent="0" lvl="0" marL="0" marR="0" rtl="0" algn="l">
              <a:lnSpc>
                <a:spcPct val="90000"/>
              </a:lnSpc>
              <a:spcBef>
                <a:spcPts val="0"/>
              </a:spcBef>
              <a:spcAft>
                <a:spcPts val="0"/>
              </a:spcAft>
              <a:buClr>
                <a:srgbClr val="05293E"/>
              </a:buClr>
              <a:buSzPts val="1600"/>
              <a:buFont typeface="Montserrat ExtraBold"/>
              <a:buNone/>
            </a:pPr>
            <a:r>
              <a:t/>
            </a:r>
            <a:endParaRPr b="0" i="0" sz="1600" u="none" cap="none" strike="noStrike">
              <a:solidFill>
                <a:srgbClr val="05293E"/>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5293E"/>
              </a:buClr>
              <a:buSzPts val="1600"/>
              <a:buFont typeface="Montserrat ExtraBold"/>
              <a:buNone/>
            </a:pPr>
            <a:r>
              <a:rPr b="0" i="0" lang="en-US" sz="1600" u="none" cap="none" strike="noStrike">
                <a:solidFill>
                  <a:srgbClr val="05293E"/>
                </a:solidFill>
                <a:latin typeface="Montserrat Light"/>
                <a:ea typeface="Montserrat Light"/>
                <a:cs typeface="Montserrat Light"/>
                <a:sym typeface="Montserrat Light"/>
              </a:rPr>
              <a:t>Notice when your mind has wandered</a:t>
            </a:r>
            <a:endParaRPr/>
          </a:p>
          <a:p>
            <a:pPr indent="0" lvl="0" marL="0" marR="0" rtl="0" algn="l">
              <a:lnSpc>
                <a:spcPct val="90000"/>
              </a:lnSpc>
              <a:spcBef>
                <a:spcPts val="0"/>
              </a:spcBef>
              <a:spcAft>
                <a:spcPts val="0"/>
              </a:spcAft>
              <a:buClr>
                <a:srgbClr val="05293E"/>
              </a:buClr>
              <a:buSzPts val="1600"/>
              <a:buFont typeface="Montserrat ExtraBold"/>
              <a:buNone/>
            </a:pPr>
            <a:r>
              <a:t/>
            </a:r>
            <a:endParaRPr b="0" i="0" sz="1600" u="none" cap="none" strike="noStrike">
              <a:solidFill>
                <a:srgbClr val="05293E"/>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5293E"/>
              </a:buClr>
              <a:buSzPts val="1600"/>
              <a:buFont typeface="Montserrat ExtraBold"/>
              <a:buNone/>
            </a:pPr>
            <a:r>
              <a:rPr b="0" i="0" lang="en-US" sz="1600" u="none" cap="none" strike="noStrike">
                <a:solidFill>
                  <a:srgbClr val="05293E"/>
                </a:solidFill>
                <a:latin typeface="Montserrat Light"/>
                <a:ea typeface="Montserrat Light"/>
                <a:cs typeface="Montserrat Light"/>
                <a:sym typeface="Montserrat Light"/>
              </a:rPr>
              <a:t>Be kind to your wandering mind</a:t>
            </a:r>
            <a:endParaRPr/>
          </a:p>
          <a:p>
            <a:pPr indent="-184150" lvl="0" marL="285750" marR="0" rtl="0" algn="l">
              <a:lnSpc>
                <a:spcPct val="90000"/>
              </a:lnSpc>
              <a:spcBef>
                <a:spcPts val="0"/>
              </a:spcBef>
              <a:spcAft>
                <a:spcPts val="0"/>
              </a:spcAft>
              <a:buClr>
                <a:srgbClr val="05293E"/>
              </a:buClr>
              <a:buSzPts val="1600"/>
              <a:buFont typeface="Arial"/>
              <a:buNone/>
            </a:pPr>
            <a:r>
              <a:t/>
            </a:r>
            <a:endParaRPr b="0" i="0" sz="1600" u="none" cap="none" strike="noStrike">
              <a:solidFill>
                <a:srgbClr val="05293E"/>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5293E"/>
              </a:buClr>
              <a:buSzPts val="3800"/>
              <a:buFont typeface="Montserrat ExtraBold"/>
              <a:buNone/>
            </a:pPr>
            <a:r>
              <a:t/>
            </a:r>
            <a:endParaRPr b="0" i="0" sz="2000" u="none" cap="none" strike="noStrike">
              <a:solidFill>
                <a:srgbClr val="05293E"/>
              </a:solidFill>
              <a:latin typeface="Montserrat ExtraBold"/>
              <a:ea typeface="Montserrat ExtraBold"/>
              <a:cs typeface="Montserrat ExtraBold"/>
              <a:sym typeface="Montserrat ExtraBold"/>
            </a:endParaRPr>
          </a:p>
        </p:txBody>
      </p:sp>
      <p:pic>
        <p:nvPicPr>
          <p:cNvPr id="610" name="Google Shape;610;g3db906dcf17_0_852"/>
          <p:cNvPicPr preferRelativeResize="0"/>
          <p:nvPr/>
        </p:nvPicPr>
        <p:blipFill rotWithShape="1">
          <a:blip r:embed="rId4">
            <a:alphaModFix/>
          </a:blip>
          <a:srcRect b="0" l="0" r="0" t="0"/>
          <a:stretch/>
        </p:blipFill>
        <p:spPr>
          <a:xfrm>
            <a:off x="2649497" y="3893611"/>
            <a:ext cx="533400" cy="533400"/>
          </a:xfrm>
          <a:prstGeom prst="rect">
            <a:avLst/>
          </a:prstGeom>
          <a:noFill/>
          <a:ln>
            <a:noFill/>
          </a:ln>
        </p:spPr>
      </p:pic>
      <p:pic>
        <p:nvPicPr>
          <p:cNvPr id="611" name="Google Shape;611;g3db906dcf17_0_852"/>
          <p:cNvPicPr preferRelativeResize="0"/>
          <p:nvPr/>
        </p:nvPicPr>
        <p:blipFill rotWithShape="1">
          <a:blip r:embed="rId5">
            <a:alphaModFix/>
          </a:blip>
          <a:srcRect b="0" l="0" r="0" t="0"/>
          <a:stretch/>
        </p:blipFill>
        <p:spPr>
          <a:xfrm>
            <a:off x="2649497" y="4435669"/>
            <a:ext cx="436338" cy="436338"/>
          </a:xfrm>
          <a:prstGeom prst="rect">
            <a:avLst/>
          </a:prstGeom>
          <a:noFill/>
          <a:ln>
            <a:noFill/>
          </a:ln>
        </p:spPr>
      </p:pic>
      <p:pic>
        <p:nvPicPr>
          <p:cNvPr id="612" name="Google Shape;612;g3db906dcf17_0_852"/>
          <p:cNvPicPr preferRelativeResize="0"/>
          <p:nvPr/>
        </p:nvPicPr>
        <p:blipFill rotWithShape="1">
          <a:blip r:embed="rId6">
            <a:alphaModFix/>
          </a:blip>
          <a:srcRect b="0" l="0" r="0" t="0"/>
          <a:stretch/>
        </p:blipFill>
        <p:spPr>
          <a:xfrm>
            <a:off x="2657061" y="4900114"/>
            <a:ext cx="405822" cy="405822"/>
          </a:xfrm>
          <a:prstGeom prst="rect">
            <a:avLst/>
          </a:prstGeom>
          <a:noFill/>
          <a:ln>
            <a:noFill/>
          </a:ln>
        </p:spPr>
      </p:pic>
      <p:pic>
        <p:nvPicPr>
          <p:cNvPr id="613" name="Google Shape;613;g3db906dcf17_0_852"/>
          <p:cNvPicPr preferRelativeResize="0"/>
          <p:nvPr/>
        </p:nvPicPr>
        <p:blipFill rotWithShape="1">
          <a:blip r:embed="rId7">
            <a:alphaModFix/>
          </a:blip>
          <a:srcRect b="0" l="0" r="0" t="0"/>
          <a:stretch/>
        </p:blipFill>
        <p:spPr>
          <a:xfrm>
            <a:off x="2657061" y="5305936"/>
            <a:ext cx="457240" cy="454192"/>
          </a:xfrm>
          <a:prstGeom prst="rect">
            <a:avLst/>
          </a:prstGeom>
          <a:noFill/>
          <a:ln>
            <a:noFill/>
          </a:ln>
        </p:spPr>
      </p:pic>
      <p:pic>
        <p:nvPicPr>
          <p:cNvPr id="614" name="Google Shape;614;g3db906dcf17_0_852"/>
          <p:cNvPicPr preferRelativeResize="0"/>
          <p:nvPr/>
        </p:nvPicPr>
        <p:blipFill rotWithShape="1">
          <a:blip r:embed="rId8">
            <a:alphaModFix/>
          </a:blip>
          <a:srcRect b="0" l="0" r="0" t="0"/>
          <a:stretch/>
        </p:blipFill>
        <p:spPr>
          <a:xfrm>
            <a:off x="2649497" y="5809132"/>
            <a:ext cx="405823" cy="405823"/>
          </a:xfrm>
          <a:prstGeom prst="rect">
            <a:avLst/>
          </a:prstGeom>
          <a:noFill/>
          <a:ln>
            <a:noFill/>
          </a:ln>
        </p:spPr>
      </p:pic>
      <p:pic>
        <p:nvPicPr>
          <p:cNvPr id="615" name="Google Shape;615;g3db906dcf17_0_852"/>
          <p:cNvPicPr preferRelativeResize="0"/>
          <p:nvPr/>
        </p:nvPicPr>
        <p:blipFill rotWithShape="1">
          <a:blip r:embed="rId9">
            <a:alphaModFix/>
          </a:blip>
          <a:srcRect b="0" l="0" r="0" t="0"/>
          <a:stretch/>
        </p:blipFill>
        <p:spPr>
          <a:xfrm>
            <a:off x="2624499" y="6214955"/>
            <a:ext cx="522364" cy="522364"/>
          </a:xfrm>
          <a:prstGeom prst="rect">
            <a:avLst/>
          </a:prstGeom>
          <a:noFill/>
          <a:ln>
            <a:noFill/>
          </a:ln>
        </p:spPr>
      </p:pic>
      <p:sp>
        <p:nvSpPr>
          <p:cNvPr id="616" name="Google Shape;616;g3db906dcf17_0_852"/>
          <p:cNvSpPr txBox="1"/>
          <p:nvPr/>
        </p:nvSpPr>
        <p:spPr>
          <a:xfrm>
            <a:off x="8645925" y="3121200"/>
            <a:ext cx="3000000" cy="226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500" u="sng">
                <a:solidFill>
                  <a:schemeClr val="hlink"/>
                </a:solidFill>
                <a:latin typeface="Quattrocento Sans"/>
                <a:ea typeface="Quattrocento Sans"/>
                <a:cs typeface="Quattrocento Sans"/>
                <a:sym typeface="Quattrocento Sans"/>
                <a:hlinkClick r:id="rId10"/>
              </a:rPr>
              <a:t>5 MINUTE Guided Meditation</a:t>
            </a:r>
            <a:r>
              <a:rPr lang="en-US" sz="4500"/>
              <a:t> </a:t>
            </a:r>
            <a:endParaRPr sz="4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3db906dcf17_0_552"/>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lang="en-US"/>
              <a:t>The 4 Health and Energy Buckets</a:t>
            </a:r>
            <a:endParaRPr/>
          </a:p>
        </p:txBody>
      </p:sp>
      <p:sp>
        <p:nvSpPr>
          <p:cNvPr id="269" name="Google Shape;269;g3db906dcf17_0_552"/>
          <p:cNvSpPr txBox="1"/>
          <p:nvPr>
            <p:ph idx="12" type="sldNum"/>
          </p:nvPr>
        </p:nvSpPr>
        <p:spPr>
          <a:xfrm>
            <a:off x="11344412" y="6372224"/>
            <a:ext cx="507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0" name="Google Shape;270;g3db906dcf17_0_552"/>
          <p:cNvSpPr txBox="1"/>
          <p:nvPr>
            <p:ph idx="3" type="body"/>
          </p:nvPr>
        </p:nvSpPr>
        <p:spPr>
          <a:xfrm>
            <a:off x="148400" y="1843650"/>
            <a:ext cx="11497500" cy="375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3400"/>
              <a:t>1. Physical</a:t>
            </a:r>
            <a:endParaRPr sz="3400"/>
          </a:p>
          <a:p>
            <a:pPr indent="0" lvl="0" marL="0" rtl="0" algn="l">
              <a:lnSpc>
                <a:spcPct val="90000"/>
              </a:lnSpc>
              <a:spcBef>
                <a:spcPts val="0"/>
              </a:spcBef>
              <a:spcAft>
                <a:spcPts val="0"/>
              </a:spcAft>
              <a:buClr>
                <a:schemeClr val="accent2"/>
              </a:buClr>
              <a:buSzPts val="2200"/>
              <a:buNone/>
            </a:pPr>
            <a:r>
              <a:t/>
            </a:r>
            <a:endParaRPr sz="3400"/>
          </a:p>
          <a:p>
            <a:pPr indent="0" lvl="0" marL="0" rtl="0" algn="l">
              <a:lnSpc>
                <a:spcPct val="90000"/>
              </a:lnSpc>
              <a:spcBef>
                <a:spcPts val="0"/>
              </a:spcBef>
              <a:spcAft>
                <a:spcPts val="0"/>
              </a:spcAft>
              <a:buClr>
                <a:schemeClr val="accent2"/>
              </a:buClr>
              <a:buSzPts val="2200"/>
              <a:buNone/>
            </a:pPr>
            <a:r>
              <a:rPr lang="en-US" sz="3400"/>
              <a:t>2. Mental</a:t>
            </a:r>
            <a:endParaRPr sz="3400"/>
          </a:p>
          <a:p>
            <a:pPr indent="0" lvl="0" marL="0" rtl="0" algn="l">
              <a:lnSpc>
                <a:spcPct val="90000"/>
              </a:lnSpc>
              <a:spcBef>
                <a:spcPts val="0"/>
              </a:spcBef>
              <a:spcAft>
                <a:spcPts val="0"/>
              </a:spcAft>
              <a:buClr>
                <a:schemeClr val="accent2"/>
              </a:buClr>
              <a:buSzPts val="2200"/>
              <a:buNone/>
            </a:pPr>
            <a:r>
              <a:t/>
            </a:r>
            <a:endParaRPr sz="3400"/>
          </a:p>
          <a:p>
            <a:pPr indent="0" lvl="0" marL="0" rtl="0" algn="l">
              <a:lnSpc>
                <a:spcPct val="90000"/>
              </a:lnSpc>
              <a:spcBef>
                <a:spcPts val="0"/>
              </a:spcBef>
              <a:spcAft>
                <a:spcPts val="0"/>
              </a:spcAft>
              <a:buClr>
                <a:schemeClr val="accent2"/>
              </a:buClr>
              <a:buSzPts val="2200"/>
              <a:buNone/>
            </a:pPr>
            <a:r>
              <a:rPr lang="en-US" sz="3400"/>
              <a:t>3. Emotional</a:t>
            </a:r>
            <a:endParaRPr sz="3400"/>
          </a:p>
          <a:p>
            <a:pPr indent="0" lvl="0" marL="0" rtl="0" algn="l">
              <a:lnSpc>
                <a:spcPct val="90000"/>
              </a:lnSpc>
              <a:spcBef>
                <a:spcPts val="0"/>
              </a:spcBef>
              <a:spcAft>
                <a:spcPts val="0"/>
              </a:spcAft>
              <a:buClr>
                <a:schemeClr val="accent2"/>
              </a:buClr>
              <a:buSzPts val="2200"/>
              <a:buNone/>
            </a:pPr>
            <a:r>
              <a:t/>
            </a:r>
            <a:endParaRPr sz="3400"/>
          </a:p>
          <a:p>
            <a:pPr indent="0" lvl="0" marL="0" rtl="0" algn="l">
              <a:lnSpc>
                <a:spcPct val="90000"/>
              </a:lnSpc>
              <a:spcBef>
                <a:spcPts val="0"/>
              </a:spcBef>
              <a:spcAft>
                <a:spcPts val="0"/>
              </a:spcAft>
              <a:buClr>
                <a:schemeClr val="accent2"/>
              </a:buClr>
              <a:buSzPts val="2200"/>
              <a:buNone/>
            </a:pPr>
            <a:r>
              <a:rPr lang="en-US" sz="3400"/>
              <a:t>4. Identity</a:t>
            </a:r>
            <a:endParaRPr sz="3400"/>
          </a:p>
        </p:txBody>
      </p:sp>
      <p:pic>
        <p:nvPicPr>
          <p:cNvPr id="271" name="Google Shape;271;g3db906dcf17_0_552" title="ChatGPT Image Apr 30, 2026, 12_35_31 AM.png"/>
          <p:cNvPicPr preferRelativeResize="0"/>
          <p:nvPr/>
        </p:nvPicPr>
        <p:blipFill>
          <a:blip r:embed="rId3">
            <a:alphaModFix/>
          </a:blip>
          <a:stretch>
            <a:fillRect/>
          </a:stretch>
        </p:blipFill>
        <p:spPr>
          <a:xfrm>
            <a:off x="5204050" y="1489350"/>
            <a:ext cx="5368650" cy="5368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3db906dcf17_0_869"/>
          <p:cNvSpPr txBox="1"/>
          <p:nvPr>
            <p:ph idx="1" type="body"/>
          </p:nvPr>
        </p:nvSpPr>
        <p:spPr>
          <a:xfrm>
            <a:off x="542925" y="482600"/>
            <a:ext cx="111030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Final Thoughts</a:t>
            </a:r>
            <a:endParaRPr/>
          </a:p>
        </p:txBody>
      </p:sp>
      <p:sp>
        <p:nvSpPr>
          <p:cNvPr id="623" name="Google Shape;623;g3db906dcf17_0_869"/>
          <p:cNvSpPr txBox="1"/>
          <p:nvPr/>
        </p:nvSpPr>
        <p:spPr>
          <a:xfrm>
            <a:off x="2473375" y="2730375"/>
            <a:ext cx="7661100" cy="285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800">
                <a:latin typeface="Quattrocento Sans"/>
                <a:ea typeface="Quattrocento Sans"/>
                <a:cs typeface="Quattrocento Sans"/>
                <a:sym typeface="Quattrocento Sans"/>
              </a:rPr>
              <a:t>You have a million problems until you have a health problem.</a:t>
            </a:r>
            <a:endParaRPr sz="3800">
              <a:latin typeface="Quattrocento Sans"/>
              <a:ea typeface="Quattrocento Sans"/>
              <a:cs typeface="Quattrocento Sans"/>
              <a:sym typeface="Quattrocento Sans"/>
            </a:endParaRPr>
          </a:p>
          <a:p>
            <a:pPr indent="0" lvl="0" marL="0" rtl="0" algn="ctr">
              <a:spcBef>
                <a:spcPts val="0"/>
              </a:spcBef>
              <a:spcAft>
                <a:spcPts val="0"/>
              </a:spcAft>
              <a:buNone/>
            </a:pPr>
            <a:r>
              <a:t/>
            </a:r>
            <a:endParaRPr sz="3800">
              <a:latin typeface="Quattrocento Sans"/>
              <a:ea typeface="Quattrocento Sans"/>
              <a:cs typeface="Quattrocento Sans"/>
              <a:sym typeface="Quattrocento Sans"/>
            </a:endParaRPr>
          </a:p>
          <a:p>
            <a:pPr indent="0" lvl="0" marL="0" rtl="0" algn="ctr">
              <a:spcBef>
                <a:spcPts val="0"/>
              </a:spcBef>
              <a:spcAft>
                <a:spcPts val="0"/>
              </a:spcAft>
              <a:buNone/>
            </a:pPr>
            <a:r>
              <a:rPr b="1" lang="en-US" sz="3800">
                <a:latin typeface="Quattrocento Sans"/>
                <a:ea typeface="Quattrocento Sans"/>
                <a:cs typeface="Quattrocento Sans"/>
                <a:sym typeface="Quattrocento Sans"/>
              </a:rPr>
              <a:t>Then you only have 1 problem.</a:t>
            </a:r>
            <a:endParaRPr b="1" sz="3800">
              <a:latin typeface="Quattrocento Sans"/>
              <a:ea typeface="Quattrocento Sans"/>
              <a:cs typeface="Quattrocento Sans"/>
              <a:sym typeface="Quattrocento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g3db906dcf17_0_875"/>
          <p:cNvPicPr preferRelativeResize="0"/>
          <p:nvPr/>
        </p:nvPicPr>
        <p:blipFill rotWithShape="1">
          <a:blip r:embed="rId3">
            <a:alphaModFix/>
          </a:blip>
          <a:srcRect b="0" l="0" r="0" t="0"/>
          <a:stretch/>
        </p:blipFill>
        <p:spPr>
          <a:xfrm>
            <a:off x="10071770" y="284386"/>
            <a:ext cx="1846508" cy="768718"/>
          </a:xfrm>
          <a:prstGeom prst="rect">
            <a:avLst/>
          </a:prstGeom>
          <a:noFill/>
          <a:ln>
            <a:noFill/>
          </a:ln>
        </p:spPr>
      </p:pic>
      <p:pic>
        <p:nvPicPr>
          <p:cNvPr id="629" name="Google Shape;629;g3db906dcf17_0_875" title="dg (4) 2.jpg"/>
          <p:cNvPicPr preferRelativeResize="0"/>
          <p:nvPr/>
        </p:nvPicPr>
        <p:blipFill>
          <a:blip r:embed="rId4">
            <a:alphaModFix/>
          </a:blip>
          <a:stretch>
            <a:fillRect/>
          </a:stretch>
        </p:blipFill>
        <p:spPr>
          <a:xfrm>
            <a:off x="6367480" y="1185100"/>
            <a:ext cx="4416395" cy="5520501"/>
          </a:xfrm>
          <a:prstGeom prst="rect">
            <a:avLst/>
          </a:prstGeom>
          <a:noFill/>
          <a:ln>
            <a:noFill/>
          </a:ln>
        </p:spPr>
      </p:pic>
      <p:sp>
        <p:nvSpPr>
          <p:cNvPr id="630" name="Google Shape;630;g3db906dcf17_0_875"/>
          <p:cNvSpPr txBox="1"/>
          <p:nvPr/>
        </p:nvSpPr>
        <p:spPr>
          <a:xfrm>
            <a:off x="588175" y="284375"/>
            <a:ext cx="4152300" cy="66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chemeClr val="lt1"/>
                </a:solidFill>
                <a:latin typeface="Georgia"/>
                <a:ea typeface="Georgia"/>
                <a:cs typeface="Georgia"/>
                <a:sym typeface="Georgia"/>
              </a:rPr>
              <a:t>THANK YOU</a:t>
            </a:r>
            <a:endParaRPr b="1" sz="4400">
              <a:solidFill>
                <a:schemeClr val="lt1"/>
              </a:solidFill>
              <a:latin typeface="Georgia"/>
              <a:ea typeface="Georgia"/>
              <a:cs typeface="Georgia"/>
              <a:sym typeface="Georgia"/>
            </a:endParaRPr>
          </a:p>
        </p:txBody>
      </p:sp>
      <p:sp>
        <p:nvSpPr>
          <p:cNvPr id="631" name="Google Shape;631;g3db906dcf17_0_875"/>
          <p:cNvSpPr txBox="1"/>
          <p:nvPr/>
        </p:nvSpPr>
        <p:spPr>
          <a:xfrm>
            <a:off x="588175" y="2352075"/>
            <a:ext cx="5535000" cy="49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latin typeface="Georgia"/>
                <a:ea typeface="Georgia"/>
                <a:cs typeface="Georgia"/>
                <a:sym typeface="Georgia"/>
              </a:rPr>
              <a:t>Former Collegiate + Professional Athlete</a:t>
            </a:r>
            <a:endParaRPr sz="2000">
              <a:solidFill>
                <a:schemeClr val="lt1"/>
              </a:solidFill>
              <a:latin typeface="Georgia"/>
              <a:ea typeface="Georgia"/>
              <a:cs typeface="Georgia"/>
              <a:sym typeface="Georgia"/>
            </a:endParaRPr>
          </a:p>
          <a:p>
            <a:pPr indent="0" lvl="0" marL="0" rtl="0" algn="l">
              <a:spcBef>
                <a:spcPts val="0"/>
              </a:spcBef>
              <a:spcAft>
                <a:spcPts val="0"/>
              </a:spcAft>
              <a:buNone/>
            </a:pPr>
            <a:r>
              <a:t/>
            </a:r>
            <a:endParaRPr sz="2000">
              <a:solidFill>
                <a:schemeClr val="lt1"/>
              </a:solidFill>
              <a:latin typeface="Georgia"/>
              <a:ea typeface="Georgia"/>
              <a:cs typeface="Georgia"/>
              <a:sym typeface="Georgia"/>
            </a:endParaRPr>
          </a:p>
          <a:p>
            <a:pPr indent="0" lvl="0" marL="0" rtl="0" algn="l">
              <a:spcBef>
                <a:spcPts val="0"/>
              </a:spcBef>
              <a:spcAft>
                <a:spcPts val="0"/>
              </a:spcAft>
              <a:buNone/>
            </a:pPr>
            <a:r>
              <a:rPr lang="en-US" sz="2000">
                <a:solidFill>
                  <a:schemeClr val="lt1"/>
                </a:solidFill>
                <a:latin typeface="Georgia"/>
                <a:ea typeface="Georgia"/>
                <a:cs typeface="Georgia"/>
                <a:sym typeface="Georgia"/>
              </a:rPr>
              <a:t>Current Founder + Owner of DG Elite</a:t>
            </a:r>
            <a:endParaRPr sz="2000">
              <a:solidFill>
                <a:schemeClr val="lt1"/>
              </a:solidFill>
              <a:latin typeface="Georgia"/>
              <a:ea typeface="Georgia"/>
              <a:cs typeface="Georgia"/>
              <a:sym typeface="Georgia"/>
            </a:endParaRPr>
          </a:p>
          <a:p>
            <a:pPr indent="0" lvl="0" marL="0" rtl="0" algn="l">
              <a:spcBef>
                <a:spcPts val="0"/>
              </a:spcBef>
              <a:spcAft>
                <a:spcPts val="0"/>
              </a:spcAft>
              <a:buNone/>
            </a:pPr>
            <a:r>
              <a:t/>
            </a:r>
            <a:endParaRPr sz="2000">
              <a:solidFill>
                <a:schemeClr val="lt1"/>
              </a:solidFill>
              <a:latin typeface="Georgia"/>
              <a:ea typeface="Georgia"/>
              <a:cs typeface="Georgia"/>
              <a:sym typeface="Georgia"/>
            </a:endParaRPr>
          </a:p>
          <a:p>
            <a:pPr indent="-355600" lvl="0" marL="457200" rtl="0" algn="l">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Fitness</a:t>
            </a:r>
            <a:endParaRPr sz="2000">
              <a:solidFill>
                <a:schemeClr val="lt1"/>
              </a:solidFill>
              <a:latin typeface="Georgia"/>
              <a:ea typeface="Georgia"/>
              <a:cs typeface="Georgia"/>
              <a:sym typeface="Georgia"/>
            </a:endParaRPr>
          </a:p>
          <a:p>
            <a:pPr indent="-355600" lvl="0" marL="457200" rtl="0" algn="l">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Social Media</a:t>
            </a:r>
            <a:endParaRPr sz="2000">
              <a:solidFill>
                <a:schemeClr val="lt1"/>
              </a:solidFill>
              <a:latin typeface="Georgia"/>
              <a:ea typeface="Georgia"/>
              <a:cs typeface="Georgia"/>
              <a:sym typeface="Georgia"/>
            </a:endParaRPr>
          </a:p>
          <a:p>
            <a:pPr indent="-355600" lvl="0" marL="457200" rtl="0" algn="l">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Speaking Events</a:t>
            </a:r>
            <a:endParaRPr sz="2000">
              <a:solidFill>
                <a:schemeClr val="lt1"/>
              </a:solidFill>
              <a:latin typeface="Georgia"/>
              <a:ea typeface="Georgia"/>
              <a:cs typeface="Georgia"/>
              <a:sym typeface="Georgia"/>
            </a:endParaRPr>
          </a:p>
          <a:p>
            <a:pPr indent="-355600" lvl="0" marL="457200" rtl="0" algn="l">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Health + Wellness</a:t>
            </a:r>
            <a:endParaRPr sz="2000">
              <a:solidFill>
                <a:schemeClr val="lt1"/>
              </a:solidFill>
              <a:latin typeface="Georgia"/>
              <a:ea typeface="Georgia"/>
              <a:cs typeface="Georgia"/>
              <a:sym typeface="Georgia"/>
            </a:endParaRPr>
          </a:p>
          <a:p>
            <a:pPr indent="-355600" lvl="0" marL="457200" rtl="0" algn="l">
              <a:spcBef>
                <a:spcPts val="0"/>
              </a:spcBef>
              <a:spcAft>
                <a:spcPts val="0"/>
              </a:spcAft>
              <a:buClr>
                <a:schemeClr val="lt1"/>
              </a:buClr>
              <a:buSzPts val="2000"/>
              <a:buFont typeface="Georgia"/>
              <a:buChar char="●"/>
            </a:pPr>
            <a:r>
              <a:rPr lang="en-US" sz="2000">
                <a:solidFill>
                  <a:schemeClr val="lt1"/>
                </a:solidFill>
                <a:latin typeface="Georgia"/>
                <a:ea typeface="Georgia"/>
                <a:cs typeface="Georgia"/>
                <a:sym typeface="Georgia"/>
              </a:rPr>
              <a:t>Mindset + Motivation</a:t>
            </a:r>
            <a:endParaRPr sz="2000">
              <a:solidFill>
                <a:schemeClr val="lt1"/>
              </a:solidFill>
              <a:latin typeface="Georgia"/>
              <a:ea typeface="Georgia"/>
              <a:cs typeface="Georgia"/>
              <a:sym typeface="Georgia"/>
            </a:endParaRPr>
          </a:p>
          <a:p>
            <a:pPr indent="0" lvl="0" marL="0" rtl="0" algn="l">
              <a:spcBef>
                <a:spcPts val="0"/>
              </a:spcBef>
              <a:spcAft>
                <a:spcPts val="0"/>
              </a:spcAft>
              <a:buNone/>
            </a:pPr>
            <a:r>
              <a:t/>
            </a:r>
            <a:endParaRPr sz="2000">
              <a:solidFill>
                <a:schemeClr val="lt1"/>
              </a:solidFill>
              <a:latin typeface="Georgia"/>
              <a:ea typeface="Georgia"/>
              <a:cs typeface="Georgia"/>
              <a:sym typeface="Georgia"/>
            </a:endParaRPr>
          </a:p>
          <a:p>
            <a:pPr indent="0" lvl="0" marL="0" rtl="0" algn="l">
              <a:spcBef>
                <a:spcPts val="0"/>
              </a:spcBef>
              <a:spcAft>
                <a:spcPts val="0"/>
              </a:spcAft>
              <a:buNone/>
            </a:pPr>
            <a:r>
              <a:rPr lang="en-US" sz="2000">
                <a:solidFill>
                  <a:schemeClr val="lt1"/>
                </a:solidFill>
                <a:latin typeface="Georgia"/>
                <a:ea typeface="Georgia"/>
                <a:cs typeface="Georgia"/>
                <a:sym typeface="Georgia"/>
              </a:rPr>
              <a:t>Work Number:   (847) 529-1200</a:t>
            </a:r>
            <a:endParaRPr sz="2000">
              <a:solidFill>
                <a:schemeClr val="lt1"/>
              </a:solidFill>
              <a:latin typeface="Georgia"/>
              <a:ea typeface="Georgia"/>
              <a:cs typeface="Georgia"/>
              <a:sym typeface="Georgia"/>
            </a:endParaRPr>
          </a:p>
          <a:p>
            <a:pPr indent="0" lvl="0" marL="0" rtl="0" algn="l">
              <a:spcBef>
                <a:spcPts val="0"/>
              </a:spcBef>
              <a:spcAft>
                <a:spcPts val="0"/>
              </a:spcAft>
              <a:buNone/>
            </a:pPr>
            <a:r>
              <a:t/>
            </a:r>
            <a:endParaRPr sz="2000">
              <a:solidFill>
                <a:schemeClr val="lt1"/>
              </a:solidFill>
              <a:latin typeface="Georgia"/>
              <a:ea typeface="Georgia"/>
              <a:cs typeface="Georgia"/>
              <a:sym typeface="Georgia"/>
            </a:endParaRPr>
          </a:p>
          <a:p>
            <a:pPr indent="0" lvl="0" marL="0" rtl="0" algn="l">
              <a:spcBef>
                <a:spcPts val="0"/>
              </a:spcBef>
              <a:spcAft>
                <a:spcPts val="0"/>
              </a:spcAft>
              <a:buNone/>
            </a:pPr>
            <a:r>
              <a:rPr lang="en-US" sz="2000">
                <a:solidFill>
                  <a:schemeClr val="lt1"/>
                </a:solidFill>
                <a:latin typeface="Georgia"/>
                <a:ea typeface="Georgia"/>
                <a:cs typeface="Georgia"/>
                <a:sym typeface="Georgia"/>
              </a:rPr>
              <a:t>Email:   </a:t>
            </a:r>
            <a:r>
              <a:rPr lang="en-US" sz="2000">
                <a:solidFill>
                  <a:schemeClr val="lt1"/>
                </a:solidFill>
                <a:uFill>
                  <a:noFill/>
                </a:uFill>
                <a:latin typeface="Georgia"/>
                <a:ea typeface="Georgia"/>
                <a:cs typeface="Georgia"/>
                <a:sym typeface="Georgia"/>
                <a:hlinkClick r:id="rId5">
                  <a:extLst>
                    <a:ext uri="{A12FA001-AC4F-418D-AE19-62706E023703}">
                      <ahyp:hlinkClr val="tx"/>
                    </a:ext>
                  </a:extLst>
                </a:hlinkClick>
              </a:rPr>
              <a:t>danielgolubfitness@gmail.co</a:t>
            </a:r>
            <a:r>
              <a:rPr lang="en-US" sz="2000">
                <a:solidFill>
                  <a:schemeClr val="lt1"/>
                </a:solidFill>
                <a:latin typeface="Georgia"/>
                <a:ea typeface="Georgia"/>
                <a:cs typeface="Georgia"/>
                <a:sym typeface="Georgia"/>
              </a:rPr>
              <a:t>m</a:t>
            </a:r>
            <a:endParaRPr sz="2000">
              <a:solidFill>
                <a:schemeClr val="lt1"/>
              </a:solidFill>
              <a:latin typeface="Georgia"/>
              <a:ea typeface="Georgia"/>
              <a:cs typeface="Georgia"/>
              <a:sym typeface="Georgia"/>
            </a:endParaRPr>
          </a:p>
          <a:p>
            <a:pPr indent="0" lvl="0" marL="0" rtl="0" algn="l">
              <a:spcBef>
                <a:spcPts val="0"/>
              </a:spcBef>
              <a:spcAft>
                <a:spcPts val="0"/>
              </a:spcAft>
              <a:buNone/>
            </a:pPr>
            <a:r>
              <a:t/>
            </a:r>
            <a:endParaRPr sz="1500">
              <a:solidFill>
                <a:schemeClr val="lt1"/>
              </a:solidFill>
              <a:latin typeface="Georgia"/>
              <a:ea typeface="Georgia"/>
              <a:cs typeface="Georgia"/>
              <a:sym typeface="Georgia"/>
            </a:endParaRPr>
          </a:p>
        </p:txBody>
      </p:sp>
      <p:sp>
        <p:nvSpPr>
          <p:cNvPr id="632" name="Google Shape;632;g3db906dcf17_0_875"/>
          <p:cNvSpPr txBox="1"/>
          <p:nvPr/>
        </p:nvSpPr>
        <p:spPr>
          <a:xfrm>
            <a:off x="588175" y="1444663"/>
            <a:ext cx="3815700" cy="5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000" u="sng">
                <a:solidFill>
                  <a:schemeClr val="lt1"/>
                </a:solidFill>
                <a:latin typeface="Georgia"/>
                <a:ea typeface="Georgia"/>
                <a:cs typeface="Georgia"/>
                <a:sym typeface="Georgia"/>
              </a:rPr>
              <a:t>Daniel Golub</a:t>
            </a:r>
            <a:endParaRPr sz="4000" u="sng">
              <a:solidFill>
                <a:schemeClr val="lt1"/>
              </a:solidFill>
              <a:latin typeface="Georgia"/>
              <a:ea typeface="Georgia"/>
              <a:cs typeface="Georgia"/>
              <a:sym typeface="Georgia"/>
            </a:endParaRPr>
          </a:p>
        </p:txBody>
      </p:sp>
      <p:cxnSp>
        <p:nvCxnSpPr>
          <p:cNvPr id="633" name="Google Shape;633;g3db906dcf17_0_875"/>
          <p:cNvCxnSpPr/>
          <p:nvPr/>
        </p:nvCxnSpPr>
        <p:spPr>
          <a:xfrm flipH="1" rot="10800000">
            <a:off x="269400" y="1205200"/>
            <a:ext cx="5853900" cy="162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3db906dcf17_0_559"/>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78" name="Google Shape;278;g3db906dcf17_0_559"/>
          <p:cNvGrpSpPr/>
          <p:nvPr/>
        </p:nvGrpSpPr>
        <p:grpSpPr>
          <a:xfrm>
            <a:off x="2930622" y="2432244"/>
            <a:ext cx="2552648" cy="3915518"/>
            <a:chOff x="2512071" y="3773508"/>
            <a:chExt cx="1683916" cy="2582966"/>
          </a:xfrm>
        </p:grpSpPr>
        <p:sp>
          <p:nvSpPr>
            <p:cNvPr id="279" name="Google Shape;279;g3db906dcf17_0_559"/>
            <p:cNvSpPr txBox="1"/>
            <p:nvPr/>
          </p:nvSpPr>
          <p:spPr>
            <a:xfrm>
              <a:off x="2693423" y="5823074"/>
              <a:ext cx="1321200" cy="533400"/>
            </a:xfrm>
            <a:prstGeom prst="rect">
              <a:avLst/>
            </a:prstGeom>
            <a:noFill/>
            <a:ln>
              <a:noFill/>
            </a:ln>
          </p:spPr>
          <p:txBody>
            <a:bodyPr anchorCtr="0" anchor="t" bIns="51975" lIns="103975" spcFirstLastPara="1" rIns="103975" wrap="square" tIns="51975">
              <a:noAutofit/>
            </a:bodyPr>
            <a:lstStyle/>
            <a:p>
              <a:pPr indent="0" lvl="0" marL="0" marR="0" rtl="0" algn="l">
                <a:lnSpc>
                  <a:spcPct val="90000"/>
                </a:lnSpc>
                <a:spcBef>
                  <a:spcPts val="0"/>
                </a:spcBef>
                <a:spcAft>
                  <a:spcPts val="0"/>
                </a:spcAft>
                <a:buClr>
                  <a:srgbClr val="05293E"/>
                </a:buClr>
                <a:buSzPts val="5761"/>
                <a:buFont typeface="Montserrat ExtraBold"/>
                <a:buNone/>
              </a:pPr>
              <a:r>
                <a:rPr b="0" i="0" lang="en-US" sz="3032" u="none" cap="none" strike="noStrike">
                  <a:solidFill>
                    <a:srgbClr val="05293E"/>
                  </a:solidFill>
                  <a:latin typeface="Montserrat ExtraBold"/>
                  <a:ea typeface="Montserrat ExtraBold"/>
                  <a:cs typeface="Montserrat ExtraBold"/>
                  <a:sym typeface="Montserrat ExtraBold"/>
                </a:rPr>
                <a:t>Aerobic</a:t>
              </a:r>
              <a:endParaRPr sz="2122"/>
            </a:p>
            <a:p>
              <a:pPr indent="0" lvl="0" marL="0" marR="0" rtl="0" algn="l">
                <a:lnSpc>
                  <a:spcPct val="90000"/>
                </a:lnSpc>
                <a:spcBef>
                  <a:spcPts val="0"/>
                </a:spcBef>
                <a:spcAft>
                  <a:spcPts val="0"/>
                </a:spcAft>
                <a:buClr>
                  <a:srgbClr val="05293E"/>
                </a:buClr>
                <a:buSzPts val="5761"/>
                <a:buFont typeface="Montserrat ExtraBold"/>
                <a:buNone/>
              </a:pPr>
              <a:r>
                <a:t/>
              </a:r>
              <a:endParaRPr b="0" i="0" sz="3032" u="none" cap="none" strike="noStrike">
                <a:solidFill>
                  <a:srgbClr val="05293E"/>
                </a:solidFill>
                <a:latin typeface="Montserrat ExtraBold"/>
                <a:ea typeface="Montserrat ExtraBold"/>
                <a:cs typeface="Montserrat ExtraBold"/>
                <a:sym typeface="Montserrat ExtraBold"/>
              </a:endParaRPr>
            </a:p>
          </p:txBody>
        </p:sp>
        <p:pic>
          <p:nvPicPr>
            <p:cNvPr descr="A silhouette of a person running&#10;&#10;Description automatically generated" id="280" name="Google Shape;280;g3db906dcf17_0_559"/>
            <p:cNvPicPr preferRelativeResize="0"/>
            <p:nvPr/>
          </p:nvPicPr>
          <p:blipFill rotWithShape="1">
            <a:blip r:embed="rId3">
              <a:alphaModFix/>
            </a:blip>
            <a:srcRect b="0" l="0" r="0" t="0"/>
            <a:stretch/>
          </p:blipFill>
          <p:spPr>
            <a:xfrm>
              <a:off x="2512071" y="3773508"/>
              <a:ext cx="1683916" cy="2049566"/>
            </a:xfrm>
            <a:prstGeom prst="rect">
              <a:avLst/>
            </a:prstGeom>
            <a:noFill/>
            <a:ln>
              <a:noFill/>
            </a:ln>
          </p:spPr>
        </p:pic>
      </p:grpSp>
      <p:grpSp>
        <p:nvGrpSpPr>
          <p:cNvPr id="281" name="Google Shape;281;g3db906dcf17_0_559"/>
          <p:cNvGrpSpPr/>
          <p:nvPr/>
        </p:nvGrpSpPr>
        <p:grpSpPr>
          <a:xfrm>
            <a:off x="6608453" y="2392454"/>
            <a:ext cx="2689968" cy="3995108"/>
            <a:chOff x="5406654" y="3548827"/>
            <a:chExt cx="1901172" cy="2823398"/>
          </a:xfrm>
        </p:grpSpPr>
        <p:sp>
          <p:nvSpPr>
            <p:cNvPr id="282" name="Google Shape;282;g3db906dcf17_0_559"/>
            <p:cNvSpPr txBox="1"/>
            <p:nvPr/>
          </p:nvSpPr>
          <p:spPr>
            <a:xfrm>
              <a:off x="5564339" y="5838825"/>
              <a:ext cx="1585800" cy="533400"/>
            </a:xfrm>
            <a:prstGeom prst="rect">
              <a:avLst/>
            </a:prstGeom>
            <a:noFill/>
            <a:ln>
              <a:noFill/>
            </a:ln>
          </p:spPr>
          <p:txBody>
            <a:bodyPr anchorCtr="0" anchor="t" bIns="48475" lIns="97050" spcFirstLastPara="1" rIns="97050" wrap="square" tIns="48475">
              <a:noAutofit/>
            </a:bodyPr>
            <a:lstStyle/>
            <a:p>
              <a:pPr indent="0" lvl="0" marL="0" marR="0" rtl="0" algn="l">
                <a:lnSpc>
                  <a:spcPct val="90000"/>
                </a:lnSpc>
                <a:spcBef>
                  <a:spcPts val="0"/>
                </a:spcBef>
                <a:spcAft>
                  <a:spcPts val="0"/>
                </a:spcAft>
                <a:buClr>
                  <a:srgbClr val="05293E"/>
                </a:buClr>
                <a:buSzPts val="5377"/>
                <a:buFont typeface="Montserrat ExtraBold"/>
                <a:buNone/>
              </a:pPr>
              <a:r>
                <a:rPr b="0" i="0" lang="en-US" sz="2830" u="none" cap="none" strike="noStrike">
                  <a:solidFill>
                    <a:srgbClr val="05293E"/>
                  </a:solidFill>
                  <a:latin typeface="Montserrat ExtraBold"/>
                  <a:ea typeface="Montserrat ExtraBold"/>
                  <a:cs typeface="Montserrat ExtraBold"/>
                  <a:sym typeface="Montserrat ExtraBold"/>
                </a:rPr>
                <a:t>Anaerobic</a:t>
              </a:r>
              <a:endParaRPr sz="1981"/>
            </a:p>
            <a:p>
              <a:pPr indent="0" lvl="0" marL="0" marR="0" rtl="0" algn="l">
                <a:lnSpc>
                  <a:spcPct val="90000"/>
                </a:lnSpc>
                <a:spcBef>
                  <a:spcPts val="0"/>
                </a:spcBef>
                <a:spcAft>
                  <a:spcPts val="0"/>
                </a:spcAft>
                <a:buClr>
                  <a:srgbClr val="05293E"/>
                </a:buClr>
                <a:buSzPts val="5377"/>
                <a:buFont typeface="Montserrat ExtraBold"/>
                <a:buNone/>
              </a:pPr>
              <a:r>
                <a:t/>
              </a:r>
              <a:endParaRPr b="0" i="0" sz="2830" u="none" cap="none" strike="noStrike">
                <a:solidFill>
                  <a:srgbClr val="05293E"/>
                </a:solidFill>
                <a:latin typeface="Montserrat ExtraBold"/>
                <a:ea typeface="Montserrat ExtraBold"/>
                <a:cs typeface="Montserrat ExtraBold"/>
                <a:sym typeface="Montserrat ExtraBold"/>
              </a:endParaRPr>
            </a:p>
          </p:txBody>
        </p:sp>
        <p:pic>
          <p:nvPicPr>
            <p:cNvPr descr="A silhouette of a person lifting weights&#10;&#10;Description automatically generated" id="283" name="Google Shape;283;g3db906dcf17_0_559"/>
            <p:cNvPicPr preferRelativeResize="0"/>
            <p:nvPr/>
          </p:nvPicPr>
          <p:blipFill rotWithShape="1">
            <a:blip r:embed="rId4">
              <a:alphaModFix/>
            </a:blip>
            <a:srcRect b="0" l="0" r="0" t="0"/>
            <a:stretch/>
          </p:blipFill>
          <p:spPr>
            <a:xfrm>
              <a:off x="5406654" y="3548827"/>
              <a:ext cx="1901172" cy="2289994"/>
            </a:xfrm>
            <a:prstGeom prst="rect">
              <a:avLst/>
            </a:prstGeom>
            <a:noFill/>
            <a:ln>
              <a:noFill/>
            </a:ln>
          </p:spPr>
        </p:pic>
      </p:grpSp>
      <p:sp>
        <p:nvSpPr>
          <p:cNvPr id="284" name="Google Shape;284;g3db906dcf17_0_559"/>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
        <p:nvSpPr>
          <p:cNvPr id="285" name="Google Shape;285;g3db906dcf17_0_559"/>
          <p:cNvSpPr txBox="1"/>
          <p:nvPr/>
        </p:nvSpPr>
        <p:spPr>
          <a:xfrm>
            <a:off x="624325" y="1698600"/>
            <a:ext cx="3699900" cy="61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3100">
                <a:solidFill>
                  <a:schemeClr val="accent2"/>
                </a:solidFill>
                <a:latin typeface="Georgia"/>
                <a:ea typeface="Georgia"/>
                <a:cs typeface="Georgia"/>
                <a:sym typeface="Georgia"/>
              </a:rPr>
              <a:t>Exercise Methods</a:t>
            </a:r>
            <a:endParaRPr/>
          </a:p>
        </p:txBody>
      </p:sp>
      <p:sp>
        <p:nvSpPr>
          <p:cNvPr id="286" name="Google Shape;286;g3db906dcf17_0_559"/>
          <p:cNvSpPr txBox="1"/>
          <p:nvPr/>
        </p:nvSpPr>
        <p:spPr>
          <a:xfrm>
            <a:off x="533025" y="3764775"/>
            <a:ext cx="2397600" cy="11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Uses Oxygen to meet energy demands</a:t>
            </a:r>
            <a:endParaRPr sz="1800">
              <a:latin typeface="Quattrocento Sans"/>
              <a:ea typeface="Quattrocento Sans"/>
              <a:cs typeface="Quattrocento Sans"/>
              <a:sym typeface="Quattrocento Sans"/>
            </a:endParaRPr>
          </a:p>
        </p:txBody>
      </p:sp>
      <p:sp>
        <p:nvSpPr>
          <p:cNvPr id="287" name="Google Shape;287;g3db906dcf17_0_559"/>
          <p:cNvSpPr txBox="1"/>
          <p:nvPr/>
        </p:nvSpPr>
        <p:spPr>
          <a:xfrm>
            <a:off x="8945400" y="4082950"/>
            <a:ext cx="29070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Relies on energy sources (glycogen) stored in muscles</a:t>
            </a:r>
            <a:endParaRPr sz="1800">
              <a:latin typeface="Quattrocento Sans"/>
              <a:ea typeface="Quattrocento Sans"/>
              <a:cs typeface="Quattrocento Sans"/>
              <a:sym typeface="Quattrocento Sans"/>
            </a:endParaRPr>
          </a:p>
        </p:txBody>
      </p:sp>
      <p:sp>
        <p:nvSpPr>
          <p:cNvPr id="288" name="Google Shape;288;g3db906dcf17_0_559"/>
          <p:cNvSpPr txBox="1"/>
          <p:nvPr/>
        </p:nvSpPr>
        <p:spPr>
          <a:xfrm>
            <a:off x="6608450" y="2114675"/>
            <a:ext cx="31497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High Intensity, Short Duration</a:t>
            </a:r>
            <a:endParaRPr sz="1800">
              <a:latin typeface="Quattrocento Sans"/>
              <a:ea typeface="Quattrocento Sans"/>
              <a:cs typeface="Quattrocento Sans"/>
              <a:sym typeface="Quattrocento Sans"/>
            </a:endParaRPr>
          </a:p>
        </p:txBody>
      </p:sp>
      <p:sp>
        <p:nvSpPr>
          <p:cNvPr id="289" name="Google Shape;289;g3db906dcf17_0_559"/>
          <p:cNvSpPr txBox="1"/>
          <p:nvPr/>
        </p:nvSpPr>
        <p:spPr>
          <a:xfrm>
            <a:off x="3130575" y="2186575"/>
            <a:ext cx="31497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Low Intensity, Long Duration</a:t>
            </a:r>
            <a:endParaRPr sz="1800">
              <a:latin typeface="Quattrocento Sans"/>
              <a:ea typeface="Quattrocento Sans"/>
              <a:cs typeface="Quattrocento Sans"/>
              <a:sym typeface="Quattrocen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db906dcf17_0_576"/>
          <p:cNvSpPr txBox="1"/>
          <p:nvPr>
            <p:ph idx="2" type="body"/>
          </p:nvPr>
        </p:nvSpPr>
        <p:spPr>
          <a:xfrm>
            <a:off x="4360125" y="2347100"/>
            <a:ext cx="3468600" cy="39357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t/>
            </a:r>
            <a:endParaRPr/>
          </a:p>
          <a:p>
            <a:pPr indent="0" lvl="0" marL="0" rtl="0" algn="ctr">
              <a:spcBef>
                <a:spcPts val="1000"/>
              </a:spcBef>
              <a:spcAft>
                <a:spcPts val="0"/>
              </a:spcAft>
              <a:buNone/>
            </a:pPr>
            <a:r>
              <a:rPr lang="en-US" sz="3000"/>
              <a:t>walking</a:t>
            </a:r>
            <a:endParaRPr sz="3000"/>
          </a:p>
          <a:p>
            <a:pPr indent="0" lvl="0" marL="0" rtl="0" algn="ctr">
              <a:spcBef>
                <a:spcPts val="1000"/>
              </a:spcBef>
              <a:spcAft>
                <a:spcPts val="0"/>
              </a:spcAft>
              <a:buNone/>
            </a:pPr>
            <a:r>
              <a:rPr lang="en-US" sz="3000"/>
              <a:t>light jogging</a:t>
            </a:r>
            <a:endParaRPr sz="3000"/>
          </a:p>
          <a:p>
            <a:pPr indent="0" lvl="0" marL="0" rtl="0" algn="ctr">
              <a:spcBef>
                <a:spcPts val="1000"/>
              </a:spcBef>
              <a:spcAft>
                <a:spcPts val="0"/>
              </a:spcAft>
              <a:buNone/>
            </a:pPr>
            <a:r>
              <a:rPr lang="en-US" sz="3000"/>
              <a:t>light cycling</a:t>
            </a:r>
            <a:endParaRPr sz="3000"/>
          </a:p>
          <a:p>
            <a:pPr indent="0" lvl="0" marL="0" rtl="0" algn="ctr">
              <a:spcBef>
                <a:spcPts val="1000"/>
              </a:spcBef>
              <a:spcAft>
                <a:spcPts val="0"/>
              </a:spcAft>
              <a:buNone/>
            </a:pPr>
            <a:r>
              <a:rPr lang="en-US" sz="3000"/>
              <a:t>elliptical machine</a:t>
            </a:r>
            <a:endParaRPr sz="3000"/>
          </a:p>
          <a:p>
            <a:pPr indent="0" lvl="0" marL="0" rtl="0" algn="ctr">
              <a:spcBef>
                <a:spcPts val="1000"/>
              </a:spcBef>
              <a:spcAft>
                <a:spcPts val="0"/>
              </a:spcAft>
              <a:buNone/>
            </a:pPr>
            <a:r>
              <a:rPr lang="en-US" sz="3000"/>
              <a:t>hiking</a:t>
            </a:r>
            <a:endParaRPr sz="3000"/>
          </a:p>
          <a:p>
            <a:pPr indent="0" lvl="0" marL="0" rtl="0" algn="ctr">
              <a:spcBef>
                <a:spcPts val="1000"/>
              </a:spcBef>
              <a:spcAft>
                <a:spcPts val="0"/>
              </a:spcAft>
              <a:buNone/>
            </a:pPr>
            <a:r>
              <a:rPr lang="en-US" sz="3000"/>
              <a:t>stairmaster</a:t>
            </a:r>
            <a:endParaRPr sz="3000"/>
          </a:p>
          <a:p>
            <a:pPr indent="0" lvl="0" marL="0" rtl="0" algn="ctr">
              <a:spcBef>
                <a:spcPts val="1000"/>
              </a:spcBef>
              <a:spcAft>
                <a:spcPts val="0"/>
              </a:spcAft>
              <a:buNone/>
            </a:pPr>
            <a:r>
              <a:rPr lang="en-US" sz="3000"/>
              <a:t>active mobility</a:t>
            </a:r>
            <a:endParaRPr sz="3000"/>
          </a:p>
          <a:p>
            <a:pPr indent="0" lvl="0" marL="0" rtl="0" algn="l">
              <a:spcBef>
                <a:spcPts val="1000"/>
              </a:spcBef>
              <a:spcAft>
                <a:spcPts val="0"/>
              </a:spcAft>
              <a:buNone/>
            </a:pPr>
            <a:r>
              <a:t/>
            </a:r>
            <a:endParaRPr sz="3000"/>
          </a:p>
        </p:txBody>
      </p:sp>
      <p:sp>
        <p:nvSpPr>
          <p:cNvPr id="296" name="Google Shape;296;g3db906dcf17_0_576"/>
          <p:cNvSpPr txBox="1"/>
          <p:nvPr>
            <p:ph idx="3" type="body"/>
          </p:nvPr>
        </p:nvSpPr>
        <p:spPr>
          <a:xfrm>
            <a:off x="3929945" y="1767800"/>
            <a:ext cx="48042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000"/>
              <a:t>Aerobic exercise examples</a:t>
            </a:r>
            <a:endParaRPr sz="3000"/>
          </a:p>
        </p:txBody>
      </p:sp>
      <p:sp>
        <p:nvSpPr>
          <p:cNvPr id="297" name="Google Shape;297;g3db906dcf17_0_576"/>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8" name="Google Shape;298;g3db906dcf17_0_576"/>
          <p:cNvPicPr preferRelativeResize="0"/>
          <p:nvPr/>
        </p:nvPicPr>
        <p:blipFill>
          <a:blip r:embed="rId3">
            <a:alphaModFix/>
          </a:blip>
          <a:stretch>
            <a:fillRect/>
          </a:stretch>
        </p:blipFill>
        <p:spPr>
          <a:xfrm>
            <a:off x="644900" y="2672425"/>
            <a:ext cx="3285050" cy="3285050"/>
          </a:xfrm>
          <a:prstGeom prst="rect">
            <a:avLst/>
          </a:prstGeom>
          <a:noFill/>
          <a:ln>
            <a:noFill/>
          </a:ln>
        </p:spPr>
      </p:pic>
      <p:pic>
        <p:nvPicPr>
          <p:cNvPr id="299" name="Google Shape;299;g3db906dcf17_0_576"/>
          <p:cNvPicPr preferRelativeResize="0"/>
          <p:nvPr/>
        </p:nvPicPr>
        <p:blipFill>
          <a:blip r:embed="rId4">
            <a:alphaModFix/>
          </a:blip>
          <a:stretch>
            <a:fillRect/>
          </a:stretch>
        </p:blipFill>
        <p:spPr>
          <a:xfrm>
            <a:off x="8059349" y="2669858"/>
            <a:ext cx="3285050" cy="3290179"/>
          </a:xfrm>
          <a:prstGeom prst="rect">
            <a:avLst/>
          </a:prstGeom>
          <a:noFill/>
          <a:ln>
            <a:noFill/>
          </a:ln>
        </p:spPr>
      </p:pic>
      <p:sp>
        <p:nvSpPr>
          <p:cNvPr id="300" name="Google Shape;300;g3db906dcf17_0_576"/>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db906dcf17_0_586"/>
          <p:cNvSpPr txBox="1"/>
          <p:nvPr>
            <p:ph idx="2" type="body"/>
          </p:nvPr>
        </p:nvSpPr>
        <p:spPr>
          <a:xfrm>
            <a:off x="4633200" y="2550438"/>
            <a:ext cx="29256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800"/>
              <a:t>Active with kids</a:t>
            </a:r>
            <a:endParaRPr sz="2800"/>
          </a:p>
        </p:txBody>
      </p:sp>
      <p:sp>
        <p:nvSpPr>
          <p:cNvPr id="307" name="Google Shape;307;g3db906dcf17_0_586"/>
          <p:cNvSpPr txBox="1"/>
          <p:nvPr>
            <p:ph idx="3" type="body"/>
          </p:nvPr>
        </p:nvSpPr>
        <p:spPr>
          <a:xfrm>
            <a:off x="3084300" y="1746775"/>
            <a:ext cx="60234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5000"/>
              <a:t>Aerobic LIFESTYLE</a:t>
            </a:r>
            <a:endParaRPr sz="5000"/>
          </a:p>
        </p:txBody>
      </p:sp>
      <p:sp>
        <p:nvSpPr>
          <p:cNvPr id="308" name="Google Shape;308;g3db906dcf17_0_586"/>
          <p:cNvSpPr txBox="1"/>
          <p:nvPr>
            <p:ph idx="2" type="body"/>
          </p:nvPr>
        </p:nvSpPr>
        <p:spPr>
          <a:xfrm>
            <a:off x="8366863" y="2326075"/>
            <a:ext cx="3662700" cy="5793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2500"/>
              <a:t>Stairs instead of elevator/escalator</a:t>
            </a:r>
            <a:endParaRPr sz="2500"/>
          </a:p>
        </p:txBody>
      </p:sp>
      <p:sp>
        <p:nvSpPr>
          <p:cNvPr id="309" name="Google Shape;309;g3db906dcf17_0_586"/>
          <p:cNvSpPr txBox="1"/>
          <p:nvPr>
            <p:ph idx="2" type="body"/>
          </p:nvPr>
        </p:nvSpPr>
        <p:spPr>
          <a:xfrm>
            <a:off x="0" y="2381850"/>
            <a:ext cx="3662700" cy="683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2800"/>
              <a:t>Walk while on calls/texting</a:t>
            </a:r>
            <a:endParaRPr sz="2800"/>
          </a:p>
        </p:txBody>
      </p:sp>
      <p:sp>
        <p:nvSpPr>
          <p:cNvPr id="310" name="Google Shape;310;g3db906dcf17_0_586"/>
          <p:cNvSpPr txBox="1"/>
          <p:nvPr/>
        </p:nvSpPr>
        <p:spPr>
          <a:xfrm>
            <a:off x="4007025" y="5757050"/>
            <a:ext cx="4174800" cy="93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latin typeface="Quattrocento Sans"/>
                <a:ea typeface="Quattrocento Sans"/>
                <a:cs typeface="Quattrocento Sans"/>
                <a:sym typeface="Quattrocento Sans"/>
              </a:rPr>
              <a:t>CDC guidline: 150 minutes per week moderate aerobic activity</a:t>
            </a:r>
            <a:endParaRPr b="1" sz="2000">
              <a:latin typeface="Quattrocento Sans"/>
              <a:ea typeface="Quattrocento Sans"/>
              <a:cs typeface="Quattrocento Sans"/>
              <a:sym typeface="Quattrocento Sans"/>
            </a:endParaRPr>
          </a:p>
        </p:txBody>
      </p:sp>
      <p:sp>
        <p:nvSpPr>
          <p:cNvPr id="311" name="Google Shape;311;g3db906dcf17_0_586"/>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pic>
        <p:nvPicPr>
          <p:cNvPr id="312" name="Google Shape;312;g3db906dcf17_0_586"/>
          <p:cNvPicPr preferRelativeResize="0"/>
          <p:nvPr/>
        </p:nvPicPr>
        <p:blipFill>
          <a:blip r:embed="rId3">
            <a:alphaModFix/>
          </a:blip>
          <a:stretch>
            <a:fillRect/>
          </a:stretch>
        </p:blipFill>
        <p:spPr>
          <a:xfrm>
            <a:off x="4842225" y="3129750"/>
            <a:ext cx="2507550" cy="2507550"/>
          </a:xfrm>
          <a:prstGeom prst="rect">
            <a:avLst/>
          </a:prstGeom>
          <a:noFill/>
          <a:ln>
            <a:noFill/>
          </a:ln>
        </p:spPr>
      </p:pic>
      <p:pic>
        <p:nvPicPr>
          <p:cNvPr id="313" name="Google Shape;313;g3db906dcf17_0_586"/>
          <p:cNvPicPr preferRelativeResize="0"/>
          <p:nvPr/>
        </p:nvPicPr>
        <p:blipFill>
          <a:blip r:embed="rId4">
            <a:alphaModFix/>
          </a:blip>
          <a:stretch>
            <a:fillRect/>
          </a:stretch>
        </p:blipFill>
        <p:spPr>
          <a:xfrm>
            <a:off x="805299" y="3277225"/>
            <a:ext cx="2052101" cy="3083301"/>
          </a:xfrm>
          <a:prstGeom prst="rect">
            <a:avLst/>
          </a:prstGeom>
          <a:noFill/>
          <a:ln>
            <a:noFill/>
          </a:ln>
        </p:spPr>
      </p:pic>
      <p:pic>
        <p:nvPicPr>
          <p:cNvPr id="314" name="Google Shape;314;g3db906dcf17_0_586"/>
          <p:cNvPicPr preferRelativeResize="0"/>
          <p:nvPr/>
        </p:nvPicPr>
        <p:blipFill>
          <a:blip r:embed="rId5">
            <a:alphaModFix/>
          </a:blip>
          <a:stretch>
            <a:fillRect/>
          </a:stretch>
        </p:blipFill>
        <p:spPr>
          <a:xfrm>
            <a:off x="8871738" y="3129750"/>
            <a:ext cx="2652927" cy="35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db906dcf17_0_599"/>
          <p:cNvSpPr txBox="1"/>
          <p:nvPr/>
        </p:nvSpPr>
        <p:spPr>
          <a:xfrm>
            <a:off x="-158100" y="3010950"/>
            <a:ext cx="12508200" cy="16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600">
                <a:latin typeface="Quattrocento Sans"/>
                <a:ea typeface="Quattrocento Sans"/>
                <a:cs typeface="Quattrocento Sans"/>
                <a:sym typeface="Quattrocento Sans"/>
              </a:rPr>
              <a:t>You don’t need to become a runner or athlete, </a:t>
            </a:r>
            <a:r>
              <a:rPr lang="en-US" sz="4600">
                <a:latin typeface="Quattrocento Sans"/>
                <a:ea typeface="Quattrocento Sans"/>
                <a:cs typeface="Quattrocento Sans"/>
                <a:sym typeface="Quattrocento Sans"/>
              </a:rPr>
              <a:t>you just need consistent movement that gets your heartrate up.</a:t>
            </a:r>
            <a:endParaRPr sz="4600">
              <a:latin typeface="Quattrocento Sans"/>
              <a:ea typeface="Quattrocento Sans"/>
              <a:cs typeface="Quattrocento Sans"/>
              <a:sym typeface="Quattrocento Sans"/>
            </a:endParaRPr>
          </a:p>
        </p:txBody>
      </p:sp>
      <p:sp>
        <p:nvSpPr>
          <p:cNvPr id="321" name="Google Shape;321;g3db906dcf17_0_599"/>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
        <p:nvSpPr>
          <p:cNvPr id="322" name="Google Shape;322;g3db906dcf17_0_599"/>
          <p:cNvSpPr txBox="1"/>
          <p:nvPr>
            <p:ph idx="3" type="body"/>
          </p:nvPr>
        </p:nvSpPr>
        <p:spPr>
          <a:xfrm>
            <a:off x="3084300" y="1746775"/>
            <a:ext cx="60234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5000"/>
              <a:t>Aerobic LIFESTYLE</a:t>
            </a:r>
            <a:endParaRPr sz="5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3db906dcf17_0_606"/>
          <p:cNvSpPr txBox="1"/>
          <p:nvPr>
            <p:ph idx="12" type="sldNum"/>
          </p:nvPr>
        </p:nvSpPr>
        <p:spPr>
          <a:xfrm>
            <a:off x="11344412" y="6372224"/>
            <a:ext cx="507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29" name="Google Shape;329;g3db906dcf17_0_606"/>
          <p:cNvPicPr preferRelativeResize="0"/>
          <p:nvPr/>
        </p:nvPicPr>
        <p:blipFill rotWithShape="1">
          <a:blip r:embed="rId3">
            <a:alphaModFix/>
          </a:blip>
          <a:srcRect b="0" l="0" r="0" t="0"/>
          <a:stretch/>
        </p:blipFill>
        <p:spPr>
          <a:xfrm>
            <a:off x="2552702" y="1574225"/>
            <a:ext cx="3397000" cy="5163099"/>
          </a:xfrm>
          <a:prstGeom prst="rect">
            <a:avLst/>
          </a:prstGeom>
          <a:noFill/>
          <a:ln>
            <a:noFill/>
          </a:ln>
        </p:spPr>
      </p:pic>
      <p:pic>
        <p:nvPicPr>
          <p:cNvPr descr="Closeup of person standing on rock" id="330" name="Google Shape;330;g3db906dcf17_0_606"/>
          <p:cNvPicPr preferRelativeResize="0"/>
          <p:nvPr/>
        </p:nvPicPr>
        <p:blipFill rotWithShape="1">
          <a:blip r:embed="rId4">
            <a:alphaModFix/>
          </a:blip>
          <a:srcRect b="0" l="0" r="0" t="0"/>
          <a:stretch/>
        </p:blipFill>
        <p:spPr>
          <a:xfrm>
            <a:off x="6383426" y="3194121"/>
            <a:ext cx="4767201" cy="3178100"/>
          </a:xfrm>
          <a:prstGeom prst="rect">
            <a:avLst/>
          </a:prstGeom>
          <a:noFill/>
          <a:ln>
            <a:noFill/>
          </a:ln>
        </p:spPr>
      </p:pic>
      <p:sp>
        <p:nvSpPr>
          <p:cNvPr id="331" name="Google Shape;331;g3db906dcf17_0_606"/>
          <p:cNvSpPr txBox="1"/>
          <p:nvPr>
            <p:ph idx="1" type="body"/>
          </p:nvPr>
        </p:nvSpPr>
        <p:spPr>
          <a:xfrm>
            <a:off x="542925" y="482600"/>
            <a:ext cx="11103000" cy="57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1. Physical Health + Energy</a:t>
            </a:r>
            <a:endParaRPr/>
          </a:p>
        </p:txBody>
      </p:sp>
      <p:sp>
        <p:nvSpPr>
          <p:cNvPr id="332" name="Google Shape;332;g3db906dcf17_0_606"/>
          <p:cNvSpPr txBox="1"/>
          <p:nvPr>
            <p:ph idx="3" type="body"/>
          </p:nvPr>
        </p:nvSpPr>
        <p:spPr>
          <a:xfrm>
            <a:off x="6527201" y="2199125"/>
            <a:ext cx="5827200" cy="579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000"/>
              <a:t>Aerobic exercise - walking</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name="Dark Background">
  <a:themeElements>
    <a:clrScheme name="Custom 40">
      <a:dk1>
        <a:srgbClr val="002845"/>
      </a:dk1>
      <a:lt1>
        <a:srgbClr val="FFFFFF"/>
      </a:lt1>
      <a:dk2>
        <a:srgbClr val="303438"/>
      </a:dk2>
      <a:lt2>
        <a:srgbClr val="E8E8E8"/>
      </a:lt2>
      <a:accent1>
        <a:srgbClr val="82CDF0"/>
      </a:accent1>
      <a:accent2>
        <a:srgbClr val="008269"/>
      </a:accent2>
      <a:accent3>
        <a:srgbClr val="96C23A"/>
      </a:accent3>
      <a:accent4>
        <a:srgbClr val="93CCEC"/>
      </a:accent4>
      <a:accent5>
        <a:srgbClr val="C3BA9B"/>
      </a:accent5>
      <a:accent6>
        <a:srgbClr val="A0A29E"/>
      </a:accent6>
      <a:hlink>
        <a:srgbClr val="6F697F"/>
      </a:hlink>
      <a:folHlink>
        <a:srgbClr val="877F6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Backrgound">
  <a:themeElements>
    <a:clrScheme name="WRC 1">
      <a:dk1>
        <a:srgbClr val="002845"/>
      </a:dk1>
      <a:lt1>
        <a:srgbClr val="FFFFFF"/>
      </a:lt1>
      <a:dk2>
        <a:srgbClr val="303438"/>
      </a:dk2>
      <a:lt2>
        <a:srgbClr val="E8E8E8"/>
      </a:lt2>
      <a:accent1>
        <a:srgbClr val="82CDF0"/>
      </a:accent1>
      <a:accent2>
        <a:srgbClr val="008269"/>
      </a:accent2>
      <a:accent3>
        <a:srgbClr val="96C23A"/>
      </a:accent3>
      <a:accent4>
        <a:srgbClr val="93CCEC"/>
      </a:accent4>
      <a:accent5>
        <a:srgbClr val="C3BA9B"/>
      </a:accent5>
      <a:accent6>
        <a:srgbClr val="A0A29E"/>
      </a:accent6>
      <a:hlink>
        <a:srgbClr val="6F697F"/>
      </a:hlink>
      <a:folHlink>
        <a:srgbClr val="877F6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ark Background">
  <a:themeElements>
    <a:clrScheme name="Custom 40">
      <a:dk1>
        <a:srgbClr val="002845"/>
      </a:dk1>
      <a:lt1>
        <a:srgbClr val="FFFFFF"/>
      </a:lt1>
      <a:dk2>
        <a:srgbClr val="303438"/>
      </a:dk2>
      <a:lt2>
        <a:srgbClr val="E8E8E8"/>
      </a:lt2>
      <a:accent1>
        <a:srgbClr val="82CDF0"/>
      </a:accent1>
      <a:accent2>
        <a:srgbClr val="008269"/>
      </a:accent2>
      <a:accent3>
        <a:srgbClr val="96C23A"/>
      </a:accent3>
      <a:accent4>
        <a:srgbClr val="93CCEC"/>
      </a:accent4>
      <a:accent5>
        <a:srgbClr val="C3BA9B"/>
      </a:accent5>
      <a:accent6>
        <a:srgbClr val="A0A29E"/>
      </a:accent6>
      <a:hlink>
        <a:srgbClr val="6F697F"/>
      </a:hlink>
      <a:folHlink>
        <a:srgbClr val="877F6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CBC77AA26464A80CDE7109AE5BF07" ma:contentTypeVersion="12" ma:contentTypeDescription="Create a new document." ma:contentTypeScope="" ma:versionID="00c1b46d61eef53e0e5e37860b2a217a">
  <xsd:schema xmlns:xsd="http://www.w3.org/2001/XMLSchema" xmlns:xs="http://www.w3.org/2001/XMLSchema" xmlns:p="http://schemas.microsoft.com/office/2006/metadata/properties" xmlns:ns2="18b43a46-12fa-42e1-aa51-1a706ba37d9c" xmlns:ns3="3d4605a3-51d9-4e8b-9c52-7f93f9ee9ed4" targetNamespace="http://schemas.microsoft.com/office/2006/metadata/properties" ma:root="true" ma:fieldsID="5a0da6c138a5f77df7d84c31ce10c473" ns2:_="" ns3:_="">
    <xsd:import namespace="18b43a46-12fa-42e1-aa51-1a706ba37d9c"/>
    <xsd:import namespace="3d4605a3-51d9-4e8b-9c52-7f93f9ee9e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43a46-12fa-42e1-aa51-1a706ba37d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4605a3-51d9-4e8b-9c52-7f93f9ee9ed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bc726db-9cfb-4de7-81b3-497660abacb6}" ma:internalName="TaxCatchAll" ma:showField="CatchAllData" ma:web="3d4605a3-51d9-4e8b-9c52-7f93f9ee9e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b43a46-12fa-42e1-aa51-1a706ba37d9c">
      <Terms xmlns="http://schemas.microsoft.com/office/infopath/2007/PartnerControls"/>
    </lcf76f155ced4ddcb4097134ff3c332f>
    <TaxCatchAll xmlns="3d4605a3-51d9-4e8b-9c52-7f93f9ee9ed4" xsi:nil="true"/>
  </documentManagement>
</p:properties>
</file>

<file path=customXml/itemProps1.xml><?xml version="1.0" encoding="utf-8"?>
<ds:datastoreItem xmlns:ds="http://schemas.openxmlformats.org/officeDocument/2006/customXml" ds:itemID="{9071F813-DE17-4091-934D-ADAF65B1AF15}"/>
</file>

<file path=customXml/itemProps2.xml><?xml version="1.0" encoding="utf-8"?>
<ds:datastoreItem xmlns:ds="http://schemas.openxmlformats.org/officeDocument/2006/customXml" ds:itemID="{E397749A-C435-4672-9DB8-140B005BC3C2}"/>
</file>

<file path=customXml/itemProps3.xml><?xml version="1.0" encoding="utf-8"?>
<ds:datastoreItem xmlns:ds="http://schemas.openxmlformats.org/officeDocument/2006/customXml" ds:itemID="{BC2DF326-95B7-42AF-B556-6510954D3D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naufalfikrana1212</dc:creator>
  <dcterms:created xsi:type="dcterms:W3CDTF">2025-05-22T04:25:35Z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0x010100A5ACBC77AA26464A80CDE7109AE5BF07</vt:lpwstr>
  </property>
</Properties>
</file>