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713" r:id="rId5"/>
    <p:sldMasterId id="2147483670" r:id="rId6"/>
    <p:sldMasterId id="2147483712" r:id="rId7"/>
    <p:sldMasterId id="2147483728" r:id="rId8"/>
  </p:sldMasterIdLst>
  <p:notesMasterIdLst>
    <p:notesMasterId r:id="rId31"/>
  </p:notesMasterIdLst>
  <p:sldIdLst>
    <p:sldId id="271" r:id="rId9"/>
    <p:sldId id="300" r:id="rId10"/>
    <p:sldId id="284" r:id="rId11"/>
    <p:sldId id="293" r:id="rId12"/>
    <p:sldId id="299" r:id="rId13"/>
    <p:sldId id="291" r:id="rId14"/>
    <p:sldId id="309" r:id="rId15"/>
    <p:sldId id="289" r:id="rId16"/>
    <p:sldId id="298" r:id="rId17"/>
    <p:sldId id="292" r:id="rId18"/>
    <p:sldId id="285" r:id="rId19"/>
    <p:sldId id="297" r:id="rId20"/>
    <p:sldId id="295" r:id="rId21"/>
    <p:sldId id="296" r:id="rId22"/>
    <p:sldId id="256" r:id="rId23"/>
    <p:sldId id="257" r:id="rId24"/>
    <p:sldId id="258" r:id="rId25"/>
    <p:sldId id="259" r:id="rId26"/>
    <p:sldId id="260" r:id="rId27"/>
    <p:sldId id="261" r:id="rId28"/>
    <p:sldId id="308" r:id="rId29"/>
    <p:sldId id="30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D42296-9551-B1BF-04EF-08278F2C1398}" v="2" dt="2026-09-25T17:14:44.2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473" autoAdjust="0"/>
    <p:restoredTop sz="96443"/>
  </p:normalViewPr>
  <p:slideViewPr>
    <p:cSldViewPr snapToGrid="0" showGuides="1">
      <p:cViewPr varScale="1">
        <p:scale>
          <a:sx n="80" d="100"/>
          <a:sy n="80" d="100"/>
        </p:scale>
        <p:origin x="62" y="44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100" d="100"/>
          <a:sy n="100" d="100"/>
        </p:scale>
        <p:origin x="2568"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21" Type="http://schemas.openxmlformats.org/officeDocument/2006/relationships/slide" Target="slides/slide13.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microsoft.com/office/2016/11/relationships/changesInfo" Target="changesInfos/changesInfo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ine Evans-Roskos" userId="S::revans@windingriverconsulting.com::7f08c416-167d-47cb-b9c8-e1810c07650a" providerId="AD" clId="Web-{20D42296-9551-B1BF-04EF-08278F2C1398}"/>
    <pc:docChg chg="modSld">
      <pc:chgData name="Reine Evans-Roskos" userId="S::revans@windingriverconsulting.com::7f08c416-167d-47cb-b9c8-e1810c07650a" providerId="AD" clId="Web-{20D42296-9551-B1BF-04EF-08278F2C1398}" dt="2026-09-25T17:14:44.237" v="1" actId="1076"/>
      <pc:docMkLst>
        <pc:docMk/>
      </pc:docMkLst>
      <pc:sldChg chg="addSp modSp">
        <pc:chgData name="Reine Evans-Roskos" userId="S::revans@windingriverconsulting.com::7f08c416-167d-47cb-b9c8-e1810c07650a" providerId="AD" clId="Web-{20D42296-9551-B1BF-04EF-08278F2C1398}" dt="2026-09-25T17:14:44.237" v="1" actId="1076"/>
        <pc:sldMkLst>
          <pc:docMk/>
          <pc:sldMk cId="234380211" sldId="271"/>
        </pc:sldMkLst>
        <pc:spChg chg="add">
          <ac:chgData name="Reine Evans-Roskos" userId="S::revans@windingriverconsulting.com::7f08c416-167d-47cb-b9c8-e1810c07650a" providerId="AD" clId="Web-{20D42296-9551-B1BF-04EF-08278F2C1398}" dt="2026-09-25T17:14:36.580" v="0"/>
          <ac:spMkLst>
            <pc:docMk/>
            <pc:sldMk cId="234380211" sldId="271"/>
            <ac:spMk id="8" creationId="{728C23A2-3D7E-A37C-19E9-4E5C32FB87DD}"/>
          </ac:spMkLst>
        </pc:spChg>
        <pc:spChg chg="add">
          <ac:chgData name="Reine Evans-Roskos" userId="S::revans@windingriverconsulting.com::7f08c416-167d-47cb-b9c8-e1810c07650a" providerId="AD" clId="Web-{20D42296-9551-B1BF-04EF-08278F2C1398}" dt="2026-09-25T17:14:36.580" v="0"/>
          <ac:spMkLst>
            <pc:docMk/>
            <pc:sldMk cId="234380211" sldId="271"/>
            <ac:spMk id="9" creationId="{EC19124A-280E-F5DD-40F3-2A8E4CA3F74E}"/>
          </ac:spMkLst>
        </pc:spChg>
        <pc:spChg chg="add">
          <ac:chgData name="Reine Evans-Roskos" userId="S::revans@windingriverconsulting.com::7f08c416-167d-47cb-b9c8-e1810c07650a" providerId="AD" clId="Web-{20D42296-9551-B1BF-04EF-08278F2C1398}" dt="2026-09-25T17:14:36.580" v="0"/>
          <ac:spMkLst>
            <pc:docMk/>
            <pc:sldMk cId="234380211" sldId="271"/>
            <ac:spMk id="10" creationId="{3B463AA3-1FC3-FBEA-3780-BAC09F7801D4}"/>
          </ac:spMkLst>
        </pc:spChg>
        <pc:spChg chg="add">
          <ac:chgData name="Reine Evans-Roskos" userId="S::revans@windingriverconsulting.com::7f08c416-167d-47cb-b9c8-e1810c07650a" providerId="AD" clId="Web-{20D42296-9551-B1BF-04EF-08278F2C1398}" dt="2026-09-25T17:14:36.580" v="0"/>
          <ac:spMkLst>
            <pc:docMk/>
            <pc:sldMk cId="234380211" sldId="271"/>
            <ac:spMk id="11" creationId="{5506FD72-53E1-841E-42BC-94609E193769}"/>
          </ac:spMkLst>
        </pc:spChg>
        <pc:grpChg chg="add mod">
          <ac:chgData name="Reine Evans-Roskos" userId="S::revans@windingriverconsulting.com::7f08c416-167d-47cb-b9c8-e1810c07650a" providerId="AD" clId="Web-{20D42296-9551-B1BF-04EF-08278F2C1398}" dt="2026-09-25T17:14:44.237" v="1" actId="1076"/>
          <ac:grpSpMkLst>
            <pc:docMk/>
            <pc:sldMk cId="234380211" sldId="271"/>
            <ac:grpSpMk id="3" creationId="{33947FDA-61AB-A1D7-BCD5-35B31E489682}"/>
          </ac:grpSpMkLst>
        </pc:grpChg>
        <pc:grpChg chg="add">
          <ac:chgData name="Reine Evans-Roskos" userId="S::revans@windingriverconsulting.com::7f08c416-167d-47cb-b9c8-e1810c07650a" providerId="AD" clId="Web-{20D42296-9551-B1BF-04EF-08278F2C1398}" dt="2026-09-25T17:14:36.580" v="0"/>
          <ac:grpSpMkLst>
            <pc:docMk/>
            <pc:sldMk cId="234380211" sldId="271"/>
            <ac:grpSpMk id="6" creationId="{DF26EEFF-9D6D-3D1D-DF4C-C4D44262E00B}"/>
          </ac:grpSpMkLst>
        </pc:grpChg>
        <pc:grpChg chg="add">
          <ac:chgData name="Reine Evans-Roskos" userId="S::revans@windingriverconsulting.com::7f08c416-167d-47cb-b9c8-e1810c07650a" providerId="AD" clId="Web-{20D42296-9551-B1BF-04EF-08278F2C1398}" dt="2026-09-25T17:14:36.580" v="0"/>
          <ac:grpSpMkLst>
            <pc:docMk/>
            <pc:sldMk cId="234380211" sldId="271"/>
            <ac:grpSpMk id="7" creationId="{5A0BF8BA-9B71-ABC3-2A5C-C82084858B94}"/>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158B6E-8D25-AD4C-AE9B-2FF658843AEF}"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85031D-96EE-9B47-A4A2-D8D70E83D98A}" type="slidenum">
              <a:rPr lang="en-US" smtClean="0"/>
              <a:t>‹#›</a:t>
            </a:fld>
            <a:endParaRPr lang="en-US"/>
          </a:p>
        </p:txBody>
      </p:sp>
    </p:spTree>
    <p:extLst>
      <p:ext uri="{BB962C8B-B14F-4D97-AF65-F5344CB8AC3E}">
        <p14:creationId xmlns:p14="http://schemas.microsoft.com/office/powerpoint/2010/main" val="1797863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story. At a recent managing-partner roundtable, my colleagues and I asked the group to name their single highest-priority topic. They told us to guess - and that the answer was only two letters. In today's landscape it was either AI or PE. I said AI, and I was right.
The whole conference proved it - you couldn't sit through a session or walk the trade-show floor without hearing about it. The AI era in accounting has arrived.
The real message for today: the hype says accounting jobs get hit hardest. I see it differently. Whatever happens next is up to us. AI is our chance to finally become the true advisor this profession has always aspired to be. And getting there is a leadership and strategy decision - not a technology purchase. That's what the next 13 minutes are about. (~1.5 min)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be honest about the trap. There are two ways to get this wrong.
Stand still: it's early, most firms are in pilot mode, and the temptation is to wait until things settle. But the tech moves faster than anyone can keep up with - OpenAI ships something, Claude leaps ahead, the conversation shifts before you catch your breath. Wait it out and you fall behind.
Go all-in everywhere at once: equally dangerous. You'll drown in investment dollars and in change fatigue.
The way through is a disciplined middle path: a bottom-up, top-down strategy. Build AI proficiency in your people first, then set strategy on top of it. And - sorry to the trade-show vendors - don't start with a technology product. Because AI can't be layered on a tech stack or a strategy that hasn't done the foundational thinking. If your strategy is unclear, AI will only magnify that. (~2 min)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roadmap starts with two moves that go together.
Step one - learn by doing, failing, and doing again. The skill we all have to get comfortable with is curiosity. Learning AI is no different from how we learned as kids: we try something, it works or it doesn't, and we try again until we get better. Firms owe their people the tools, the training, and the room to experiment and fail - with guidelines and governance in place. All that doing and failing produces something valuable: real use cases that create efficiencies, open new revenue, and help people serve clients more deeply.
Step two - the guardrails. A governance framework doesn't happen organically; it has to be thoughtful and intentional, because the risks are real. Ask the hard questions: What products will we allow? Are free versions off limits? Do we require paid subscriptions for security? What's our risk tolerance? Then protect client PII, set clear expectations for how AI can and can't be used, decide how transparent to be with clients, and take bias seriously. The balance point: too tight and you can't innovate; too loose and you take on unnecessary risk. (~2.5 min)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three. Once governance is in motion, inventory the workflows and jobs being done across the business - this is where use cases come into focus.
The easiest to identify are productivity use cases: opportunities to free up hours by removing friction from routine work. They exist across every service line and in the operations that support the firm. To find them, you have to understand the workflows happening every day and where the pain points are.
From there: document the use cases, assess how meaningful each would be if solved, and weigh that against ease of implementation. And quantify ROI - if this works, how many hours do we give back to the team?
Which leads to the most important question on this slide: what will you do with those extra hours? Better insights? Greater client service? Serving more clients? Launching new services? Rethinking the talent model? Efficiency gains are great, but they only matter if you deploy the capacity well. (~2 min)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four. Productivity gains are the easiest to get our arms around, but they may not be the most impactful over time. Some of the most powerful use cases come from doing things differently and creating new value.
Opportunity use cases require more creativity, better data structure, and more planning - but they carry significant upside. Ask: How can AI help us serve clients in a deeper, more meaningful way? How can it help us reach more clients in marketing and sales? How can it support entirely new services?
Then there's a second category - imaginative use cases. These are often bottom-up and practitioner-led. They let professionals extend their own expertise to serve clients more completely.
The throughline matters: AI can't become a crutch - it shouldn't do our thinking for us. But it can absolutely extend our thinking, sharpen it, and help us apply our expertise more broadly. AI amplifies human judgment; it doesn't replace it. (~2 min)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five - now the vendors get their turn. Software providers hold real promise. For many firms these technologies open up capabilities that used to be available only to the largest firms - AI can democratize sophisticated tools and let boutique firms compete in new ways. But there's a catch, and it's why use-case prioritization matters: if we implement technology for technology's sake, we'll spend a lot of time and money without the return to justify it.
Three paths. BUY - partner with technology platforms where the use case is strong. BUILD - internally, especially in the orchestration layer, where you connect workflows, systems, and data in ways that fit how you actually operate. And BORROW - the one I'd add for this room - leverage the learnings of others. Lean on peers, early adopters, and partners who've already made the mistakes so you don't have to repeat them or reinvent the wheel.
The point is not to buy, build, or borrow on principle. It's to decide based on the use case, the economics, and the strategic value to the firm. (~2 min)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26cb1dbb2a1_2_29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2" name="Google Shape;362;g26cb1dbb2a1_2_2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5400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tel:+14407233653" TargetMode="External"/><Relationship Id="rId1" Type="http://schemas.openxmlformats.org/officeDocument/2006/relationships/slideMaster" Target="../slideMasters/slideMaster3.xml"/><Relationship Id="rId4"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9" name="Text Placeholder 10">
            <a:extLst>
              <a:ext uri="{FF2B5EF4-FFF2-40B4-BE49-F238E27FC236}">
                <a16:creationId xmlns:a16="http://schemas.microsoft.com/office/drawing/2014/main" id="{93ABBA60-3F2A-5640-A277-70F2D37DB1AE}"/>
              </a:ext>
            </a:extLst>
          </p:cNvPr>
          <p:cNvSpPr>
            <a:spLocks noGrp="1"/>
          </p:cNvSpPr>
          <p:nvPr>
            <p:ph type="body" sz="quarter" idx="11" hasCustomPrompt="1"/>
          </p:nvPr>
        </p:nvSpPr>
        <p:spPr>
          <a:xfrm>
            <a:off x="542925" y="482600"/>
            <a:ext cx="68230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20" name="Text Placeholder 12">
            <a:extLst>
              <a:ext uri="{FF2B5EF4-FFF2-40B4-BE49-F238E27FC236}">
                <a16:creationId xmlns:a16="http://schemas.microsoft.com/office/drawing/2014/main" id="{6DF1765E-07F1-A74D-93F6-1D0CD1921466}"/>
              </a:ext>
            </a:extLst>
          </p:cNvPr>
          <p:cNvSpPr>
            <a:spLocks noGrp="1"/>
          </p:cNvSpPr>
          <p:nvPr>
            <p:ph type="body" sz="quarter" idx="12"/>
          </p:nvPr>
        </p:nvSpPr>
        <p:spPr>
          <a:xfrm>
            <a:off x="542925" y="1684202"/>
            <a:ext cx="6823075" cy="4310198"/>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8" name="Slide Number Placeholder 5">
            <a:extLst>
              <a:ext uri="{FF2B5EF4-FFF2-40B4-BE49-F238E27FC236}">
                <a16:creationId xmlns:a16="http://schemas.microsoft.com/office/drawing/2014/main" id="{B722905E-18D0-9A40-94F0-AFF00C43311C}"/>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7DE8CD-757F-F942-878A-F947C8B64E25}" type="slidenum">
              <a:rPr lang="en-US" smtClean="0"/>
              <a:t>‹#›</a:t>
            </a:fld>
            <a:endParaRPr lang="en-US" dirty="0"/>
          </a:p>
        </p:txBody>
      </p:sp>
    </p:spTree>
    <p:extLst>
      <p:ext uri="{BB962C8B-B14F-4D97-AF65-F5344CB8AC3E}">
        <p14:creationId xmlns:p14="http://schemas.microsoft.com/office/powerpoint/2010/main" val="22761890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6B418CC-FF67-AF79-6984-5026CC3DE985}"/>
              </a:ext>
            </a:extLst>
          </p:cNvPr>
          <p:cNvSpPr>
            <a:spLocks noGrp="1"/>
          </p:cNvSpPr>
          <p:nvPr>
            <p:ph type="pic" sz="quarter" idx="10"/>
          </p:nvPr>
        </p:nvSpPr>
        <p:spPr>
          <a:xfrm>
            <a:off x="7659863" y="0"/>
            <a:ext cx="5175858" cy="6858000"/>
          </a:xfrm>
          <a:prstGeom prst="rect">
            <a:avLst/>
          </a:prstGeom>
        </p:spPr>
        <p:txBody>
          <a:bodyPr/>
          <a:lstStyle/>
          <a:p>
            <a:endParaRPr lang="en-US"/>
          </a:p>
        </p:txBody>
      </p:sp>
      <p:sp>
        <p:nvSpPr>
          <p:cNvPr id="4" name="Slide Number Placeholder 5">
            <a:extLst>
              <a:ext uri="{FF2B5EF4-FFF2-40B4-BE49-F238E27FC236}">
                <a16:creationId xmlns:a16="http://schemas.microsoft.com/office/drawing/2014/main" id="{2163B1F5-7529-0F4D-8786-8A955902901B}"/>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7DE8CD-757F-F942-878A-F947C8B64E25}" type="slidenum">
              <a:rPr lang="en-US" smtClean="0"/>
              <a:t>‹#›</a:t>
            </a:fld>
            <a:endParaRPr lang="en-US" dirty="0"/>
          </a:p>
        </p:txBody>
      </p:sp>
      <p:sp>
        <p:nvSpPr>
          <p:cNvPr id="19" name="Text Placeholder 10">
            <a:extLst>
              <a:ext uri="{FF2B5EF4-FFF2-40B4-BE49-F238E27FC236}">
                <a16:creationId xmlns:a16="http://schemas.microsoft.com/office/drawing/2014/main" id="{93ABBA60-3F2A-5640-A277-70F2D37DB1AE}"/>
              </a:ext>
            </a:extLst>
          </p:cNvPr>
          <p:cNvSpPr>
            <a:spLocks noGrp="1"/>
          </p:cNvSpPr>
          <p:nvPr>
            <p:ph type="body" sz="quarter" idx="11" hasCustomPrompt="1"/>
          </p:nvPr>
        </p:nvSpPr>
        <p:spPr>
          <a:xfrm>
            <a:off x="542925" y="482600"/>
            <a:ext cx="68230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20" name="Text Placeholder 12">
            <a:extLst>
              <a:ext uri="{FF2B5EF4-FFF2-40B4-BE49-F238E27FC236}">
                <a16:creationId xmlns:a16="http://schemas.microsoft.com/office/drawing/2014/main" id="{6DF1765E-07F1-A74D-93F6-1D0CD1921466}"/>
              </a:ext>
            </a:extLst>
          </p:cNvPr>
          <p:cNvSpPr>
            <a:spLocks noGrp="1"/>
          </p:cNvSpPr>
          <p:nvPr>
            <p:ph type="body" sz="quarter" idx="12"/>
          </p:nvPr>
        </p:nvSpPr>
        <p:spPr>
          <a:xfrm>
            <a:off x="542925" y="1684202"/>
            <a:ext cx="6823075" cy="4310198"/>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Tree>
    <p:extLst>
      <p:ext uri="{BB962C8B-B14F-4D97-AF65-F5344CB8AC3E}">
        <p14:creationId xmlns:p14="http://schemas.microsoft.com/office/powerpoint/2010/main" val="34740461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89ECA0B-4EA0-2B69-093D-A0C69729162F}"/>
              </a:ext>
            </a:extLst>
          </p:cNvPr>
          <p:cNvSpPr>
            <a:spLocks noGrp="1"/>
          </p:cNvSpPr>
          <p:nvPr>
            <p:ph type="pic" sz="quarter" idx="10"/>
          </p:nvPr>
        </p:nvSpPr>
        <p:spPr>
          <a:xfrm>
            <a:off x="0" y="1422401"/>
            <a:ext cx="12192000" cy="2539999"/>
          </a:xfrm>
          <a:prstGeom prst="rect">
            <a:avLst/>
          </a:prstGeom>
        </p:spPr>
        <p:txBody>
          <a:bodyPr/>
          <a:lstStyle/>
          <a:p>
            <a:endParaRPr lang="en-US" dirty="0"/>
          </a:p>
        </p:txBody>
      </p:sp>
      <p:sp>
        <p:nvSpPr>
          <p:cNvPr id="8" name="Text Placeholder 10">
            <a:extLst>
              <a:ext uri="{FF2B5EF4-FFF2-40B4-BE49-F238E27FC236}">
                <a16:creationId xmlns:a16="http://schemas.microsoft.com/office/drawing/2014/main" id="{BA3099FC-E69E-D240-898E-482ADEEFFF25}"/>
              </a:ext>
            </a:extLst>
          </p:cNvPr>
          <p:cNvSpPr>
            <a:spLocks noGrp="1"/>
          </p:cNvSpPr>
          <p:nvPr>
            <p:ph type="body" sz="quarter" idx="11" hasCustomPrompt="1"/>
          </p:nvPr>
        </p:nvSpPr>
        <p:spPr>
          <a:xfrm>
            <a:off x="708025" y="4251213"/>
            <a:ext cx="2847975" cy="1387698"/>
          </a:xfrm>
          <a:prstGeom prst="rect">
            <a:avLst/>
          </a:prstGeom>
        </p:spPr>
        <p:txBody>
          <a:bodyPr>
            <a:noAutofit/>
          </a:bodyPr>
          <a:lstStyle>
            <a:lvl1pPr marL="0" indent="0">
              <a:buNone/>
              <a:defRPr sz="3200">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9" name="Text Placeholder 12">
            <a:extLst>
              <a:ext uri="{FF2B5EF4-FFF2-40B4-BE49-F238E27FC236}">
                <a16:creationId xmlns:a16="http://schemas.microsoft.com/office/drawing/2014/main" id="{7166C1FE-FC46-CE47-B6BE-C7486DE4D441}"/>
              </a:ext>
            </a:extLst>
          </p:cNvPr>
          <p:cNvSpPr>
            <a:spLocks noGrp="1"/>
          </p:cNvSpPr>
          <p:nvPr>
            <p:ph type="body" sz="quarter" idx="12"/>
          </p:nvPr>
        </p:nvSpPr>
        <p:spPr>
          <a:xfrm>
            <a:off x="3949700" y="4251213"/>
            <a:ext cx="7797800" cy="2060798"/>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10" name="Text Placeholder 10">
            <a:extLst>
              <a:ext uri="{FF2B5EF4-FFF2-40B4-BE49-F238E27FC236}">
                <a16:creationId xmlns:a16="http://schemas.microsoft.com/office/drawing/2014/main" id="{23D47808-EE2D-9B44-9998-19A926737F2F}"/>
              </a:ext>
            </a:extLst>
          </p:cNvPr>
          <p:cNvSpPr>
            <a:spLocks noGrp="1"/>
          </p:cNvSpPr>
          <p:nvPr>
            <p:ph type="body" sz="quarter" idx="13" hasCustomPrompt="1"/>
          </p:nvPr>
        </p:nvSpPr>
        <p:spPr>
          <a:xfrm>
            <a:off x="542925" y="482600"/>
            <a:ext cx="112045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11" name="Slide Number Placeholder 5">
            <a:extLst>
              <a:ext uri="{FF2B5EF4-FFF2-40B4-BE49-F238E27FC236}">
                <a16:creationId xmlns:a16="http://schemas.microsoft.com/office/drawing/2014/main" id="{0948AA2D-9CB7-9348-B6D2-BCDD23190E37}"/>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7DE8CD-757F-F942-878A-F947C8B64E25}" type="slidenum">
              <a:rPr lang="en-US" smtClean="0"/>
              <a:t>‹#›</a:t>
            </a:fld>
            <a:endParaRPr lang="en-US" dirty="0"/>
          </a:p>
        </p:txBody>
      </p:sp>
    </p:spTree>
    <p:extLst>
      <p:ext uri="{BB962C8B-B14F-4D97-AF65-F5344CB8AC3E}">
        <p14:creationId xmlns:p14="http://schemas.microsoft.com/office/powerpoint/2010/main" val="41190111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Text Placeholder 10">
            <a:extLst>
              <a:ext uri="{FF2B5EF4-FFF2-40B4-BE49-F238E27FC236}">
                <a16:creationId xmlns:a16="http://schemas.microsoft.com/office/drawing/2014/main" id="{429591BA-3DD6-F34F-AF81-DFDF20008F8E}"/>
              </a:ext>
            </a:extLst>
          </p:cNvPr>
          <p:cNvSpPr>
            <a:spLocks noGrp="1"/>
          </p:cNvSpPr>
          <p:nvPr>
            <p:ph type="body" sz="quarter" idx="11" hasCustomPrompt="1"/>
          </p:nvPr>
        </p:nvSpPr>
        <p:spPr>
          <a:xfrm>
            <a:off x="542925" y="482600"/>
            <a:ext cx="111029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6" name="Text Placeholder 12">
            <a:extLst>
              <a:ext uri="{FF2B5EF4-FFF2-40B4-BE49-F238E27FC236}">
                <a16:creationId xmlns:a16="http://schemas.microsoft.com/office/drawing/2014/main" id="{0CB94B5F-C2CE-AB41-B4DE-37C2206E9C11}"/>
              </a:ext>
            </a:extLst>
          </p:cNvPr>
          <p:cNvSpPr>
            <a:spLocks noGrp="1"/>
          </p:cNvSpPr>
          <p:nvPr>
            <p:ph type="body" sz="quarter" idx="12"/>
          </p:nvPr>
        </p:nvSpPr>
        <p:spPr>
          <a:xfrm>
            <a:off x="542925" y="2185800"/>
            <a:ext cx="11102975" cy="3935600"/>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7" name="Text Placeholder 10">
            <a:extLst>
              <a:ext uri="{FF2B5EF4-FFF2-40B4-BE49-F238E27FC236}">
                <a16:creationId xmlns:a16="http://schemas.microsoft.com/office/drawing/2014/main" id="{BB9CC2F0-03CA-B54B-88D6-A463814F9363}"/>
              </a:ext>
            </a:extLst>
          </p:cNvPr>
          <p:cNvSpPr>
            <a:spLocks noGrp="1"/>
          </p:cNvSpPr>
          <p:nvPr>
            <p:ph type="body" sz="quarter" idx="17" hasCustomPrompt="1"/>
          </p:nvPr>
        </p:nvSpPr>
        <p:spPr>
          <a:xfrm>
            <a:off x="551267" y="1606498"/>
            <a:ext cx="11102975" cy="579302"/>
          </a:xfrm>
          <a:prstGeom prst="rect">
            <a:avLst/>
          </a:prstGeom>
        </p:spPr>
        <p:txBody>
          <a:bodyPr>
            <a:noAutofit/>
          </a:bodyPr>
          <a:lstStyle>
            <a:lvl1pPr marL="0" indent="0">
              <a:buNone/>
              <a:defRPr sz="2200" b="0" i="0">
                <a:solidFill>
                  <a:schemeClr val="accent2"/>
                </a:solidFill>
                <a:latin typeface="Georgia" panose="02040502050405020303" pitchFamily="18" charset="0"/>
                <a:ea typeface="Geneva" panose="020B050303040404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8" name="Slide Number Placeholder 5">
            <a:extLst>
              <a:ext uri="{FF2B5EF4-FFF2-40B4-BE49-F238E27FC236}">
                <a16:creationId xmlns:a16="http://schemas.microsoft.com/office/drawing/2014/main" id="{DF5A79C7-B98D-3246-A0D2-2BB865275D76}"/>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7DE8CD-757F-F942-878A-F947C8B64E25}" type="slidenum">
              <a:rPr lang="en-US" smtClean="0"/>
              <a:t>‹#›</a:t>
            </a:fld>
            <a:endParaRPr lang="en-US" dirty="0"/>
          </a:p>
        </p:txBody>
      </p:sp>
    </p:spTree>
    <p:extLst>
      <p:ext uri="{BB962C8B-B14F-4D97-AF65-F5344CB8AC3E}">
        <p14:creationId xmlns:p14="http://schemas.microsoft.com/office/powerpoint/2010/main" val="12460920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A3F519F-E280-1A43-AB91-D413287B8CF5}"/>
              </a:ext>
            </a:extLst>
          </p:cNvPr>
          <p:cNvPicPr>
            <a:picLocks noChangeAspect="1"/>
          </p:cNvPicPr>
          <p:nvPr userDrawn="1"/>
        </p:nvPicPr>
        <p:blipFill>
          <a:blip r:embed="rId2"/>
          <a:stretch>
            <a:fillRect/>
          </a:stretch>
        </p:blipFill>
        <p:spPr>
          <a:xfrm>
            <a:off x="2247772" y="0"/>
            <a:ext cx="8875059" cy="6858000"/>
          </a:xfrm>
          <a:prstGeom prst="rect">
            <a:avLst/>
          </a:prstGeom>
        </p:spPr>
      </p:pic>
      <p:sp>
        <p:nvSpPr>
          <p:cNvPr id="5" name="Text Placeholder 10">
            <a:extLst>
              <a:ext uri="{FF2B5EF4-FFF2-40B4-BE49-F238E27FC236}">
                <a16:creationId xmlns:a16="http://schemas.microsoft.com/office/drawing/2014/main" id="{4939661D-F26F-C84B-9549-56E1142ABF4A}"/>
              </a:ext>
            </a:extLst>
          </p:cNvPr>
          <p:cNvSpPr>
            <a:spLocks noGrp="1"/>
          </p:cNvSpPr>
          <p:nvPr>
            <p:ph type="body" sz="quarter" idx="11" hasCustomPrompt="1"/>
          </p:nvPr>
        </p:nvSpPr>
        <p:spPr>
          <a:xfrm>
            <a:off x="542925" y="482600"/>
            <a:ext cx="111029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6" name="Text Placeholder 12">
            <a:extLst>
              <a:ext uri="{FF2B5EF4-FFF2-40B4-BE49-F238E27FC236}">
                <a16:creationId xmlns:a16="http://schemas.microsoft.com/office/drawing/2014/main" id="{EF9E25F9-B7ED-444B-AAB6-51274CF6AB87}"/>
              </a:ext>
            </a:extLst>
          </p:cNvPr>
          <p:cNvSpPr>
            <a:spLocks noGrp="1"/>
          </p:cNvSpPr>
          <p:nvPr>
            <p:ph type="body" sz="quarter" idx="12"/>
          </p:nvPr>
        </p:nvSpPr>
        <p:spPr>
          <a:xfrm>
            <a:off x="542925" y="1727200"/>
            <a:ext cx="11102975" cy="4394200"/>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7" name="Slide Number Placeholder 5">
            <a:extLst>
              <a:ext uri="{FF2B5EF4-FFF2-40B4-BE49-F238E27FC236}">
                <a16:creationId xmlns:a16="http://schemas.microsoft.com/office/drawing/2014/main" id="{946A3689-0C2B-CB45-A651-D5362D045787}"/>
              </a:ext>
            </a:extLst>
          </p:cNvPr>
          <p:cNvSpPr txBox="1">
            <a:spLocks/>
          </p:cNvSpPr>
          <p:nvPr userDrawn="1"/>
        </p:nvSpPr>
        <p:spPr>
          <a:xfrm>
            <a:off x="11344412" y="6372224"/>
            <a:ext cx="5080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Segoe UI Symbol" panose="020B0502040204020203" pitchFamily="34" charset="0"/>
                <a:ea typeface="Segoe UI Symbol" panose="020B0502040204020203"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7DE8CD-757F-F942-878A-F947C8B64E25}" type="slidenum">
              <a:rPr lang="en-US" smtClean="0"/>
              <a:pPr/>
              <a:t>‹#›</a:t>
            </a:fld>
            <a:endParaRPr lang="en-US" dirty="0"/>
          </a:p>
        </p:txBody>
      </p:sp>
    </p:spTree>
    <p:extLst>
      <p:ext uri="{BB962C8B-B14F-4D97-AF65-F5344CB8AC3E}">
        <p14:creationId xmlns:p14="http://schemas.microsoft.com/office/powerpoint/2010/main" val="5699931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815093C-2676-118D-CB05-D93B5C1B822F}"/>
              </a:ext>
            </a:extLst>
          </p:cNvPr>
          <p:cNvSpPr>
            <a:spLocks noGrp="1"/>
          </p:cNvSpPr>
          <p:nvPr>
            <p:ph type="pic" sz="quarter" idx="10"/>
          </p:nvPr>
        </p:nvSpPr>
        <p:spPr>
          <a:xfrm>
            <a:off x="7673401" y="1267399"/>
            <a:ext cx="3811588" cy="2236960"/>
          </a:xfrm>
          <a:prstGeom prst="rect">
            <a:avLst/>
          </a:prstGeom>
        </p:spPr>
        <p:txBody>
          <a:bodyPr/>
          <a:lstStyle/>
          <a:p>
            <a:endParaRPr lang="en-US"/>
          </a:p>
        </p:txBody>
      </p:sp>
      <p:sp>
        <p:nvSpPr>
          <p:cNvPr id="8" name="Picture Placeholder 6">
            <a:extLst>
              <a:ext uri="{FF2B5EF4-FFF2-40B4-BE49-F238E27FC236}">
                <a16:creationId xmlns:a16="http://schemas.microsoft.com/office/drawing/2014/main" id="{188326F7-9B98-B8A1-0603-2D1E6EEA4323}"/>
              </a:ext>
            </a:extLst>
          </p:cNvPr>
          <p:cNvSpPr>
            <a:spLocks noGrp="1"/>
          </p:cNvSpPr>
          <p:nvPr>
            <p:ph type="pic" sz="quarter" idx="11"/>
          </p:nvPr>
        </p:nvSpPr>
        <p:spPr>
          <a:xfrm>
            <a:off x="7673401" y="3884440"/>
            <a:ext cx="3811588" cy="2236960"/>
          </a:xfrm>
          <a:prstGeom prst="rect">
            <a:avLst/>
          </a:prstGeom>
        </p:spPr>
        <p:txBody>
          <a:bodyPr/>
          <a:lstStyle/>
          <a:p>
            <a:endParaRPr lang="en-US"/>
          </a:p>
        </p:txBody>
      </p:sp>
      <p:sp>
        <p:nvSpPr>
          <p:cNvPr id="11" name="Text Placeholder 10">
            <a:extLst>
              <a:ext uri="{FF2B5EF4-FFF2-40B4-BE49-F238E27FC236}">
                <a16:creationId xmlns:a16="http://schemas.microsoft.com/office/drawing/2014/main" id="{9A2B80FA-7454-E144-9450-29E52EBCBADB}"/>
              </a:ext>
            </a:extLst>
          </p:cNvPr>
          <p:cNvSpPr>
            <a:spLocks noGrp="1"/>
          </p:cNvSpPr>
          <p:nvPr>
            <p:ph type="body" sz="quarter" idx="12" hasCustomPrompt="1"/>
          </p:nvPr>
        </p:nvSpPr>
        <p:spPr>
          <a:xfrm>
            <a:off x="542925" y="482600"/>
            <a:ext cx="111029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12" name="Text Placeholder 12">
            <a:extLst>
              <a:ext uri="{FF2B5EF4-FFF2-40B4-BE49-F238E27FC236}">
                <a16:creationId xmlns:a16="http://schemas.microsoft.com/office/drawing/2014/main" id="{88D4953C-F73B-4F49-9E7E-0EF57390F5F6}"/>
              </a:ext>
            </a:extLst>
          </p:cNvPr>
          <p:cNvSpPr>
            <a:spLocks noGrp="1"/>
          </p:cNvSpPr>
          <p:nvPr>
            <p:ph type="body" sz="quarter" idx="13"/>
          </p:nvPr>
        </p:nvSpPr>
        <p:spPr>
          <a:xfrm>
            <a:off x="542925" y="1727200"/>
            <a:ext cx="6505575" cy="4394200"/>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9" name="Slide Number Placeholder 5">
            <a:extLst>
              <a:ext uri="{FF2B5EF4-FFF2-40B4-BE49-F238E27FC236}">
                <a16:creationId xmlns:a16="http://schemas.microsoft.com/office/drawing/2014/main" id="{94ED3F63-8E61-9441-8E48-77F86A06B90E}"/>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7DE8CD-757F-F942-878A-F947C8B64E25}" type="slidenum">
              <a:rPr lang="en-US" smtClean="0"/>
              <a:t>‹#›</a:t>
            </a:fld>
            <a:endParaRPr lang="en-US" dirty="0"/>
          </a:p>
        </p:txBody>
      </p:sp>
    </p:spTree>
    <p:extLst>
      <p:ext uri="{BB962C8B-B14F-4D97-AF65-F5344CB8AC3E}">
        <p14:creationId xmlns:p14="http://schemas.microsoft.com/office/powerpoint/2010/main" val="10230636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4388A-E007-5744-46FE-3841044D583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A3C5B07-4BC3-3A14-6C84-8D464D513EBC}"/>
              </a:ext>
            </a:extLst>
          </p:cNvPr>
          <p:cNvSpPr>
            <a:spLocks noGrp="1"/>
          </p:cNvSpPr>
          <p:nvPr>
            <p:ph type="sldNum" sz="quarter" idx="10"/>
          </p:nvPr>
        </p:nvSpPr>
        <p:spPr/>
        <p:txBody>
          <a:bodyPr/>
          <a:lstStyle/>
          <a:p>
            <a:fld id="{097DE8CD-757F-F942-878A-F947C8B64E25}" type="slidenum">
              <a:rPr lang="en-US" smtClean="0"/>
              <a:pPr/>
              <a:t>‹#›</a:t>
            </a:fld>
            <a:endParaRPr lang="en-US" dirty="0"/>
          </a:p>
        </p:txBody>
      </p:sp>
    </p:spTree>
    <p:extLst>
      <p:ext uri="{BB962C8B-B14F-4D97-AF65-F5344CB8AC3E}">
        <p14:creationId xmlns:p14="http://schemas.microsoft.com/office/powerpoint/2010/main" val="3401778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8C5FD86B-B993-D446-8A56-E4C425EBA548}"/>
              </a:ext>
            </a:extLst>
          </p:cNvPr>
          <p:cNvSpPr>
            <a:spLocks noGrp="1"/>
          </p:cNvSpPr>
          <p:nvPr>
            <p:ph type="body" sz="quarter" idx="11" hasCustomPrompt="1"/>
          </p:nvPr>
        </p:nvSpPr>
        <p:spPr>
          <a:xfrm>
            <a:off x="542925" y="482600"/>
            <a:ext cx="111029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8" name="Text Placeholder 12">
            <a:extLst>
              <a:ext uri="{FF2B5EF4-FFF2-40B4-BE49-F238E27FC236}">
                <a16:creationId xmlns:a16="http://schemas.microsoft.com/office/drawing/2014/main" id="{3B4FA09D-1C69-9F4F-A587-D61D1457EA77}"/>
              </a:ext>
            </a:extLst>
          </p:cNvPr>
          <p:cNvSpPr>
            <a:spLocks noGrp="1"/>
          </p:cNvSpPr>
          <p:nvPr>
            <p:ph type="body" sz="quarter" idx="12"/>
          </p:nvPr>
        </p:nvSpPr>
        <p:spPr>
          <a:xfrm>
            <a:off x="2940050" y="1816100"/>
            <a:ext cx="2806700" cy="4305300"/>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9" name="Text Placeholder 12">
            <a:extLst>
              <a:ext uri="{FF2B5EF4-FFF2-40B4-BE49-F238E27FC236}">
                <a16:creationId xmlns:a16="http://schemas.microsoft.com/office/drawing/2014/main" id="{32641D26-24B7-724A-A09C-DE60005600D3}"/>
              </a:ext>
            </a:extLst>
          </p:cNvPr>
          <p:cNvSpPr>
            <a:spLocks noGrp="1"/>
          </p:cNvSpPr>
          <p:nvPr>
            <p:ph type="body" sz="quarter" idx="13"/>
          </p:nvPr>
        </p:nvSpPr>
        <p:spPr>
          <a:xfrm>
            <a:off x="8623300" y="1816100"/>
            <a:ext cx="2806700" cy="4305300"/>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3" name="Picture Placeholder 2">
            <a:extLst>
              <a:ext uri="{FF2B5EF4-FFF2-40B4-BE49-F238E27FC236}">
                <a16:creationId xmlns:a16="http://schemas.microsoft.com/office/drawing/2014/main" id="{CAFCEC77-B12E-0D4E-926B-3E5914C941D9}"/>
              </a:ext>
            </a:extLst>
          </p:cNvPr>
          <p:cNvSpPr>
            <a:spLocks noGrp="1"/>
          </p:cNvSpPr>
          <p:nvPr>
            <p:ph type="pic" sz="quarter" idx="14"/>
          </p:nvPr>
        </p:nvSpPr>
        <p:spPr>
          <a:xfrm>
            <a:off x="1060450" y="1816100"/>
            <a:ext cx="1536700" cy="1435100"/>
          </a:xfrm>
          <a:prstGeom prst="rect">
            <a:avLst/>
          </a:prstGeom>
        </p:spPr>
        <p:txBody>
          <a:bodyPr/>
          <a:lstStyle/>
          <a:p>
            <a:endParaRPr lang="en-US"/>
          </a:p>
        </p:txBody>
      </p:sp>
      <p:sp>
        <p:nvSpPr>
          <p:cNvPr id="10" name="Picture Placeholder 2">
            <a:extLst>
              <a:ext uri="{FF2B5EF4-FFF2-40B4-BE49-F238E27FC236}">
                <a16:creationId xmlns:a16="http://schemas.microsoft.com/office/drawing/2014/main" id="{048F9F32-953F-234B-AB05-3A0588E6B615}"/>
              </a:ext>
            </a:extLst>
          </p:cNvPr>
          <p:cNvSpPr>
            <a:spLocks noGrp="1"/>
          </p:cNvSpPr>
          <p:nvPr>
            <p:ph type="pic" sz="quarter" idx="15"/>
          </p:nvPr>
        </p:nvSpPr>
        <p:spPr>
          <a:xfrm>
            <a:off x="1060450" y="4216400"/>
            <a:ext cx="1536700" cy="1435100"/>
          </a:xfrm>
          <a:prstGeom prst="rect">
            <a:avLst/>
          </a:prstGeom>
        </p:spPr>
        <p:txBody>
          <a:bodyPr/>
          <a:lstStyle/>
          <a:p>
            <a:endParaRPr lang="en-US"/>
          </a:p>
        </p:txBody>
      </p:sp>
      <p:sp>
        <p:nvSpPr>
          <p:cNvPr id="11" name="Picture Placeholder 2">
            <a:extLst>
              <a:ext uri="{FF2B5EF4-FFF2-40B4-BE49-F238E27FC236}">
                <a16:creationId xmlns:a16="http://schemas.microsoft.com/office/drawing/2014/main" id="{6D489ED8-FFEE-7740-B052-2C3461248AB3}"/>
              </a:ext>
            </a:extLst>
          </p:cNvPr>
          <p:cNvSpPr>
            <a:spLocks noGrp="1"/>
          </p:cNvSpPr>
          <p:nvPr>
            <p:ph type="pic" sz="quarter" idx="16"/>
          </p:nvPr>
        </p:nvSpPr>
        <p:spPr>
          <a:xfrm>
            <a:off x="6819900" y="1799363"/>
            <a:ext cx="1536700" cy="1435100"/>
          </a:xfrm>
          <a:prstGeom prst="rect">
            <a:avLst/>
          </a:prstGeom>
        </p:spPr>
        <p:txBody>
          <a:bodyPr/>
          <a:lstStyle/>
          <a:p>
            <a:endParaRPr lang="en-US"/>
          </a:p>
        </p:txBody>
      </p:sp>
      <p:sp>
        <p:nvSpPr>
          <p:cNvPr id="12" name="Picture Placeholder 2">
            <a:extLst>
              <a:ext uri="{FF2B5EF4-FFF2-40B4-BE49-F238E27FC236}">
                <a16:creationId xmlns:a16="http://schemas.microsoft.com/office/drawing/2014/main" id="{A86158EB-4C40-DE45-AF68-F1D0C18336A7}"/>
              </a:ext>
            </a:extLst>
          </p:cNvPr>
          <p:cNvSpPr>
            <a:spLocks noGrp="1"/>
          </p:cNvSpPr>
          <p:nvPr>
            <p:ph type="pic" sz="quarter" idx="17"/>
          </p:nvPr>
        </p:nvSpPr>
        <p:spPr>
          <a:xfrm>
            <a:off x="6819900" y="4199663"/>
            <a:ext cx="1536700" cy="1435100"/>
          </a:xfrm>
          <a:prstGeom prst="rect">
            <a:avLst/>
          </a:prstGeom>
        </p:spPr>
        <p:txBody>
          <a:bodyPr/>
          <a:lstStyle/>
          <a:p>
            <a:endParaRPr lang="en-US"/>
          </a:p>
        </p:txBody>
      </p:sp>
      <p:sp>
        <p:nvSpPr>
          <p:cNvPr id="13" name="Slide Number Placeholder 5">
            <a:extLst>
              <a:ext uri="{FF2B5EF4-FFF2-40B4-BE49-F238E27FC236}">
                <a16:creationId xmlns:a16="http://schemas.microsoft.com/office/drawing/2014/main" id="{6E0F3104-558D-E646-964C-D684CE01B34B}"/>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7DE8CD-757F-F942-878A-F947C8B64E25}" type="slidenum">
              <a:rPr lang="en-US" smtClean="0"/>
              <a:t>‹#›</a:t>
            </a:fld>
            <a:endParaRPr lang="en-US" dirty="0"/>
          </a:p>
        </p:txBody>
      </p:sp>
    </p:spTree>
    <p:extLst>
      <p:ext uri="{BB962C8B-B14F-4D97-AF65-F5344CB8AC3E}">
        <p14:creationId xmlns:p14="http://schemas.microsoft.com/office/powerpoint/2010/main" val="9835711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8C5FD86B-B993-D446-8A56-E4C425EBA548}"/>
              </a:ext>
            </a:extLst>
          </p:cNvPr>
          <p:cNvSpPr>
            <a:spLocks noGrp="1"/>
          </p:cNvSpPr>
          <p:nvPr>
            <p:ph type="body" sz="quarter" idx="11" hasCustomPrompt="1"/>
          </p:nvPr>
        </p:nvSpPr>
        <p:spPr>
          <a:xfrm>
            <a:off x="542925" y="482600"/>
            <a:ext cx="111029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10" name="Picture Placeholder 2">
            <a:extLst>
              <a:ext uri="{FF2B5EF4-FFF2-40B4-BE49-F238E27FC236}">
                <a16:creationId xmlns:a16="http://schemas.microsoft.com/office/drawing/2014/main" id="{048F9F32-953F-234B-AB05-3A0588E6B615}"/>
              </a:ext>
            </a:extLst>
          </p:cNvPr>
          <p:cNvSpPr>
            <a:spLocks noGrp="1"/>
          </p:cNvSpPr>
          <p:nvPr>
            <p:ph type="pic" sz="quarter" idx="15"/>
          </p:nvPr>
        </p:nvSpPr>
        <p:spPr>
          <a:xfrm>
            <a:off x="542925" y="3627634"/>
            <a:ext cx="2139950" cy="2442966"/>
          </a:xfrm>
          <a:prstGeom prst="rect">
            <a:avLst/>
          </a:prstGeom>
        </p:spPr>
        <p:txBody>
          <a:bodyPr/>
          <a:lstStyle/>
          <a:p>
            <a:endParaRPr lang="en-US"/>
          </a:p>
        </p:txBody>
      </p:sp>
      <p:sp>
        <p:nvSpPr>
          <p:cNvPr id="13" name="Text Placeholder 12">
            <a:extLst>
              <a:ext uri="{FF2B5EF4-FFF2-40B4-BE49-F238E27FC236}">
                <a16:creationId xmlns:a16="http://schemas.microsoft.com/office/drawing/2014/main" id="{F21DBC94-747D-394B-A54C-95308A04140F}"/>
              </a:ext>
            </a:extLst>
          </p:cNvPr>
          <p:cNvSpPr>
            <a:spLocks noGrp="1"/>
          </p:cNvSpPr>
          <p:nvPr>
            <p:ph type="body" sz="quarter" idx="12"/>
          </p:nvPr>
        </p:nvSpPr>
        <p:spPr>
          <a:xfrm>
            <a:off x="542925" y="1727200"/>
            <a:ext cx="11102975" cy="1651000"/>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14" name="Text Placeholder 12">
            <a:extLst>
              <a:ext uri="{FF2B5EF4-FFF2-40B4-BE49-F238E27FC236}">
                <a16:creationId xmlns:a16="http://schemas.microsoft.com/office/drawing/2014/main" id="{2E9B9496-0453-154F-925D-72BCA66C557B}"/>
              </a:ext>
            </a:extLst>
          </p:cNvPr>
          <p:cNvSpPr>
            <a:spLocks noGrp="1"/>
          </p:cNvSpPr>
          <p:nvPr>
            <p:ph type="body" sz="quarter" idx="16"/>
          </p:nvPr>
        </p:nvSpPr>
        <p:spPr>
          <a:xfrm>
            <a:off x="2908300" y="3627634"/>
            <a:ext cx="8737600" cy="2442966"/>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8" name="Slide Number Placeholder 5">
            <a:extLst>
              <a:ext uri="{FF2B5EF4-FFF2-40B4-BE49-F238E27FC236}">
                <a16:creationId xmlns:a16="http://schemas.microsoft.com/office/drawing/2014/main" id="{0C4501C6-694F-7742-8BDB-4AF3208FC1AD}"/>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7DE8CD-757F-F942-878A-F947C8B64E25}" type="slidenum">
              <a:rPr lang="en-US" smtClean="0"/>
              <a:t>‹#›</a:t>
            </a:fld>
            <a:endParaRPr lang="en-US" dirty="0"/>
          </a:p>
        </p:txBody>
      </p:sp>
    </p:spTree>
    <p:extLst>
      <p:ext uri="{BB962C8B-B14F-4D97-AF65-F5344CB8AC3E}">
        <p14:creationId xmlns:p14="http://schemas.microsoft.com/office/powerpoint/2010/main" val="28627717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81"/>
        <p:cNvGrpSpPr/>
        <p:nvPr/>
      </p:nvGrpSpPr>
      <p:grpSpPr>
        <a:xfrm>
          <a:off x="0" y="0"/>
          <a:ext cx="0" cy="0"/>
          <a:chOff x="0" y="0"/>
          <a:chExt cx="0" cy="0"/>
        </a:xfrm>
      </p:grpSpPr>
      <p:sp>
        <p:nvSpPr>
          <p:cNvPr id="82" name="Google Shape;82;p17"/>
          <p:cNvSpPr/>
          <p:nvPr/>
        </p:nvSpPr>
        <p:spPr>
          <a:xfrm>
            <a:off x="0" y="6065521"/>
            <a:ext cx="12192000" cy="792480"/>
          </a:xfrm>
          <a:prstGeom prst="rect">
            <a:avLst/>
          </a:prstGeom>
          <a:solidFill>
            <a:schemeClr val="lt2"/>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Montserrat"/>
              <a:ea typeface="Montserrat"/>
              <a:cs typeface="Montserrat"/>
              <a:sym typeface="Montserrat"/>
            </a:endParaRPr>
          </a:p>
        </p:txBody>
      </p:sp>
      <p:sp>
        <p:nvSpPr>
          <p:cNvPr id="83" name="Google Shape;83;p17"/>
          <p:cNvSpPr txBox="1">
            <a:spLocks noGrp="1"/>
          </p:cNvSpPr>
          <p:nvPr>
            <p:ph type="title"/>
          </p:nvPr>
        </p:nvSpPr>
        <p:spPr>
          <a:xfrm>
            <a:off x="838200" y="778508"/>
            <a:ext cx="10515600" cy="711200"/>
          </a:xfrm>
          <a:prstGeom prst="rect">
            <a:avLst/>
          </a:prstGeom>
          <a:noFill/>
          <a:ln>
            <a:noFill/>
          </a:ln>
        </p:spPr>
        <p:txBody>
          <a:bodyPr spcFirstLastPara="1" wrap="square" lIns="68575" tIns="34275" rIns="68575" bIns="34275" anchor="t" anchorCtr="0">
            <a:noAutofit/>
          </a:bodyPr>
          <a:lstStyle>
            <a:lvl1pPr lvl="0" algn="l">
              <a:lnSpc>
                <a:spcPct val="90000"/>
              </a:lnSpc>
              <a:spcBef>
                <a:spcPts val="0"/>
              </a:spcBef>
              <a:spcAft>
                <a:spcPts val="0"/>
              </a:spcAft>
              <a:buClr>
                <a:schemeClr val="dk2"/>
              </a:buClr>
              <a:buSzPts val="3800"/>
              <a:buFont typeface="Montserrat ExtraBold"/>
              <a:buNone/>
              <a:defRPr sz="5067">
                <a:solidFill>
                  <a:schemeClr val="dk2"/>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4" name="Google Shape;84;p17"/>
          <p:cNvSpPr txBox="1">
            <a:spLocks noGrp="1"/>
          </p:cNvSpPr>
          <p:nvPr>
            <p:ph type="body" idx="1"/>
          </p:nvPr>
        </p:nvSpPr>
        <p:spPr>
          <a:xfrm>
            <a:off x="838200" y="1780538"/>
            <a:ext cx="10515600" cy="3909063"/>
          </a:xfrm>
          <a:prstGeom prst="rect">
            <a:avLst/>
          </a:prstGeom>
          <a:noFill/>
          <a:ln>
            <a:noFill/>
          </a:ln>
        </p:spPr>
        <p:txBody>
          <a:bodyPr spcFirstLastPara="1" wrap="square" lIns="68575" tIns="34275" rIns="68575" bIns="34275" anchor="t" anchorCtr="0">
            <a:noAutofit/>
          </a:bodyPr>
          <a:lstStyle>
            <a:lvl1pPr marL="609585" lvl="0" indent="-304792" algn="l">
              <a:lnSpc>
                <a:spcPct val="90000"/>
              </a:lnSpc>
              <a:spcBef>
                <a:spcPts val="1067"/>
              </a:spcBef>
              <a:spcAft>
                <a:spcPts val="0"/>
              </a:spcAft>
              <a:buClr>
                <a:schemeClr val="dk2"/>
              </a:buClr>
              <a:buSzPts val="1800"/>
              <a:buNone/>
              <a:defRPr sz="2400">
                <a:solidFill>
                  <a:schemeClr val="dk2"/>
                </a:solidFill>
                <a:latin typeface="Montserrat Light"/>
                <a:ea typeface="Montserrat Light"/>
                <a:cs typeface="Montserrat Light"/>
                <a:sym typeface="Montserrat Light"/>
              </a:defRPr>
            </a:lvl1pPr>
            <a:lvl2pPr marL="1219170" lvl="1" indent="-304792" algn="l">
              <a:lnSpc>
                <a:spcPct val="90000"/>
              </a:lnSpc>
              <a:spcBef>
                <a:spcPts val="533"/>
              </a:spcBef>
              <a:spcAft>
                <a:spcPts val="0"/>
              </a:spcAft>
              <a:buClr>
                <a:schemeClr val="dk2"/>
              </a:buClr>
              <a:buSzPts val="1500"/>
              <a:buNone/>
              <a:defRPr sz="2000">
                <a:solidFill>
                  <a:schemeClr val="dk2"/>
                </a:solidFill>
                <a:latin typeface="Montserrat Light"/>
                <a:ea typeface="Montserrat Light"/>
                <a:cs typeface="Montserrat Light"/>
                <a:sym typeface="Montserrat Light"/>
              </a:defRPr>
            </a:lvl2pPr>
            <a:lvl3pPr marL="1828754" lvl="2" indent="-304792" algn="l">
              <a:lnSpc>
                <a:spcPct val="90000"/>
              </a:lnSpc>
              <a:spcBef>
                <a:spcPts val="533"/>
              </a:spcBef>
              <a:spcAft>
                <a:spcPts val="0"/>
              </a:spcAft>
              <a:buClr>
                <a:schemeClr val="dk2"/>
              </a:buClr>
              <a:buSzPts val="1400"/>
              <a:buNone/>
              <a:defRPr sz="1867">
                <a:solidFill>
                  <a:schemeClr val="dk2"/>
                </a:solidFill>
                <a:latin typeface="Montserrat Light"/>
                <a:ea typeface="Montserrat Light"/>
                <a:cs typeface="Montserrat Light"/>
                <a:sym typeface="Montserrat Light"/>
              </a:defRPr>
            </a:lvl3pPr>
            <a:lvl4pPr marL="2438339" lvl="3" indent="-304792" algn="l">
              <a:lnSpc>
                <a:spcPct val="90000"/>
              </a:lnSpc>
              <a:spcBef>
                <a:spcPts val="533"/>
              </a:spcBef>
              <a:spcAft>
                <a:spcPts val="0"/>
              </a:spcAft>
              <a:buClr>
                <a:schemeClr val="dk2"/>
              </a:buClr>
              <a:buSzPts val="1200"/>
              <a:buNone/>
              <a:defRPr sz="1600">
                <a:solidFill>
                  <a:schemeClr val="dk2"/>
                </a:solidFill>
                <a:latin typeface="Montserrat Light"/>
                <a:ea typeface="Montserrat Light"/>
                <a:cs typeface="Montserrat Light"/>
                <a:sym typeface="Montserrat Light"/>
              </a:defRPr>
            </a:lvl4pPr>
            <a:lvl5pPr marL="3047924" lvl="4" indent="-304792" algn="l">
              <a:lnSpc>
                <a:spcPct val="90000"/>
              </a:lnSpc>
              <a:spcBef>
                <a:spcPts val="533"/>
              </a:spcBef>
              <a:spcAft>
                <a:spcPts val="0"/>
              </a:spcAft>
              <a:buClr>
                <a:schemeClr val="dk2"/>
              </a:buClr>
              <a:buSzPts val="1200"/>
              <a:buNone/>
              <a:defRPr sz="1600">
                <a:solidFill>
                  <a:schemeClr val="dk2"/>
                </a:solidFill>
                <a:latin typeface="Montserrat Light"/>
                <a:ea typeface="Montserrat Light"/>
                <a:cs typeface="Montserrat Light"/>
                <a:sym typeface="Montserrat Light"/>
              </a:defRPr>
            </a:lvl5pPr>
            <a:lvl6pPr marL="3657509" lvl="5" indent="-423323" algn="l">
              <a:lnSpc>
                <a:spcPct val="90000"/>
              </a:lnSpc>
              <a:spcBef>
                <a:spcPts val="533"/>
              </a:spcBef>
              <a:spcAft>
                <a:spcPts val="0"/>
              </a:spcAft>
              <a:buClr>
                <a:schemeClr val="dk1"/>
              </a:buClr>
              <a:buSzPts val="1400"/>
              <a:buChar char="•"/>
              <a:defRPr/>
            </a:lvl6pPr>
            <a:lvl7pPr marL="4267093" lvl="6" indent="-423323" algn="l">
              <a:lnSpc>
                <a:spcPct val="90000"/>
              </a:lnSpc>
              <a:spcBef>
                <a:spcPts val="533"/>
              </a:spcBef>
              <a:spcAft>
                <a:spcPts val="0"/>
              </a:spcAft>
              <a:buClr>
                <a:schemeClr val="dk1"/>
              </a:buClr>
              <a:buSzPts val="1400"/>
              <a:buChar char="•"/>
              <a:defRPr/>
            </a:lvl7pPr>
            <a:lvl8pPr marL="4876678" lvl="7" indent="-423323" algn="l">
              <a:lnSpc>
                <a:spcPct val="90000"/>
              </a:lnSpc>
              <a:spcBef>
                <a:spcPts val="533"/>
              </a:spcBef>
              <a:spcAft>
                <a:spcPts val="0"/>
              </a:spcAft>
              <a:buClr>
                <a:schemeClr val="dk1"/>
              </a:buClr>
              <a:buSzPts val="1400"/>
              <a:buChar char="•"/>
              <a:defRPr/>
            </a:lvl8pPr>
            <a:lvl9pPr marL="5486263" lvl="8" indent="-423323" algn="l">
              <a:lnSpc>
                <a:spcPct val="90000"/>
              </a:lnSpc>
              <a:spcBef>
                <a:spcPts val="533"/>
              </a:spcBef>
              <a:spcAft>
                <a:spcPts val="0"/>
              </a:spcAft>
              <a:buClr>
                <a:schemeClr val="dk1"/>
              </a:buClr>
              <a:buSzPts val="1400"/>
              <a:buChar char="•"/>
              <a:defRPr/>
            </a:lvl9pPr>
          </a:lstStyle>
          <a:p>
            <a:endParaRPr/>
          </a:p>
        </p:txBody>
      </p:sp>
      <p:sp>
        <p:nvSpPr>
          <p:cNvPr id="85" name="Google Shape;85;p17"/>
          <p:cNvSpPr txBox="1">
            <a:spLocks noGrp="1"/>
          </p:cNvSpPr>
          <p:nvPr>
            <p:ph type="sldNum" idx="12"/>
          </p:nvPr>
        </p:nvSpPr>
        <p:spPr>
          <a:xfrm>
            <a:off x="8610600" y="6279199"/>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1200" b="0" i="0" u="none" strike="noStrike" cap="none">
                <a:solidFill>
                  <a:schemeClr val="accent6"/>
                </a:solidFill>
                <a:latin typeface="Montserrat ExtraBold"/>
                <a:ea typeface="Montserrat ExtraBold"/>
                <a:cs typeface="Montserrat ExtraBold"/>
                <a:sym typeface="Montserrat ExtraBold"/>
              </a:defRPr>
            </a:lvl1pPr>
            <a:lvl2pPr marL="0" lvl="1" indent="0" algn="r">
              <a:spcBef>
                <a:spcPts val="0"/>
              </a:spcBef>
              <a:buNone/>
              <a:defRPr sz="1200" b="0" i="0" u="none" strike="noStrike" cap="none">
                <a:solidFill>
                  <a:schemeClr val="accent6"/>
                </a:solidFill>
                <a:latin typeface="Montserrat ExtraBold"/>
                <a:ea typeface="Montserrat ExtraBold"/>
                <a:cs typeface="Montserrat ExtraBold"/>
                <a:sym typeface="Montserrat ExtraBold"/>
              </a:defRPr>
            </a:lvl2pPr>
            <a:lvl3pPr marL="0" lvl="2" indent="0" algn="r">
              <a:spcBef>
                <a:spcPts val="0"/>
              </a:spcBef>
              <a:buNone/>
              <a:defRPr sz="1200" b="0" i="0" u="none" strike="noStrike" cap="none">
                <a:solidFill>
                  <a:schemeClr val="accent6"/>
                </a:solidFill>
                <a:latin typeface="Montserrat ExtraBold"/>
                <a:ea typeface="Montserrat ExtraBold"/>
                <a:cs typeface="Montserrat ExtraBold"/>
                <a:sym typeface="Montserrat ExtraBold"/>
              </a:defRPr>
            </a:lvl3pPr>
            <a:lvl4pPr marL="0" lvl="3" indent="0" algn="r">
              <a:spcBef>
                <a:spcPts val="0"/>
              </a:spcBef>
              <a:buNone/>
              <a:defRPr sz="1200" b="0" i="0" u="none" strike="noStrike" cap="none">
                <a:solidFill>
                  <a:schemeClr val="accent6"/>
                </a:solidFill>
                <a:latin typeface="Montserrat ExtraBold"/>
                <a:ea typeface="Montserrat ExtraBold"/>
                <a:cs typeface="Montserrat ExtraBold"/>
                <a:sym typeface="Montserrat ExtraBold"/>
              </a:defRPr>
            </a:lvl4pPr>
            <a:lvl5pPr marL="0" lvl="4" indent="0" algn="r">
              <a:spcBef>
                <a:spcPts val="0"/>
              </a:spcBef>
              <a:buNone/>
              <a:defRPr sz="1200" b="0" i="0" u="none" strike="noStrike" cap="none">
                <a:solidFill>
                  <a:schemeClr val="accent6"/>
                </a:solidFill>
                <a:latin typeface="Montserrat ExtraBold"/>
                <a:ea typeface="Montserrat ExtraBold"/>
                <a:cs typeface="Montserrat ExtraBold"/>
                <a:sym typeface="Montserrat ExtraBold"/>
              </a:defRPr>
            </a:lvl5pPr>
            <a:lvl6pPr marL="0" lvl="5" indent="0" algn="r">
              <a:spcBef>
                <a:spcPts val="0"/>
              </a:spcBef>
              <a:buNone/>
              <a:defRPr sz="1200" b="0" i="0" u="none" strike="noStrike" cap="none">
                <a:solidFill>
                  <a:schemeClr val="accent6"/>
                </a:solidFill>
                <a:latin typeface="Montserrat ExtraBold"/>
                <a:ea typeface="Montserrat ExtraBold"/>
                <a:cs typeface="Montserrat ExtraBold"/>
                <a:sym typeface="Montserrat ExtraBold"/>
              </a:defRPr>
            </a:lvl6pPr>
            <a:lvl7pPr marL="0" lvl="6" indent="0" algn="r">
              <a:spcBef>
                <a:spcPts val="0"/>
              </a:spcBef>
              <a:buNone/>
              <a:defRPr sz="1200" b="0" i="0" u="none" strike="noStrike" cap="none">
                <a:solidFill>
                  <a:schemeClr val="accent6"/>
                </a:solidFill>
                <a:latin typeface="Montserrat ExtraBold"/>
                <a:ea typeface="Montserrat ExtraBold"/>
                <a:cs typeface="Montserrat ExtraBold"/>
                <a:sym typeface="Montserrat ExtraBold"/>
              </a:defRPr>
            </a:lvl7pPr>
            <a:lvl8pPr marL="0" lvl="7" indent="0" algn="r">
              <a:spcBef>
                <a:spcPts val="0"/>
              </a:spcBef>
              <a:buNone/>
              <a:defRPr sz="1200" b="0" i="0" u="none" strike="noStrike" cap="none">
                <a:solidFill>
                  <a:schemeClr val="accent6"/>
                </a:solidFill>
                <a:latin typeface="Montserrat ExtraBold"/>
                <a:ea typeface="Montserrat ExtraBold"/>
                <a:cs typeface="Montserrat ExtraBold"/>
                <a:sym typeface="Montserrat ExtraBold"/>
              </a:defRPr>
            </a:lvl8pPr>
            <a:lvl9pPr marL="0" lvl="8" indent="0" algn="r">
              <a:spcBef>
                <a:spcPts val="0"/>
              </a:spcBef>
              <a:buNone/>
              <a:defRPr sz="1200" b="0" i="0" u="none" strike="noStrike" cap="none">
                <a:solidFill>
                  <a:schemeClr val="accent6"/>
                </a:solidFill>
                <a:latin typeface="Montserrat ExtraBold"/>
                <a:ea typeface="Montserrat ExtraBold"/>
                <a:cs typeface="Montserrat ExtraBold"/>
                <a:sym typeface="Montserrat ExtraBold"/>
              </a:defRPr>
            </a:lvl9pPr>
          </a:lstStyle>
          <a:p>
            <a:r>
              <a:rPr lang="en-US"/>
              <a:t>Staying Independent</a:t>
            </a:r>
            <a:endParaRPr lang="en-US">
              <a:solidFill>
                <a:srgbClr val="757575"/>
              </a:solidFill>
              <a:latin typeface="Montserrat"/>
              <a:ea typeface="Montserrat"/>
              <a:cs typeface="Montserrat"/>
              <a:sym typeface="Montserrat"/>
            </a:endParaRPr>
          </a:p>
        </p:txBody>
      </p:sp>
      <p:pic>
        <p:nvPicPr>
          <p:cNvPr id="86" name="Google Shape;86;p17" descr="A yellow and green logo&#10;&#10;Description automatically generated"/>
          <p:cNvPicPr preferRelativeResize="0"/>
          <p:nvPr/>
        </p:nvPicPr>
        <p:blipFill rotWithShape="1">
          <a:blip r:embed="rId2">
            <a:alphaModFix/>
          </a:blip>
          <a:srcRect/>
          <a:stretch/>
        </p:blipFill>
        <p:spPr>
          <a:xfrm>
            <a:off x="838200" y="6261498"/>
            <a:ext cx="999387" cy="409813"/>
          </a:xfrm>
          <a:prstGeom prst="rect">
            <a:avLst/>
          </a:prstGeom>
          <a:noFill/>
          <a:ln>
            <a:noFill/>
          </a:ln>
        </p:spPr>
      </p:pic>
      <p:sp>
        <p:nvSpPr>
          <p:cNvPr id="87" name="Google Shape;87;p17"/>
          <p:cNvSpPr/>
          <p:nvPr/>
        </p:nvSpPr>
        <p:spPr>
          <a:xfrm>
            <a:off x="0" y="0"/>
            <a:ext cx="12192000" cy="186691"/>
          </a:xfrm>
          <a:prstGeom prst="rect">
            <a:avLst/>
          </a:prstGeom>
          <a:solidFill>
            <a:schemeClr val="dk2"/>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b="0" i="0" u="none" strike="noStrike" cap="none">
              <a:solidFill>
                <a:schemeClr val="lt1"/>
              </a:solidFill>
              <a:latin typeface="Montserrat"/>
              <a:ea typeface="Montserrat"/>
              <a:cs typeface="Montserrat"/>
              <a:sym typeface="Montserrat"/>
            </a:endParaRPr>
          </a:p>
        </p:txBody>
      </p:sp>
    </p:spTree>
    <p:extLst>
      <p:ext uri="{BB962C8B-B14F-4D97-AF65-F5344CB8AC3E}">
        <p14:creationId xmlns:p14="http://schemas.microsoft.com/office/powerpoint/2010/main" val="1947504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E9C9F-6C63-E2E8-5330-E580D21817D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7011C8-B4F3-9755-B39B-11BDCB5F6B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719576-3D46-128E-DEB6-834E5E66EDCF}"/>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5" name="Footer Placeholder 4">
            <a:extLst>
              <a:ext uri="{FF2B5EF4-FFF2-40B4-BE49-F238E27FC236}">
                <a16:creationId xmlns:a16="http://schemas.microsoft.com/office/drawing/2014/main" id="{8403521C-510D-733A-7F9D-143DD60D89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ADA5AD-8C50-623C-0920-F7894DD2D8BA}"/>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608992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68EFA-B8BB-6D70-5A15-73B8E5C1E6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E03B43-5865-A7D5-D7AF-BC7C524BD2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A94B00-6F39-320C-5026-D350F90F739C}"/>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5" name="Footer Placeholder 4">
            <a:extLst>
              <a:ext uri="{FF2B5EF4-FFF2-40B4-BE49-F238E27FC236}">
                <a16:creationId xmlns:a16="http://schemas.microsoft.com/office/drawing/2014/main" id="{8292066B-B2CD-8978-04B7-2DCD7E5E98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7BBC6F-939F-E103-E8C6-9AF222DC871E}"/>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1495669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F35C4-1534-A659-B80D-55EE5FE1DC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B577619-F74E-B9B5-B6E4-6D2DA6B396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543B5E-CC93-329B-4C87-F46D86F736DB}"/>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5" name="Footer Placeholder 4">
            <a:extLst>
              <a:ext uri="{FF2B5EF4-FFF2-40B4-BE49-F238E27FC236}">
                <a16:creationId xmlns:a16="http://schemas.microsoft.com/office/drawing/2014/main" id="{A4A2DC0D-5564-6EFF-3918-86B4A27441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C85D63-63C8-111D-25F0-47DC8774DD29}"/>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555678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00195-12D0-5BD1-9ED5-5E07314FC3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C4AA5B-642B-B7FD-0CC7-0435345416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4C54FBC-AC4E-B34D-20FD-A411D709A1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C3A7905-2177-1813-A2E0-46E08ACAEB69}"/>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6" name="Footer Placeholder 5">
            <a:extLst>
              <a:ext uri="{FF2B5EF4-FFF2-40B4-BE49-F238E27FC236}">
                <a16:creationId xmlns:a16="http://schemas.microsoft.com/office/drawing/2014/main" id="{6AE986E6-E73B-A31C-A0F2-4946A62C50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BC40C5-5E60-922D-6160-3393172F712A}"/>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4492373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C1093-CE3F-945D-8B19-F8C5CD2ADF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70F790-F4DB-2FBE-EC38-98F3DB43BA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FA6912-C32F-005C-39A0-AF00F60185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1CE8EE-BBD0-8441-F204-E1E407EAF6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32E9E0-03EE-434E-1A99-E7B9C09F98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977F4D-8790-A695-113E-F1A84B53C0DE}"/>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8" name="Footer Placeholder 7">
            <a:extLst>
              <a:ext uri="{FF2B5EF4-FFF2-40B4-BE49-F238E27FC236}">
                <a16:creationId xmlns:a16="http://schemas.microsoft.com/office/drawing/2014/main" id="{93A436BA-47F9-BAC1-3ACB-EAF6465DC3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F3EF29-B729-4811-EF28-5958E300B4C8}"/>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3556977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C277D-8223-4C0C-5EE8-D61E74D8E8A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20BD33-87A7-785F-5709-A2A191981DA9}"/>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4" name="Footer Placeholder 3">
            <a:extLst>
              <a:ext uri="{FF2B5EF4-FFF2-40B4-BE49-F238E27FC236}">
                <a16:creationId xmlns:a16="http://schemas.microsoft.com/office/drawing/2014/main" id="{00F1F124-96B3-3B54-6FB3-0BC5A4A184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4D16E66-B1D9-D761-7E10-A0130CDC632E}"/>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6676239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7465C3-A3D2-4D8C-B186-6527AA651439}"/>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3" name="Footer Placeholder 2">
            <a:extLst>
              <a:ext uri="{FF2B5EF4-FFF2-40B4-BE49-F238E27FC236}">
                <a16:creationId xmlns:a16="http://schemas.microsoft.com/office/drawing/2014/main" id="{2EE52084-0BBF-60E5-0805-DEC84880638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0EC159E-BF75-03D7-1C62-F6C302202AE9}"/>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35571052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0A7E-CBD6-00DF-D261-EAD45C6E7F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F0697A-0AE6-D2FE-DB9D-8025FE898F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EEFABB-2ACF-A0FF-641E-033CBF09FC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909728-C7D4-FA2C-5120-2560FDDE62BB}"/>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6" name="Footer Placeholder 5">
            <a:extLst>
              <a:ext uri="{FF2B5EF4-FFF2-40B4-BE49-F238E27FC236}">
                <a16:creationId xmlns:a16="http://schemas.microsoft.com/office/drawing/2014/main" id="{9523B554-FF0B-66D6-3132-553B29552E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8BD4E3-7D1D-9E45-3673-9A599BB94567}"/>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30733052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F6187-7D40-435D-2B98-24460C86DA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D55E2D-F3E7-1A41-1BEE-67BE0466DC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96B3E6-4597-C92B-3C5A-93AD316CC0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8BAC53-55BD-87B3-0185-BC523B12B55A}"/>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6" name="Footer Placeholder 5">
            <a:extLst>
              <a:ext uri="{FF2B5EF4-FFF2-40B4-BE49-F238E27FC236}">
                <a16:creationId xmlns:a16="http://schemas.microsoft.com/office/drawing/2014/main" id="{CBCBBCDB-42C7-F4FD-CB39-EB00DC712C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E90B7B-5015-3AED-D0F4-755B682BEE06}"/>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25829114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3716B-7C63-587C-0931-10CD3BE0E42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50E64E-DADC-90E0-D533-D61484B4EB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1BBB2F-1FD1-00D8-C9EE-F9BE6572B0DD}"/>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5" name="Footer Placeholder 4">
            <a:extLst>
              <a:ext uri="{FF2B5EF4-FFF2-40B4-BE49-F238E27FC236}">
                <a16:creationId xmlns:a16="http://schemas.microsoft.com/office/drawing/2014/main" id="{CC308D8F-EA0D-E96A-A5C6-7F551AAF35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BC06A4-C813-75B4-D72A-C31662C1A24A}"/>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15034055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BE9471-81E3-98CA-2BA4-2FE4DC7E732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5361DA-85B5-5C07-BC1D-6B22D882332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CB6AA2-B0CB-0257-606C-2F3BCC726329}"/>
              </a:ext>
            </a:extLst>
          </p:cNvPr>
          <p:cNvSpPr>
            <a:spLocks noGrp="1"/>
          </p:cNvSpPr>
          <p:nvPr>
            <p:ph type="dt" sz="half" idx="10"/>
          </p:nvPr>
        </p:nvSpPr>
        <p:spPr/>
        <p:txBody>
          <a:bodyPr/>
          <a:lstStyle/>
          <a:p>
            <a:fld id="{6AB5EA40-5BCB-4E33-9470-19D6585E76CE}" type="datetimeFigureOut">
              <a:rPr lang="en-US" smtClean="0"/>
              <a:t>9/25/2026</a:t>
            </a:fld>
            <a:endParaRPr lang="en-US"/>
          </a:p>
        </p:txBody>
      </p:sp>
      <p:sp>
        <p:nvSpPr>
          <p:cNvPr id="5" name="Footer Placeholder 4">
            <a:extLst>
              <a:ext uri="{FF2B5EF4-FFF2-40B4-BE49-F238E27FC236}">
                <a16:creationId xmlns:a16="http://schemas.microsoft.com/office/drawing/2014/main" id="{9FC9380F-596E-246B-3539-E7A8545A5C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17CA8E-169E-7CC4-CC3A-8BE8DC828810}"/>
              </a:ext>
            </a:extLst>
          </p:cNvPr>
          <p:cNvSpPr>
            <a:spLocks noGrp="1"/>
          </p:cNvSpPr>
          <p:nvPr>
            <p:ph type="sldNum" sz="quarter" idx="12"/>
          </p:nvPr>
        </p:nvSpPr>
        <p:spPr/>
        <p:txBody>
          <a:bodyPr/>
          <a:lstStyle/>
          <a:p>
            <a:fld id="{89CBA18B-8AEA-4CED-92EE-369A9CE4EA70}" type="slidenum">
              <a:rPr lang="en-US" smtClean="0"/>
              <a:t>‹#›</a:t>
            </a:fld>
            <a:endParaRPr lang="en-US"/>
          </a:p>
        </p:txBody>
      </p:sp>
    </p:spTree>
    <p:extLst>
      <p:ext uri="{BB962C8B-B14F-4D97-AF65-F5344CB8AC3E}">
        <p14:creationId xmlns:p14="http://schemas.microsoft.com/office/powerpoint/2010/main" val="31447032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A830273-8BCE-5E47-B4DC-B004D619CBE3}"/>
              </a:ext>
            </a:extLst>
          </p:cNvPr>
          <p:cNvSpPr>
            <a:spLocks noGrp="1"/>
          </p:cNvSpPr>
          <p:nvPr>
            <p:ph type="pic" sz="quarter" idx="10"/>
          </p:nvPr>
        </p:nvSpPr>
        <p:spPr>
          <a:xfrm>
            <a:off x="1" y="0"/>
            <a:ext cx="5678188" cy="6858000"/>
          </a:xfrm>
          <a:prstGeom prst="rect">
            <a:avLst/>
          </a:prstGeom>
        </p:spPr>
        <p:txBody>
          <a:bodyPr/>
          <a:lstStyle/>
          <a:p>
            <a:endParaRPr lang="en-US" dirty="0"/>
          </a:p>
        </p:txBody>
      </p:sp>
      <p:sp>
        <p:nvSpPr>
          <p:cNvPr id="14" name="Text Placeholder 13">
            <a:extLst>
              <a:ext uri="{FF2B5EF4-FFF2-40B4-BE49-F238E27FC236}">
                <a16:creationId xmlns:a16="http://schemas.microsoft.com/office/drawing/2014/main" id="{48F20A7C-A969-B340-BDA6-EE9140E8DF1A}"/>
              </a:ext>
            </a:extLst>
          </p:cNvPr>
          <p:cNvSpPr>
            <a:spLocks noGrp="1"/>
          </p:cNvSpPr>
          <p:nvPr>
            <p:ph type="body" sz="quarter" idx="11" hasCustomPrompt="1"/>
          </p:nvPr>
        </p:nvSpPr>
        <p:spPr>
          <a:xfrm>
            <a:off x="6428640" y="1906617"/>
            <a:ext cx="5064860" cy="1204884"/>
          </a:xfrm>
          <a:prstGeom prst="rect">
            <a:avLst/>
          </a:prstGeom>
          <a:noFill/>
        </p:spPr>
        <p:style>
          <a:lnRef idx="2">
            <a:schemeClr val="dk1"/>
          </a:lnRef>
          <a:fillRef idx="1">
            <a:schemeClr val="lt1"/>
          </a:fillRef>
          <a:effectRef idx="0">
            <a:schemeClr val="dk1"/>
          </a:effectRef>
          <a:fontRef idx="minor">
            <a:schemeClr val="dk1"/>
          </a:fontRef>
        </p:style>
        <p:txBody>
          <a:bodyPr>
            <a:noAutofit/>
          </a:bodyPr>
          <a:lstStyle>
            <a:lvl1pPr marL="0" indent="0">
              <a:buNone/>
              <a:defRPr sz="3200" b="1" i="0">
                <a:solidFill>
                  <a:schemeClr val="bg1"/>
                </a:solidFill>
                <a:latin typeface="Century Gothic" panose="020B0502020202020204" pitchFamily="34" charset="0"/>
              </a:defRPr>
            </a:lvl1pPr>
          </a:lstStyle>
          <a:p>
            <a:pPr lvl="0"/>
            <a:r>
              <a:rPr lang="en-US" dirty="0"/>
              <a:t>EDIT MASTER TEXT STYLES</a:t>
            </a:r>
          </a:p>
        </p:txBody>
      </p:sp>
      <p:sp>
        <p:nvSpPr>
          <p:cNvPr id="16" name="Text Placeholder 15">
            <a:extLst>
              <a:ext uri="{FF2B5EF4-FFF2-40B4-BE49-F238E27FC236}">
                <a16:creationId xmlns:a16="http://schemas.microsoft.com/office/drawing/2014/main" id="{B509CE86-A910-714F-B854-8A1BA42CF76C}"/>
              </a:ext>
            </a:extLst>
          </p:cNvPr>
          <p:cNvSpPr>
            <a:spLocks noGrp="1"/>
          </p:cNvSpPr>
          <p:nvPr>
            <p:ph type="body" sz="quarter" idx="12" hasCustomPrompt="1"/>
          </p:nvPr>
        </p:nvSpPr>
        <p:spPr>
          <a:xfrm>
            <a:off x="6428640" y="3245002"/>
            <a:ext cx="4899760" cy="2558897"/>
          </a:xfrm>
          <a:prstGeom prst="rect">
            <a:avLst/>
          </a:prstGeom>
        </p:spPr>
        <p:txBody>
          <a:bodyPr>
            <a:normAutofit/>
          </a:bodyPr>
          <a:lstStyle>
            <a:lvl1pPr marL="0" indent="0">
              <a:buNone/>
              <a:defRPr sz="1800"/>
            </a:lvl1pPr>
            <a:lvl2pPr marL="457200" indent="0">
              <a:buNone/>
              <a:defRPr sz="1800"/>
            </a:lvl2pPr>
          </a:lstStyle>
          <a:p>
            <a:pPr lvl="0"/>
            <a:r>
              <a:rPr lang="en-US" dirty="0"/>
              <a:t>Enter text here</a:t>
            </a:r>
          </a:p>
          <a:p>
            <a:pPr lvl="1"/>
            <a:endParaRPr lang="en-US" dirty="0"/>
          </a:p>
        </p:txBody>
      </p:sp>
      <p:sp>
        <p:nvSpPr>
          <p:cNvPr id="7" name="Slide Number Placeholder 5">
            <a:extLst>
              <a:ext uri="{FF2B5EF4-FFF2-40B4-BE49-F238E27FC236}">
                <a16:creationId xmlns:a16="http://schemas.microsoft.com/office/drawing/2014/main" id="{EAE24FBD-908A-D64C-9EB8-0DA4C820F892}"/>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dirty="0"/>
          </a:p>
        </p:txBody>
      </p:sp>
    </p:spTree>
    <p:extLst>
      <p:ext uri="{BB962C8B-B14F-4D97-AF65-F5344CB8AC3E}">
        <p14:creationId xmlns:p14="http://schemas.microsoft.com/office/powerpoint/2010/main" val="240652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5BAF765-8C18-B24F-BB6B-BC03E486B814}"/>
              </a:ext>
            </a:extLst>
          </p:cNvPr>
          <p:cNvPicPr>
            <a:picLocks noChangeAspect="1"/>
          </p:cNvPicPr>
          <p:nvPr userDrawn="1"/>
        </p:nvPicPr>
        <p:blipFill>
          <a:blip r:embed="rId2"/>
          <a:stretch>
            <a:fillRect/>
          </a:stretch>
        </p:blipFill>
        <p:spPr>
          <a:xfrm>
            <a:off x="154640" y="14963"/>
            <a:ext cx="8875059" cy="6858000"/>
          </a:xfrm>
          <a:prstGeom prst="rect">
            <a:avLst/>
          </a:prstGeom>
        </p:spPr>
      </p:pic>
      <p:sp>
        <p:nvSpPr>
          <p:cNvPr id="9" name="Picture Placeholder 8">
            <a:extLst>
              <a:ext uri="{FF2B5EF4-FFF2-40B4-BE49-F238E27FC236}">
                <a16:creationId xmlns:a16="http://schemas.microsoft.com/office/drawing/2014/main" id="{1C9FA347-CA82-114B-89BB-2D0096356B9E}"/>
              </a:ext>
            </a:extLst>
          </p:cNvPr>
          <p:cNvSpPr>
            <a:spLocks noGrp="1"/>
          </p:cNvSpPr>
          <p:nvPr>
            <p:ph type="pic" sz="quarter" idx="10"/>
          </p:nvPr>
        </p:nvSpPr>
        <p:spPr>
          <a:xfrm>
            <a:off x="7562419" y="14963"/>
            <a:ext cx="4788305" cy="6858000"/>
          </a:xfrm>
          <a:prstGeom prst="rect">
            <a:avLst/>
          </a:prstGeom>
        </p:spPr>
        <p:txBody>
          <a:bodyPr/>
          <a:lstStyle/>
          <a:p>
            <a:endParaRPr lang="en-US"/>
          </a:p>
        </p:txBody>
      </p:sp>
      <p:sp>
        <p:nvSpPr>
          <p:cNvPr id="14" name="Text Placeholder 12">
            <a:extLst>
              <a:ext uri="{FF2B5EF4-FFF2-40B4-BE49-F238E27FC236}">
                <a16:creationId xmlns:a16="http://schemas.microsoft.com/office/drawing/2014/main" id="{43CFAD0E-933D-8345-8BC1-A438279F620C}"/>
              </a:ext>
            </a:extLst>
          </p:cNvPr>
          <p:cNvSpPr>
            <a:spLocks noGrp="1"/>
          </p:cNvSpPr>
          <p:nvPr>
            <p:ph type="body" sz="quarter" idx="12"/>
          </p:nvPr>
        </p:nvSpPr>
        <p:spPr>
          <a:xfrm>
            <a:off x="542925" y="1437362"/>
            <a:ext cx="6175375" cy="4709437"/>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17" name="Text Placeholder 10">
            <a:extLst>
              <a:ext uri="{FF2B5EF4-FFF2-40B4-BE49-F238E27FC236}">
                <a16:creationId xmlns:a16="http://schemas.microsoft.com/office/drawing/2014/main" id="{19251CCF-0C5D-844A-B60D-454B6F4CF424}"/>
              </a:ext>
            </a:extLst>
          </p:cNvPr>
          <p:cNvSpPr>
            <a:spLocks noGrp="1"/>
          </p:cNvSpPr>
          <p:nvPr>
            <p:ph type="body" sz="quarter" idx="13" hasCustomPrompt="1"/>
          </p:nvPr>
        </p:nvSpPr>
        <p:spPr>
          <a:xfrm>
            <a:off x="542925" y="482600"/>
            <a:ext cx="66960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12" name="Slide Number Placeholder 5">
            <a:extLst>
              <a:ext uri="{FF2B5EF4-FFF2-40B4-BE49-F238E27FC236}">
                <a16:creationId xmlns:a16="http://schemas.microsoft.com/office/drawing/2014/main" id="{80641FCC-CF38-4A42-8FB4-64051E912CB4}"/>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dirty="0"/>
          </a:p>
        </p:txBody>
      </p:sp>
      <p:pic>
        <p:nvPicPr>
          <p:cNvPr id="10" name="Picture 9">
            <a:extLst>
              <a:ext uri="{FF2B5EF4-FFF2-40B4-BE49-F238E27FC236}">
                <a16:creationId xmlns:a16="http://schemas.microsoft.com/office/drawing/2014/main" id="{91B270B4-A214-7E45-A890-6BAC4E825129}"/>
              </a:ext>
            </a:extLst>
          </p:cNvPr>
          <p:cNvPicPr>
            <a:picLocks noChangeAspect="1"/>
          </p:cNvPicPr>
          <p:nvPr userDrawn="1"/>
        </p:nvPicPr>
        <p:blipFill>
          <a:blip r:embed="rId3"/>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14321186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7BF21E8-06FE-ED4C-A7F8-A63567FD3E05}"/>
              </a:ext>
            </a:extLst>
          </p:cNvPr>
          <p:cNvPicPr>
            <a:picLocks noChangeAspect="1"/>
          </p:cNvPicPr>
          <p:nvPr userDrawn="1"/>
        </p:nvPicPr>
        <p:blipFill>
          <a:blip r:embed="rId2"/>
          <a:stretch>
            <a:fillRect/>
          </a:stretch>
        </p:blipFill>
        <p:spPr>
          <a:xfrm flipV="1">
            <a:off x="1283668" y="0"/>
            <a:ext cx="8875059" cy="6858000"/>
          </a:xfrm>
          <a:prstGeom prst="rect">
            <a:avLst/>
          </a:prstGeom>
        </p:spPr>
      </p:pic>
      <p:sp>
        <p:nvSpPr>
          <p:cNvPr id="9" name="Picture Placeholder 8">
            <a:extLst>
              <a:ext uri="{FF2B5EF4-FFF2-40B4-BE49-F238E27FC236}">
                <a16:creationId xmlns:a16="http://schemas.microsoft.com/office/drawing/2014/main" id="{1C9FA347-CA82-114B-89BB-2D0096356B9E}"/>
              </a:ext>
            </a:extLst>
          </p:cNvPr>
          <p:cNvSpPr>
            <a:spLocks noGrp="1"/>
          </p:cNvSpPr>
          <p:nvPr>
            <p:ph type="pic" sz="quarter" idx="10"/>
          </p:nvPr>
        </p:nvSpPr>
        <p:spPr>
          <a:xfrm>
            <a:off x="7562419" y="14963"/>
            <a:ext cx="4788305" cy="6858000"/>
          </a:xfrm>
          <a:prstGeom prst="rect">
            <a:avLst/>
          </a:prstGeom>
        </p:spPr>
        <p:txBody>
          <a:bodyPr/>
          <a:lstStyle/>
          <a:p>
            <a:endParaRPr lang="en-US"/>
          </a:p>
        </p:txBody>
      </p:sp>
      <p:sp>
        <p:nvSpPr>
          <p:cNvPr id="15" name="Text Placeholder 12">
            <a:extLst>
              <a:ext uri="{FF2B5EF4-FFF2-40B4-BE49-F238E27FC236}">
                <a16:creationId xmlns:a16="http://schemas.microsoft.com/office/drawing/2014/main" id="{AD98D667-86D7-B74B-8C9A-71DA2CF56695}"/>
              </a:ext>
            </a:extLst>
          </p:cNvPr>
          <p:cNvSpPr>
            <a:spLocks noGrp="1"/>
          </p:cNvSpPr>
          <p:nvPr>
            <p:ph type="body" sz="quarter" idx="12"/>
          </p:nvPr>
        </p:nvSpPr>
        <p:spPr>
          <a:xfrm>
            <a:off x="542925" y="2260600"/>
            <a:ext cx="6175375" cy="3886199"/>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16" name="Text Placeholder 10">
            <a:extLst>
              <a:ext uri="{FF2B5EF4-FFF2-40B4-BE49-F238E27FC236}">
                <a16:creationId xmlns:a16="http://schemas.microsoft.com/office/drawing/2014/main" id="{944D738A-20C0-B748-B327-8E876267ED50}"/>
              </a:ext>
            </a:extLst>
          </p:cNvPr>
          <p:cNvSpPr>
            <a:spLocks noGrp="1"/>
          </p:cNvSpPr>
          <p:nvPr>
            <p:ph type="body" sz="quarter" idx="13" hasCustomPrompt="1"/>
          </p:nvPr>
        </p:nvSpPr>
        <p:spPr>
          <a:xfrm>
            <a:off x="542925" y="482600"/>
            <a:ext cx="6175375" cy="1511300"/>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11" name="Slide Number Placeholder 5">
            <a:extLst>
              <a:ext uri="{FF2B5EF4-FFF2-40B4-BE49-F238E27FC236}">
                <a16:creationId xmlns:a16="http://schemas.microsoft.com/office/drawing/2014/main" id="{217909A9-92A2-0943-9F6E-218DE53ADD04}"/>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dirty="0"/>
          </a:p>
        </p:txBody>
      </p:sp>
      <p:pic>
        <p:nvPicPr>
          <p:cNvPr id="13" name="Picture 12">
            <a:extLst>
              <a:ext uri="{FF2B5EF4-FFF2-40B4-BE49-F238E27FC236}">
                <a16:creationId xmlns:a16="http://schemas.microsoft.com/office/drawing/2014/main" id="{A9B6A588-9BAB-674F-9518-EC99DE8500F2}"/>
              </a:ext>
            </a:extLst>
          </p:cNvPr>
          <p:cNvPicPr>
            <a:picLocks noChangeAspect="1"/>
          </p:cNvPicPr>
          <p:nvPr userDrawn="1"/>
        </p:nvPicPr>
        <p:blipFill>
          <a:blip r:embed="rId3"/>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6484574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C9FA347-CA82-114B-89BB-2D0096356B9E}"/>
              </a:ext>
            </a:extLst>
          </p:cNvPr>
          <p:cNvSpPr>
            <a:spLocks noGrp="1"/>
          </p:cNvSpPr>
          <p:nvPr>
            <p:ph type="pic" sz="quarter" idx="10"/>
          </p:nvPr>
        </p:nvSpPr>
        <p:spPr>
          <a:xfrm>
            <a:off x="7562419" y="14963"/>
            <a:ext cx="4788305" cy="6858000"/>
          </a:xfrm>
          <a:prstGeom prst="rect">
            <a:avLst/>
          </a:prstGeom>
        </p:spPr>
        <p:txBody>
          <a:bodyPr/>
          <a:lstStyle>
            <a:lvl1pPr marL="0" indent="0">
              <a:buNone/>
              <a:defRPr/>
            </a:lvl1pPr>
          </a:lstStyle>
          <a:p>
            <a:endParaRPr lang="en-US" dirty="0"/>
          </a:p>
        </p:txBody>
      </p:sp>
      <p:sp>
        <p:nvSpPr>
          <p:cNvPr id="11" name="Text Placeholder 12">
            <a:extLst>
              <a:ext uri="{FF2B5EF4-FFF2-40B4-BE49-F238E27FC236}">
                <a16:creationId xmlns:a16="http://schemas.microsoft.com/office/drawing/2014/main" id="{61E191F0-BA5B-0A49-BDC1-4DECCDAD2952}"/>
              </a:ext>
            </a:extLst>
          </p:cNvPr>
          <p:cNvSpPr>
            <a:spLocks noGrp="1"/>
          </p:cNvSpPr>
          <p:nvPr>
            <p:ph type="body" sz="quarter" idx="12"/>
          </p:nvPr>
        </p:nvSpPr>
        <p:spPr>
          <a:xfrm>
            <a:off x="542925" y="1473200"/>
            <a:ext cx="6708775" cy="4673599"/>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12" name="Text Placeholder 10">
            <a:extLst>
              <a:ext uri="{FF2B5EF4-FFF2-40B4-BE49-F238E27FC236}">
                <a16:creationId xmlns:a16="http://schemas.microsoft.com/office/drawing/2014/main" id="{7B8C35B4-31B4-D048-8B5B-3052C2A7FF0D}"/>
              </a:ext>
            </a:extLst>
          </p:cNvPr>
          <p:cNvSpPr>
            <a:spLocks noGrp="1"/>
          </p:cNvSpPr>
          <p:nvPr>
            <p:ph type="body" sz="quarter" idx="13" hasCustomPrompt="1"/>
          </p:nvPr>
        </p:nvSpPr>
        <p:spPr>
          <a:xfrm>
            <a:off x="542925" y="482600"/>
            <a:ext cx="67087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13" name="Slide Number Placeholder 5">
            <a:extLst>
              <a:ext uri="{FF2B5EF4-FFF2-40B4-BE49-F238E27FC236}">
                <a16:creationId xmlns:a16="http://schemas.microsoft.com/office/drawing/2014/main" id="{CDDEDFBC-2BBC-8044-9013-84D490E56244}"/>
              </a:ext>
            </a:extLst>
          </p:cNvPr>
          <p:cNvSpPr txBox="1">
            <a:spLocks/>
          </p:cNvSpPr>
          <p:nvPr userDrawn="1"/>
        </p:nvSpPr>
        <p:spPr>
          <a:xfrm>
            <a:off x="11344412" y="6372224"/>
            <a:ext cx="5080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97DE8CD-757F-F942-878A-F947C8B64E25}" type="slidenum">
              <a:rPr lang="en-US" smtClean="0"/>
              <a:pPr/>
              <a:t>‹#›</a:t>
            </a:fld>
            <a:endParaRPr lang="en-US" dirty="0"/>
          </a:p>
        </p:txBody>
      </p:sp>
      <p:pic>
        <p:nvPicPr>
          <p:cNvPr id="8" name="Picture 7">
            <a:extLst>
              <a:ext uri="{FF2B5EF4-FFF2-40B4-BE49-F238E27FC236}">
                <a16:creationId xmlns:a16="http://schemas.microsoft.com/office/drawing/2014/main" id="{BA941B7F-F83E-4140-8FFA-3D893A8E01B8}"/>
              </a:ext>
            </a:extLst>
          </p:cNvPr>
          <p:cNvPicPr>
            <a:picLocks noChangeAspect="1"/>
          </p:cNvPicPr>
          <p:nvPr userDrawn="1"/>
        </p:nvPicPr>
        <p:blipFill>
          <a:blip r:embed="rId2"/>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602088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06CE2C6-5BEC-CA4A-8F6C-A915D31FC8CA}"/>
              </a:ext>
            </a:extLst>
          </p:cNvPr>
          <p:cNvSpPr>
            <a:spLocks noGrp="1"/>
          </p:cNvSpPr>
          <p:nvPr>
            <p:ph type="pic" sz="quarter" idx="10"/>
          </p:nvPr>
        </p:nvSpPr>
        <p:spPr>
          <a:xfrm>
            <a:off x="0" y="0"/>
            <a:ext cx="12192000" cy="3357563"/>
          </a:xfrm>
          <a:prstGeom prst="rect">
            <a:avLst/>
          </a:prstGeom>
        </p:spPr>
        <p:txBody>
          <a:bodyPr/>
          <a:lstStyle/>
          <a:p>
            <a:endParaRPr lang="en-US"/>
          </a:p>
        </p:txBody>
      </p:sp>
      <p:sp>
        <p:nvSpPr>
          <p:cNvPr id="11" name="Text Placeholder 10">
            <a:extLst>
              <a:ext uri="{FF2B5EF4-FFF2-40B4-BE49-F238E27FC236}">
                <a16:creationId xmlns:a16="http://schemas.microsoft.com/office/drawing/2014/main" id="{C3171AAD-6D30-5A4E-A3D6-5A0DF12BE7C2}"/>
              </a:ext>
            </a:extLst>
          </p:cNvPr>
          <p:cNvSpPr>
            <a:spLocks noGrp="1"/>
          </p:cNvSpPr>
          <p:nvPr>
            <p:ph type="body" sz="quarter" idx="11" hasCustomPrompt="1"/>
          </p:nvPr>
        </p:nvSpPr>
        <p:spPr>
          <a:xfrm>
            <a:off x="695325" y="3857402"/>
            <a:ext cx="3114675" cy="2514822"/>
          </a:xfrm>
          <a:prstGeom prst="rect">
            <a:avLst/>
          </a:prstGeom>
        </p:spPr>
        <p:txBody>
          <a:bodyPr>
            <a:noAutofit/>
          </a:bodyPr>
          <a:lstStyle>
            <a:lvl1pPr marL="0" indent="0">
              <a:buNone/>
              <a:defRPr sz="3200">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13" name="Text Placeholder 12">
            <a:extLst>
              <a:ext uri="{FF2B5EF4-FFF2-40B4-BE49-F238E27FC236}">
                <a16:creationId xmlns:a16="http://schemas.microsoft.com/office/drawing/2014/main" id="{80DB25A1-DAC9-1E43-BD6B-225FEDAE1C8C}"/>
              </a:ext>
            </a:extLst>
          </p:cNvPr>
          <p:cNvSpPr>
            <a:spLocks noGrp="1"/>
          </p:cNvSpPr>
          <p:nvPr>
            <p:ph type="body" sz="quarter" idx="12"/>
          </p:nvPr>
        </p:nvSpPr>
        <p:spPr>
          <a:xfrm>
            <a:off x="3937000" y="3857402"/>
            <a:ext cx="7785100" cy="2327498"/>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10" name="Slide Number Placeholder 5">
            <a:extLst>
              <a:ext uri="{FF2B5EF4-FFF2-40B4-BE49-F238E27FC236}">
                <a16:creationId xmlns:a16="http://schemas.microsoft.com/office/drawing/2014/main" id="{7639072D-8C41-BB47-BB95-5A5B2C6E3B0C}"/>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dirty="0"/>
          </a:p>
        </p:txBody>
      </p:sp>
      <p:pic>
        <p:nvPicPr>
          <p:cNvPr id="8" name="Picture 7">
            <a:extLst>
              <a:ext uri="{FF2B5EF4-FFF2-40B4-BE49-F238E27FC236}">
                <a16:creationId xmlns:a16="http://schemas.microsoft.com/office/drawing/2014/main" id="{7D4D8DFD-91F9-6F41-B717-7AE9BCF6CF9B}"/>
              </a:ext>
            </a:extLst>
          </p:cNvPr>
          <p:cNvPicPr>
            <a:picLocks noChangeAspect="1"/>
          </p:cNvPicPr>
          <p:nvPr userDrawn="1"/>
        </p:nvPicPr>
        <p:blipFill>
          <a:blip r:embed="rId2"/>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36983183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C6EBC4-9D65-0E4C-8831-2DDF084CC2EC}"/>
              </a:ext>
            </a:extLst>
          </p:cNvPr>
          <p:cNvPicPr>
            <a:picLocks noChangeAspect="1"/>
          </p:cNvPicPr>
          <p:nvPr userDrawn="1"/>
        </p:nvPicPr>
        <p:blipFill>
          <a:blip r:embed="rId2"/>
          <a:stretch>
            <a:fillRect/>
          </a:stretch>
        </p:blipFill>
        <p:spPr>
          <a:xfrm>
            <a:off x="-108195" y="0"/>
            <a:ext cx="8875059" cy="6858000"/>
          </a:xfrm>
          <a:prstGeom prst="rect">
            <a:avLst/>
          </a:prstGeom>
        </p:spPr>
      </p:pic>
      <p:sp>
        <p:nvSpPr>
          <p:cNvPr id="6" name="Text Placeholder 12">
            <a:extLst>
              <a:ext uri="{FF2B5EF4-FFF2-40B4-BE49-F238E27FC236}">
                <a16:creationId xmlns:a16="http://schemas.microsoft.com/office/drawing/2014/main" id="{E7C06F77-82D9-DE4B-A069-2D36F7C941BE}"/>
              </a:ext>
            </a:extLst>
          </p:cNvPr>
          <p:cNvSpPr>
            <a:spLocks noGrp="1"/>
          </p:cNvSpPr>
          <p:nvPr>
            <p:ph type="body" sz="quarter" idx="12"/>
          </p:nvPr>
        </p:nvSpPr>
        <p:spPr>
          <a:xfrm>
            <a:off x="542925" y="1384300"/>
            <a:ext cx="11102975" cy="4394200"/>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8" name="Text Placeholder 10">
            <a:extLst>
              <a:ext uri="{FF2B5EF4-FFF2-40B4-BE49-F238E27FC236}">
                <a16:creationId xmlns:a16="http://schemas.microsoft.com/office/drawing/2014/main" id="{D5002A88-3E26-8741-BAE8-0DED09A79248}"/>
              </a:ext>
            </a:extLst>
          </p:cNvPr>
          <p:cNvSpPr>
            <a:spLocks noGrp="1"/>
          </p:cNvSpPr>
          <p:nvPr>
            <p:ph type="body" sz="quarter" idx="11" hasCustomPrompt="1"/>
          </p:nvPr>
        </p:nvSpPr>
        <p:spPr>
          <a:xfrm>
            <a:off x="542925" y="482600"/>
            <a:ext cx="111029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11" name="Slide Number Placeholder 5">
            <a:extLst>
              <a:ext uri="{FF2B5EF4-FFF2-40B4-BE49-F238E27FC236}">
                <a16:creationId xmlns:a16="http://schemas.microsoft.com/office/drawing/2014/main" id="{E4AE208B-DF49-924C-B420-795C25E8416F}"/>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dirty="0"/>
          </a:p>
        </p:txBody>
      </p:sp>
      <p:pic>
        <p:nvPicPr>
          <p:cNvPr id="10" name="Picture 9">
            <a:extLst>
              <a:ext uri="{FF2B5EF4-FFF2-40B4-BE49-F238E27FC236}">
                <a16:creationId xmlns:a16="http://schemas.microsoft.com/office/drawing/2014/main" id="{6817E1C6-8CA4-8E4E-9957-DC6FC17CC863}"/>
              </a:ext>
            </a:extLst>
          </p:cNvPr>
          <p:cNvPicPr>
            <a:picLocks noChangeAspect="1"/>
          </p:cNvPicPr>
          <p:nvPr userDrawn="1"/>
        </p:nvPicPr>
        <p:blipFill>
          <a:blip r:embed="rId3"/>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729357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D7AE6CB-87A1-3D43-9BD4-92C9281F692F}"/>
              </a:ext>
            </a:extLst>
          </p:cNvPr>
          <p:cNvPicPr>
            <a:picLocks noChangeAspect="1"/>
          </p:cNvPicPr>
          <p:nvPr userDrawn="1"/>
        </p:nvPicPr>
        <p:blipFill>
          <a:blip r:embed="rId2"/>
          <a:stretch>
            <a:fillRect/>
          </a:stretch>
        </p:blipFill>
        <p:spPr>
          <a:xfrm flipV="1">
            <a:off x="291777" y="6073"/>
            <a:ext cx="8875059" cy="6858000"/>
          </a:xfrm>
          <a:prstGeom prst="rect">
            <a:avLst/>
          </a:prstGeom>
        </p:spPr>
      </p:pic>
      <p:sp>
        <p:nvSpPr>
          <p:cNvPr id="6" name="Text Placeholder 12">
            <a:extLst>
              <a:ext uri="{FF2B5EF4-FFF2-40B4-BE49-F238E27FC236}">
                <a16:creationId xmlns:a16="http://schemas.microsoft.com/office/drawing/2014/main" id="{E7C06F77-82D9-DE4B-A069-2D36F7C941BE}"/>
              </a:ext>
            </a:extLst>
          </p:cNvPr>
          <p:cNvSpPr>
            <a:spLocks noGrp="1"/>
          </p:cNvSpPr>
          <p:nvPr>
            <p:ph type="body" sz="quarter" idx="12"/>
          </p:nvPr>
        </p:nvSpPr>
        <p:spPr>
          <a:xfrm>
            <a:off x="542925" y="1384300"/>
            <a:ext cx="11102975" cy="4394200"/>
          </a:xfrm>
          <a:prstGeom prst="rect">
            <a:avLst/>
          </a:prstGeom>
        </p:spPr>
        <p:txBody>
          <a:bodyPr>
            <a:normAutofit/>
          </a:bodyPr>
          <a:lstStyle>
            <a:lvl1pPr marL="0" indent="0">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8" name="Text Placeholder 10">
            <a:extLst>
              <a:ext uri="{FF2B5EF4-FFF2-40B4-BE49-F238E27FC236}">
                <a16:creationId xmlns:a16="http://schemas.microsoft.com/office/drawing/2014/main" id="{D5002A88-3E26-8741-BAE8-0DED09A79248}"/>
              </a:ext>
            </a:extLst>
          </p:cNvPr>
          <p:cNvSpPr>
            <a:spLocks noGrp="1"/>
          </p:cNvSpPr>
          <p:nvPr>
            <p:ph type="body" sz="quarter" idx="11" hasCustomPrompt="1"/>
          </p:nvPr>
        </p:nvSpPr>
        <p:spPr>
          <a:xfrm>
            <a:off x="542925" y="482600"/>
            <a:ext cx="11102975" cy="579302"/>
          </a:xfrm>
          <a:prstGeom prst="rect">
            <a:avLst/>
          </a:prstGeom>
        </p:spPr>
        <p:txBody>
          <a:bodyPr>
            <a:noAutofit/>
          </a:bodyPr>
          <a:lstStyle>
            <a:lvl1pPr marL="0" indent="0">
              <a:buNone/>
              <a:defRPr sz="32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9" name="Slide Number Placeholder 5">
            <a:extLst>
              <a:ext uri="{FF2B5EF4-FFF2-40B4-BE49-F238E27FC236}">
                <a16:creationId xmlns:a16="http://schemas.microsoft.com/office/drawing/2014/main" id="{324BD26C-36B6-FD46-9E18-55319D569909}"/>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dirty="0"/>
          </a:p>
        </p:txBody>
      </p:sp>
      <p:pic>
        <p:nvPicPr>
          <p:cNvPr id="11" name="Picture 10">
            <a:extLst>
              <a:ext uri="{FF2B5EF4-FFF2-40B4-BE49-F238E27FC236}">
                <a16:creationId xmlns:a16="http://schemas.microsoft.com/office/drawing/2014/main" id="{DED21210-F709-B74D-945F-2B13F3A03B58}"/>
              </a:ext>
            </a:extLst>
          </p:cNvPr>
          <p:cNvPicPr>
            <a:picLocks noChangeAspect="1"/>
          </p:cNvPicPr>
          <p:nvPr userDrawn="1"/>
        </p:nvPicPr>
        <p:blipFill>
          <a:blip r:embed="rId3"/>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5222883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F4C4DC40-F44D-8942-86BF-4BDE7229F725}"/>
              </a:ext>
            </a:extLst>
          </p:cNvPr>
          <p:cNvSpPr>
            <a:spLocks noGrp="1"/>
          </p:cNvSpPr>
          <p:nvPr>
            <p:ph type="pic" sz="quarter" idx="12"/>
          </p:nvPr>
        </p:nvSpPr>
        <p:spPr>
          <a:xfrm>
            <a:off x="0" y="0"/>
            <a:ext cx="12192000" cy="6858000"/>
          </a:xfrm>
          <a:prstGeom prst="rect">
            <a:avLst/>
          </a:prstGeom>
        </p:spPr>
        <p:txBody>
          <a:bodyPr/>
          <a:lstStyle/>
          <a:p>
            <a:endParaRPr lang="en-US" dirty="0"/>
          </a:p>
        </p:txBody>
      </p:sp>
      <p:sp>
        <p:nvSpPr>
          <p:cNvPr id="26" name="Text Placeholder 12">
            <a:extLst>
              <a:ext uri="{FF2B5EF4-FFF2-40B4-BE49-F238E27FC236}">
                <a16:creationId xmlns:a16="http://schemas.microsoft.com/office/drawing/2014/main" id="{841E3F2B-2A14-7C40-B5E7-D4ADE46D3B31}"/>
              </a:ext>
            </a:extLst>
          </p:cNvPr>
          <p:cNvSpPr>
            <a:spLocks noGrp="1"/>
          </p:cNvSpPr>
          <p:nvPr>
            <p:ph type="body" sz="quarter" idx="13"/>
          </p:nvPr>
        </p:nvSpPr>
        <p:spPr>
          <a:xfrm>
            <a:off x="542924" y="2580299"/>
            <a:ext cx="10899775" cy="831965"/>
          </a:xfrm>
          <a:prstGeom prst="rect">
            <a:avLst/>
          </a:prstGeom>
        </p:spPr>
        <p:txBody>
          <a:bodyPr>
            <a:normAutofit/>
          </a:bodyPr>
          <a:lstStyle>
            <a:lvl1pPr marL="0" indent="0" algn="ctr">
              <a:buFontTx/>
              <a:buNone/>
              <a:defRPr sz="1800"/>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en-US" dirty="0"/>
              <a:t>Edit Master text styles</a:t>
            </a:r>
          </a:p>
        </p:txBody>
      </p:sp>
      <p:sp>
        <p:nvSpPr>
          <p:cNvPr id="27" name="Text Placeholder 10">
            <a:extLst>
              <a:ext uri="{FF2B5EF4-FFF2-40B4-BE49-F238E27FC236}">
                <a16:creationId xmlns:a16="http://schemas.microsoft.com/office/drawing/2014/main" id="{756BCC41-7EB3-C74B-A59E-54467E16AC8C}"/>
              </a:ext>
            </a:extLst>
          </p:cNvPr>
          <p:cNvSpPr>
            <a:spLocks noGrp="1"/>
          </p:cNvSpPr>
          <p:nvPr>
            <p:ph type="body" sz="quarter" idx="14" hasCustomPrompt="1"/>
          </p:nvPr>
        </p:nvSpPr>
        <p:spPr>
          <a:xfrm>
            <a:off x="1316275" y="1587789"/>
            <a:ext cx="9353072" cy="838851"/>
          </a:xfrm>
          <a:prstGeom prst="rect">
            <a:avLst/>
          </a:prstGeom>
        </p:spPr>
        <p:txBody>
          <a:bodyPr>
            <a:noAutofit/>
          </a:bodyPr>
          <a:lstStyle>
            <a:lvl1pPr marL="0" indent="0" algn="ctr">
              <a:buNone/>
              <a:defRPr sz="5400">
                <a:solidFill>
                  <a:schemeClr val="bg1"/>
                </a:solidFill>
                <a:latin typeface="Century Gothic" panose="020B0502020202020204" pitchFamily="34" charset="0"/>
              </a:defRPr>
            </a:lvl1pPr>
            <a:lvl2pPr>
              <a:defRPr>
                <a:latin typeface="Century Gothic" panose="020B0502020202020204" pitchFamily="34" charset="0"/>
              </a:defRPr>
            </a:lvl2pPr>
            <a:lvl3pPr>
              <a:defRPr>
                <a:latin typeface="Century Gothic" panose="020B0502020202020204" pitchFamily="34" charset="0"/>
              </a:defRPr>
            </a:lvl3pPr>
            <a:lvl4pPr>
              <a:defRPr>
                <a:latin typeface="Century Gothic" panose="020B0502020202020204" pitchFamily="34" charset="0"/>
              </a:defRPr>
            </a:lvl4pPr>
            <a:lvl5pPr>
              <a:defRPr>
                <a:latin typeface="Century Gothic" panose="020B0502020202020204" pitchFamily="34" charset="0"/>
              </a:defRPr>
            </a:lvl5pPr>
          </a:lstStyle>
          <a:p>
            <a:pPr lvl="0"/>
            <a:r>
              <a:rPr lang="en-US" dirty="0"/>
              <a:t>EDIT MASTER TEXT STYLES</a:t>
            </a:r>
          </a:p>
        </p:txBody>
      </p:sp>
      <p:sp>
        <p:nvSpPr>
          <p:cNvPr id="34" name="Text Placeholder 33">
            <a:extLst>
              <a:ext uri="{FF2B5EF4-FFF2-40B4-BE49-F238E27FC236}">
                <a16:creationId xmlns:a16="http://schemas.microsoft.com/office/drawing/2014/main" id="{8AAD8674-0CFB-4147-B008-DDAF20B38B82}"/>
              </a:ext>
            </a:extLst>
          </p:cNvPr>
          <p:cNvSpPr>
            <a:spLocks noGrp="1"/>
          </p:cNvSpPr>
          <p:nvPr>
            <p:ph type="body" sz="quarter" idx="19"/>
          </p:nvPr>
        </p:nvSpPr>
        <p:spPr>
          <a:xfrm>
            <a:off x="1576388" y="3627438"/>
            <a:ext cx="1778000" cy="655637"/>
          </a:xfrm>
          <a:prstGeom prst="rect">
            <a:avLst/>
          </a:prstGeom>
        </p:spPr>
        <p:txBody>
          <a:bodyPr/>
          <a:lstStyle>
            <a:lvl1pPr marL="0" indent="0" algn="ctr">
              <a:buFontTx/>
              <a:buNone/>
              <a:defRPr b="1" i="0">
                <a:latin typeface="Century Gothic" panose="020B0502020202020204" pitchFamily="34" charset="0"/>
              </a:defRPr>
            </a:lvl1pPr>
            <a:lvl2pPr marL="457200" indent="0">
              <a:buFontTx/>
              <a:buNone/>
              <a:defRPr>
                <a:latin typeface="Century Gothic" panose="020B0502020202020204" pitchFamily="34" charset="0"/>
              </a:defRPr>
            </a:lvl2pPr>
            <a:lvl3pPr marL="914400" indent="0">
              <a:buFontTx/>
              <a:buNone/>
              <a:defRPr>
                <a:latin typeface="Century Gothic" panose="020B0502020202020204" pitchFamily="34" charset="0"/>
              </a:defRPr>
            </a:lvl3pPr>
            <a:lvl4pPr marL="1371600" indent="0">
              <a:buFontTx/>
              <a:buNone/>
              <a:defRPr>
                <a:latin typeface="Century Gothic" panose="020B0502020202020204" pitchFamily="34" charset="0"/>
              </a:defRPr>
            </a:lvl4pPr>
            <a:lvl5pPr marL="1828800" indent="0">
              <a:buFontTx/>
              <a:buNone/>
              <a:defRPr>
                <a:latin typeface="Century Gothic" panose="020B0502020202020204" pitchFamily="34" charset="0"/>
              </a:defRPr>
            </a:lvl5pPr>
          </a:lstStyle>
          <a:p>
            <a:pPr lvl="0"/>
            <a:r>
              <a:rPr lang="en-US" dirty="0"/>
              <a:t>Edit Master text styles</a:t>
            </a:r>
          </a:p>
        </p:txBody>
      </p:sp>
      <p:sp>
        <p:nvSpPr>
          <p:cNvPr id="35" name="Text Placeholder 33">
            <a:extLst>
              <a:ext uri="{FF2B5EF4-FFF2-40B4-BE49-F238E27FC236}">
                <a16:creationId xmlns:a16="http://schemas.microsoft.com/office/drawing/2014/main" id="{B846C891-3786-2C44-BE51-65461C3D1AA7}"/>
              </a:ext>
            </a:extLst>
          </p:cNvPr>
          <p:cNvSpPr>
            <a:spLocks noGrp="1"/>
          </p:cNvSpPr>
          <p:nvPr>
            <p:ph type="body" sz="quarter" idx="20"/>
          </p:nvPr>
        </p:nvSpPr>
        <p:spPr>
          <a:xfrm>
            <a:off x="3953954" y="3627438"/>
            <a:ext cx="1778000" cy="655637"/>
          </a:xfrm>
          <a:prstGeom prst="rect">
            <a:avLst/>
          </a:prstGeom>
        </p:spPr>
        <p:txBody>
          <a:bodyPr/>
          <a:lstStyle>
            <a:lvl1pPr marL="0" indent="0" algn="ctr">
              <a:buFontTx/>
              <a:buNone/>
              <a:defRPr b="1" i="0">
                <a:latin typeface="Century Gothic" panose="020B0502020202020204" pitchFamily="34" charset="0"/>
              </a:defRPr>
            </a:lvl1pPr>
            <a:lvl2pPr marL="457200" indent="0">
              <a:buFontTx/>
              <a:buNone/>
              <a:defRPr>
                <a:latin typeface="Century Gothic" panose="020B0502020202020204" pitchFamily="34" charset="0"/>
              </a:defRPr>
            </a:lvl2pPr>
            <a:lvl3pPr marL="914400" indent="0">
              <a:buFontTx/>
              <a:buNone/>
              <a:defRPr>
                <a:latin typeface="Century Gothic" panose="020B0502020202020204" pitchFamily="34" charset="0"/>
              </a:defRPr>
            </a:lvl3pPr>
            <a:lvl4pPr marL="1371600" indent="0">
              <a:buFontTx/>
              <a:buNone/>
              <a:defRPr>
                <a:latin typeface="Century Gothic" panose="020B0502020202020204" pitchFamily="34" charset="0"/>
              </a:defRPr>
            </a:lvl4pPr>
            <a:lvl5pPr marL="1828800" indent="0">
              <a:buFontTx/>
              <a:buNone/>
              <a:defRPr>
                <a:latin typeface="Century Gothic" panose="020B0502020202020204" pitchFamily="34" charset="0"/>
              </a:defRPr>
            </a:lvl5pPr>
          </a:lstStyle>
          <a:p>
            <a:pPr lvl="0"/>
            <a:r>
              <a:rPr lang="en-US" dirty="0"/>
              <a:t>Edit Master text styles</a:t>
            </a:r>
          </a:p>
        </p:txBody>
      </p:sp>
      <p:sp>
        <p:nvSpPr>
          <p:cNvPr id="36" name="Text Placeholder 33">
            <a:extLst>
              <a:ext uri="{FF2B5EF4-FFF2-40B4-BE49-F238E27FC236}">
                <a16:creationId xmlns:a16="http://schemas.microsoft.com/office/drawing/2014/main" id="{4B9A5009-779C-E543-9A75-EEE8F7FC6DF7}"/>
              </a:ext>
            </a:extLst>
          </p:cNvPr>
          <p:cNvSpPr>
            <a:spLocks noGrp="1"/>
          </p:cNvSpPr>
          <p:nvPr>
            <p:ph type="body" sz="quarter" idx="21"/>
          </p:nvPr>
        </p:nvSpPr>
        <p:spPr>
          <a:xfrm>
            <a:off x="6388887" y="3627438"/>
            <a:ext cx="1778000" cy="655637"/>
          </a:xfrm>
          <a:prstGeom prst="rect">
            <a:avLst/>
          </a:prstGeom>
        </p:spPr>
        <p:txBody>
          <a:bodyPr/>
          <a:lstStyle>
            <a:lvl1pPr marL="0" indent="0" algn="ctr">
              <a:buFontTx/>
              <a:buNone/>
              <a:defRPr b="1" i="0">
                <a:latin typeface="Century Gothic" panose="020B0502020202020204" pitchFamily="34" charset="0"/>
              </a:defRPr>
            </a:lvl1pPr>
            <a:lvl2pPr marL="457200" indent="0">
              <a:buFontTx/>
              <a:buNone/>
              <a:defRPr>
                <a:latin typeface="Century Gothic" panose="020B0502020202020204" pitchFamily="34" charset="0"/>
              </a:defRPr>
            </a:lvl2pPr>
            <a:lvl3pPr marL="914400" indent="0">
              <a:buFontTx/>
              <a:buNone/>
              <a:defRPr>
                <a:latin typeface="Century Gothic" panose="020B0502020202020204" pitchFamily="34" charset="0"/>
              </a:defRPr>
            </a:lvl3pPr>
            <a:lvl4pPr marL="1371600" indent="0">
              <a:buFontTx/>
              <a:buNone/>
              <a:defRPr>
                <a:latin typeface="Century Gothic" panose="020B0502020202020204" pitchFamily="34" charset="0"/>
              </a:defRPr>
            </a:lvl4pPr>
            <a:lvl5pPr marL="1828800" indent="0">
              <a:buFontTx/>
              <a:buNone/>
              <a:defRPr>
                <a:latin typeface="Century Gothic" panose="020B0502020202020204" pitchFamily="34" charset="0"/>
              </a:defRPr>
            </a:lvl5pPr>
          </a:lstStyle>
          <a:p>
            <a:pPr lvl="0"/>
            <a:r>
              <a:rPr lang="en-US" dirty="0"/>
              <a:t>Edit Master text styles</a:t>
            </a:r>
          </a:p>
        </p:txBody>
      </p:sp>
      <p:sp>
        <p:nvSpPr>
          <p:cNvPr id="37" name="Text Placeholder 33">
            <a:extLst>
              <a:ext uri="{FF2B5EF4-FFF2-40B4-BE49-F238E27FC236}">
                <a16:creationId xmlns:a16="http://schemas.microsoft.com/office/drawing/2014/main" id="{60399EF4-7C0F-F344-84E0-C7D09670D803}"/>
              </a:ext>
            </a:extLst>
          </p:cNvPr>
          <p:cNvSpPr>
            <a:spLocks noGrp="1"/>
          </p:cNvSpPr>
          <p:nvPr>
            <p:ph type="body" sz="quarter" idx="22"/>
          </p:nvPr>
        </p:nvSpPr>
        <p:spPr>
          <a:xfrm>
            <a:off x="8775699" y="3627438"/>
            <a:ext cx="1778000" cy="655637"/>
          </a:xfrm>
          <a:prstGeom prst="rect">
            <a:avLst/>
          </a:prstGeom>
        </p:spPr>
        <p:txBody>
          <a:bodyPr/>
          <a:lstStyle>
            <a:lvl1pPr marL="0" indent="0" algn="ctr">
              <a:buFontTx/>
              <a:buNone/>
              <a:defRPr b="1" i="0">
                <a:latin typeface="Century Gothic" panose="020B0502020202020204" pitchFamily="34" charset="0"/>
              </a:defRPr>
            </a:lvl1pPr>
            <a:lvl2pPr marL="457200" indent="0">
              <a:buFontTx/>
              <a:buNone/>
              <a:defRPr>
                <a:latin typeface="Century Gothic" panose="020B0502020202020204" pitchFamily="34" charset="0"/>
              </a:defRPr>
            </a:lvl2pPr>
            <a:lvl3pPr marL="914400" indent="0">
              <a:buFontTx/>
              <a:buNone/>
              <a:defRPr>
                <a:latin typeface="Century Gothic" panose="020B0502020202020204" pitchFamily="34" charset="0"/>
              </a:defRPr>
            </a:lvl3pPr>
            <a:lvl4pPr marL="1371600" indent="0">
              <a:buFontTx/>
              <a:buNone/>
              <a:defRPr>
                <a:latin typeface="Century Gothic" panose="020B0502020202020204" pitchFamily="34" charset="0"/>
              </a:defRPr>
            </a:lvl4pPr>
            <a:lvl5pPr marL="1828800" indent="0">
              <a:buFontTx/>
              <a:buNone/>
              <a:defRPr>
                <a:latin typeface="Century Gothic" panose="020B0502020202020204" pitchFamily="34" charset="0"/>
              </a:defRPr>
            </a:lvl5pPr>
          </a:lstStyle>
          <a:p>
            <a:pPr lvl="0"/>
            <a:r>
              <a:rPr lang="en-US" dirty="0"/>
              <a:t>Edit Master text styles</a:t>
            </a:r>
          </a:p>
        </p:txBody>
      </p:sp>
      <p:sp>
        <p:nvSpPr>
          <p:cNvPr id="38" name="Slide Number Placeholder 5">
            <a:extLst>
              <a:ext uri="{FF2B5EF4-FFF2-40B4-BE49-F238E27FC236}">
                <a16:creationId xmlns:a16="http://schemas.microsoft.com/office/drawing/2014/main" id="{9B910354-0889-CB40-ABB2-B9E1E8B990BF}"/>
              </a:ext>
            </a:extLst>
          </p:cNvPr>
          <p:cNvSpPr>
            <a:spLocks noGrp="1"/>
          </p:cNvSpPr>
          <p:nvPr>
            <p:ph type="sldNum" sz="quarter" idx="4"/>
          </p:nvPr>
        </p:nvSpPr>
        <p:spPr>
          <a:xfrm>
            <a:off x="8521699" y="6372224"/>
            <a:ext cx="508000" cy="365125"/>
          </a:xfrm>
          <a:prstGeom prst="rect">
            <a:avLst/>
          </a:prstGeom>
        </p:spPr>
        <p:txBody>
          <a:bodyPr vert="horz" lIns="91440" tIns="45720" rIns="91440" bIns="45720" rtlCol="0" anchor="ctr"/>
          <a:lstStyle>
            <a:lvl1pPr algn="ctr">
              <a:defRPr sz="1200">
                <a:solidFill>
                  <a:schemeClr val="bg1"/>
                </a:solidFill>
                <a:latin typeface="Segoe UI Symbol" panose="020B0502040204020203" pitchFamily="34" charset="0"/>
                <a:ea typeface="Segoe UI Symbol" panose="020B0502040204020203" pitchFamily="34" charset="0"/>
              </a:defRPr>
            </a:lvl1pPr>
          </a:lstStyle>
          <a:p>
            <a:fld id="{097DE8CD-757F-F942-878A-F947C8B64E25}" type="slidenum">
              <a:rPr lang="en-US" smtClean="0"/>
              <a:pPr/>
              <a:t>‹#›</a:t>
            </a:fld>
            <a:endParaRPr lang="en-US" dirty="0"/>
          </a:p>
        </p:txBody>
      </p:sp>
      <p:sp>
        <p:nvSpPr>
          <p:cNvPr id="29" name="Text Placeholder 28">
            <a:extLst>
              <a:ext uri="{FF2B5EF4-FFF2-40B4-BE49-F238E27FC236}">
                <a16:creationId xmlns:a16="http://schemas.microsoft.com/office/drawing/2014/main" id="{4BC163D3-04B3-3948-A626-4D86AA27E58F}"/>
              </a:ext>
            </a:extLst>
          </p:cNvPr>
          <p:cNvSpPr>
            <a:spLocks noGrp="1"/>
          </p:cNvSpPr>
          <p:nvPr>
            <p:ph type="body" sz="quarter" idx="15"/>
          </p:nvPr>
        </p:nvSpPr>
        <p:spPr>
          <a:xfrm>
            <a:off x="1576582" y="4422372"/>
            <a:ext cx="1777368" cy="960162"/>
          </a:xfrm>
          <a:prstGeom prst="rect">
            <a:avLst/>
          </a:prstGeom>
        </p:spPr>
        <p:txBody>
          <a:bodyPr/>
          <a:lstStyle>
            <a:lvl1pPr marL="0" indent="0" algn="ctr">
              <a:buNone/>
              <a:defRPr sz="1000">
                <a:solidFill>
                  <a:schemeClr val="tx1"/>
                </a:solidFill>
              </a:defRPr>
            </a:lvl1pPr>
            <a:lvl2pPr>
              <a:defRPr sz="1000"/>
            </a:lvl2pPr>
            <a:lvl3pPr>
              <a:defRPr sz="1000"/>
            </a:lvl3pPr>
            <a:lvl4pPr>
              <a:defRPr sz="1000"/>
            </a:lvl4pPr>
            <a:lvl5pPr>
              <a:defRPr sz="1000"/>
            </a:lvl5pPr>
          </a:lstStyle>
          <a:p>
            <a:pPr lvl="0"/>
            <a:r>
              <a:rPr lang="en-US" dirty="0"/>
              <a:t>Edit Master text styles</a:t>
            </a:r>
          </a:p>
        </p:txBody>
      </p:sp>
      <p:sp>
        <p:nvSpPr>
          <p:cNvPr id="30" name="Text Placeholder 28">
            <a:extLst>
              <a:ext uri="{FF2B5EF4-FFF2-40B4-BE49-F238E27FC236}">
                <a16:creationId xmlns:a16="http://schemas.microsoft.com/office/drawing/2014/main" id="{64C24395-19CC-DF44-B222-EF45EC319A7C}"/>
              </a:ext>
            </a:extLst>
          </p:cNvPr>
          <p:cNvSpPr>
            <a:spLocks noGrp="1"/>
          </p:cNvSpPr>
          <p:nvPr>
            <p:ph type="body" sz="quarter" idx="16"/>
          </p:nvPr>
        </p:nvSpPr>
        <p:spPr>
          <a:xfrm>
            <a:off x="3970122" y="4422372"/>
            <a:ext cx="1777368" cy="960162"/>
          </a:xfrm>
          <a:prstGeom prst="rect">
            <a:avLst/>
          </a:prstGeom>
        </p:spPr>
        <p:txBody>
          <a:bodyPr/>
          <a:lstStyle>
            <a:lvl1pPr marL="0" indent="0" algn="ctr">
              <a:buNone/>
              <a:defRPr sz="1000">
                <a:solidFill>
                  <a:schemeClr val="tx1"/>
                </a:solidFill>
              </a:defRPr>
            </a:lvl1pPr>
            <a:lvl2pPr>
              <a:defRPr sz="1000"/>
            </a:lvl2pPr>
            <a:lvl3pPr>
              <a:defRPr sz="1000"/>
            </a:lvl3pPr>
            <a:lvl4pPr>
              <a:defRPr sz="1000"/>
            </a:lvl4pPr>
            <a:lvl5pPr>
              <a:defRPr sz="1000"/>
            </a:lvl5pPr>
          </a:lstStyle>
          <a:p>
            <a:pPr lvl="0"/>
            <a:r>
              <a:rPr lang="en-US" dirty="0"/>
              <a:t>Edit Master text styles</a:t>
            </a:r>
          </a:p>
        </p:txBody>
      </p:sp>
      <p:sp>
        <p:nvSpPr>
          <p:cNvPr id="31" name="Text Placeholder 28">
            <a:extLst>
              <a:ext uri="{FF2B5EF4-FFF2-40B4-BE49-F238E27FC236}">
                <a16:creationId xmlns:a16="http://schemas.microsoft.com/office/drawing/2014/main" id="{FA691CF4-6F42-894B-8D5B-3C54E0F17D52}"/>
              </a:ext>
            </a:extLst>
          </p:cNvPr>
          <p:cNvSpPr>
            <a:spLocks noGrp="1"/>
          </p:cNvSpPr>
          <p:nvPr>
            <p:ph type="body" sz="quarter" idx="17"/>
          </p:nvPr>
        </p:nvSpPr>
        <p:spPr>
          <a:xfrm>
            <a:off x="6399895" y="4422372"/>
            <a:ext cx="1777368" cy="960162"/>
          </a:xfrm>
          <a:prstGeom prst="rect">
            <a:avLst/>
          </a:prstGeom>
        </p:spPr>
        <p:txBody>
          <a:bodyPr/>
          <a:lstStyle>
            <a:lvl1pPr marL="0" indent="0" algn="ctr">
              <a:buNone/>
              <a:defRPr sz="1000" b="1">
                <a:solidFill>
                  <a:schemeClr val="tx1"/>
                </a:solidFill>
              </a:defRPr>
            </a:lvl1pPr>
            <a:lvl2pPr>
              <a:defRPr sz="1000"/>
            </a:lvl2pPr>
            <a:lvl3pPr>
              <a:defRPr sz="1000"/>
            </a:lvl3pPr>
            <a:lvl4pPr>
              <a:defRPr sz="1000"/>
            </a:lvl4pPr>
            <a:lvl5pPr>
              <a:defRPr sz="1000"/>
            </a:lvl5pPr>
          </a:lstStyle>
          <a:p>
            <a:pPr lvl="0"/>
            <a:r>
              <a:rPr lang="en-US" dirty="0"/>
              <a:t>Edit Master text styles</a:t>
            </a:r>
          </a:p>
        </p:txBody>
      </p:sp>
      <p:sp>
        <p:nvSpPr>
          <p:cNvPr id="32" name="Text Placeholder 28">
            <a:extLst>
              <a:ext uri="{FF2B5EF4-FFF2-40B4-BE49-F238E27FC236}">
                <a16:creationId xmlns:a16="http://schemas.microsoft.com/office/drawing/2014/main" id="{3AD2067D-F96D-2140-82C5-83EC1C0B1A36}"/>
              </a:ext>
            </a:extLst>
          </p:cNvPr>
          <p:cNvSpPr>
            <a:spLocks noGrp="1"/>
          </p:cNvSpPr>
          <p:nvPr>
            <p:ph type="body" sz="quarter" idx="18"/>
          </p:nvPr>
        </p:nvSpPr>
        <p:spPr>
          <a:xfrm>
            <a:off x="8799481" y="4422372"/>
            <a:ext cx="1777368" cy="960162"/>
          </a:xfrm>
          <a:prstGeom prst="rect">
            <a:avLst/>
          </a:prstGeom>
        </p:spPr>
        <p:txBody>
          <a:bodyPr/>
          <a:lstStyle>
            <a:lvl1pPr marL="0" indent="0" algn="ctr">
              <a:buNone/>
              <a:defRPr sz="1000" b="1">
                <a:solidFill>
                  <a:schemeClr val="tx1"/>
                </a:solidFill>
              </a:defRPr>
            </a:lvl1pPr>
            <a:lvl2pPr>
              <a:defRPr sz="1000"/>
            </a:lvl2pPr>
            <a:lvl3pPr>
              <a:defRPr sz="1000"/>
            </a:lvl3pPr>
            <a:lvl4pPr>
              <a:defRPr sz="1000"/>
            </a:lvl4pPr>
            <a:lvl5pPr>
              <a:defRPr sz="1000"/>
            </a:lvl5pPr>
          </a:lstStyle>
          <a:p>
            <a:pPr lvl="0"/>
            <a:r>
              <a:rPr lang="en-US" dirty="0"/>
              <a:t>Edit Master text styles</a:t>
            </a:r>
          </a:p>
        </p:txBody>
      </p:sp>
      <p:pic>
        <p:nvPicPr>
          <p:cNvPr id="15" name="Picture 14">
            <a:extLst>
              <a:ext uri="{FF2B5EF4-FFF2-40B4-BE49-F238E27FC236}">
                <a16:creationId xmlns:a16="http://schemas.microsoft.com/office/drawing/2014/main" id="{BD5519F6-B189-024C-B6ED-8E26415EBF91}"/>
              </a:ext>
            </a:extLst>
          </p:cNvPr>
          <p:cNvPicPr>
            <a:picLocks noChangeAspect="1"/>
          </p:cNvPicPr>
          <p:nvPr userDrawn="1"/>
        </p:nvPicPr>
        <p:blipFill>
          <a:blip r:embed="rId2"/>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32503927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BA7CB1E-7CE7-EC43-BBFB-671E78489B55}"/>
              </a:ext>
            </a:extLst>
          </p:cNvPr>
          <p:cNvSpPr>
            <a:spLocks noGrp="1"/>
          </p:cNvSpPr>
          <p:nvPr>
            <p:ph type="sldNum" sz="quarter" idx="4"/>
          </p:nvPr>
        </p:nvSpPr>
        <p:spPr>
          <a:xfrm>
            <a:off x="9126308" y="6289415"/>
            <a:ext cx="508000" cy="365125"/>
          </a:xfrm>
          <a:prstGeom prst="rect">
            <a:avLst/>
          </a:prstGeom>
        </p:spPr>
        <p:txBody>
          <a:bodyPr vert="horz" lIns="91440" tIns="45720" rIns="91440" bIns="45720" rtlCol="0" anchor="ctr"/>
          <a:lstStyle>
            <a:lvl1pPr algn="ctr">
              <a:defRPr sz="1200">
                <a:solidFill>
                  <a:schemeClr val="bg1"/>
                </a:solidFill>
                <a:latin typeface="Segoe UI Symbol" panose="020B0502040204020203" pitchFamily="34" charset="0"/>
                <a:ea typeface="Segoe UI Symbol" panose="020B0502040204020203" pitchFamily="34" charset="0"/>
              </a:defRPr>
            </a:lvl1pPr>
          </a:lstStyle>
          <a:p>
            <a:fld id="{097DE8CD-757F-F942-878A-F947C8B64E25}" type="slidenum">
              <a:rPr lang="en-US" smtClean="0"/>
              <a:pPr/>
              <a:t>‹#›</a:t>
            </a:fld>
            <a:endParaRPr lang="en-US" dirty="0"/>
          </a:p>
        </p:txBody>
      </p:sp>
      <p:sp>
        <p:nvSpPr>
          <p:cNvPr id="8" name="Rectangle 7">
            <a:extLst>
              <a:ext uri="{FF2B5EF4-FFF2-40B4-BE49-F238E27FC236}">
                <a16:creationId xmlns:a16="http://schemas.microsoft.com/office/drawing/2014/main" id="{4CE20B2A-CB08-0B49-B395-A410AE83215B}"/>
              </a:ext>
            </a:extLst>
          </p:cNvPr>
          <p:cNvSpPr/>
          <p:nvPr userDrawn="1"/>
        </p:nvSpPr>
        <p:spPr>
          <a:xfrm>
            <a:off x="1222644" y="5314139"/>
            <a:ext cx="3552405" cy="407585"/>
          </a:xfrm>
          <a:prstGeom prst="rect">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41536AF-8612-DB42-9A92-EF3C4288DC1E}"/>
              </a:ext>
            </a:extLst>
          </p:cNvPr>
          <p:cNvSpPr/>
          <p:nvPr userDrawn="1"/>
        </p:nvSpPr>
        <p:spPr>
          <a:xfrm>
            <a:off x="4933827" y="5314139"/>
            <a:ext cx="2325080" cy="407585"/>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460E78A-FBD3-2842-A1D9-CDD905B80AF0}"/>
              </a:ext>
            </a:extLst>
          </p:cNvPr>
          <p:cNvSpPr/>
          <p:nvPr userDrawn="1"/>
        </p:nvSpPr>
        <p:spPr>
          <a:xfrm>
            <a:off x="7406705" y="5314139"/>
            <a:ext cx="3552405" cy="407585"/>
          </a:xfrm>
          <a:prstGeom prst="rect">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3">
            <a:extLst>
              <a:ext uri="{FF2B5EF4-FFF2-40B4-BE49-F238E27FC236}">
                <a16:creationId xmlns:a16="http://schemas.microsoft.com/office/drawing/2014/main" id="{D3228BCE-70EE-F84E-9D25-F5F18E6A901E}"/>
              </a:ext>
            </a:extLst>
          </p:cNvPr>
          <p:cNvSpPr txBox="1"/>
          <p:nvPr userDrawn="1"/>
        </p:nvSpPr>
        <p:spPr>
          <a:xfrm>
            <a:off x="7406705" y="5246567"/>
            <a:ext cx="3552405" cy="359778"/>
          </a:xfrm>
          <a:prstGeom prst="rect">
            <a:avLst/>
          </a:prstGeom>
        </p:spPr>
        <p:txBody>
          <a:bodyPr wrap="square" lIns="0" tIns="0" rIns="0" bIns="0" rtlCol="0" anchor="t">
            <a:spAutoFit/>
          </a:bodyPr>
          <a:lstStyle/>
          <a:p>
            <a:pPr algn="ctr">
              <a:lnSpc>
                <a:spcPts val="3358"/>
              </a:lnSpc>
            </a:pPr>
            <a:r>
              <a:rPr lang="en-US" sz="1200" dirty="0" err="1">
                <a:latin typeface="Lato" panose="020F0502020204030203" pitchFamily="34" charset="77"/>
              </a:rPr>
              <a:t>info@windingriverconsulting.com</a:t>
            </a:r>
            <a:endParaRPr lang="en-US" sz="1200" dirty="0">
              <a:solidFill>
                <a:srgbClr val="000000"/>
              </a:solidFill>
              <a:latin typeface="Lato" panose="020F0502020204030203" pitchFamily="34" charset="77"/>
              <a:ea typeface="Poppins"/>
              <a:cs typeface="Poppins"/>
              <a:sym typeface="Poppins"/>
            </a:endParaRPr>
          </a:p>
        </p:txBody>
      </p:sp>
      <p:sp>
        <p:nvSpPr>
          <p:cNvPr id="16" name="Picture Placeholder 15">
            <a:extLst>
              <a:ext uri="{FF2B5EF4-FFF2-40B4-BE49-F238E27FC236}">
                <a16:creationId xmlns:a16="http://schemas.microsoft.com/office/drawing/2014/main" id="{B6BDD26C-C75F-3E46-83A2-348CACEC6AD7}"/>
              </a:ext>
            </a:extLst>
          </p:cNvPr>
          <p:cNvSpPr>
            <a:spLocks noGrp="1"/>
          </p:cNvSpPr>
          <p:nvPr>
            <p:ph type="pic" sz="quarter" idx="10"/>
          </p:nvPr>
        </p:nvSpPr>
        <p:spPr>
          <a:xfrm>
            <a:off x="0" y="0"/>
            <a:ext cx="12192000" cy="3153749"/>
          </a:xfrm>
          <a:prstGeom prst="rect">
            <a:avLst/>
          </a:prstGeom>
        </p:spPr>
        <p:txBody>
          <a:bodyPr/>
          <a:lstStyle/>
          <a:p>
            <a:endParaRPr lang="en-US"/>
          </a:p>
        </p:txBody>
      </p:sp>
      <p:sp>
        <p:nvSpPr>
          <p:cNvPr id="17" name="TextBox 4">
            <a:extLst>
              <a:ext uri="{FF2B5EF4-FFF2-40B4-BE49-F238E27FC236}">
                <a16:creationId xmlns:a16="http://schemas.microsoft.com/office/drawing/2014/main" id="{961EF129-930B-094A-A0AB-BEA0CDA447AE}"/>
              </a:ext>
            </a:extLst>
          </p:cNvPr>
          <p:cNvSpPr txBox="1"/>
          <p:nvPr userDrawn="1"/>
        </p:nvSpPr>
        <p:spPr>
          <a:xfrm>
            <a:off x="1222644" y="5295995"/>
            <a:ext cx="3552405" cy="319662"/>
          </a:xfrm>
          <a:prstGeom prst="rect">
            <a:avLst/>
          </a:prstGeom>
        </p:spPr>
        <p:txBody>
          <a:bodyPr wrap="square" lIns="0" tIns="0" rIns="0" bIns="0" rtlCol="0" anchor="t">
            <a:spAutoFit/>
          </a:bodyPr>
          <a:lstStyle/>
          <a:p>
            <a:pPr lvl="0" algn="ctr">
              <a:lnSpc>
                <a:spcPts val="2862"/>
              </a:lnSpc>
              <a:spcBef>
                <a:spcPct val="0"/>
              </a:spcBef>
            </a:pPr>
            <a:r>
              <a:rPr lang="en-US" sz="1200" dirty="0" err="1">
                <a:latin typeface="Lato" panose="020F0502020204030203" pitchFamily="34" charset="77"/>
              </a:rPr>
              <a:t>windingriverconsulting.com</a:t>
            </a:r>
            <a:endParaRPr lang="en-US" sz="1200" u="none" strike="noStrike" dirty="0">
              <a:solidFill>
                <a:srgbClr val="000000"/>
              </a:solidFill>
              <a:latin typeface="Lato" panose="020F0502020204030203" pitchFamily="34" charset="77"/>
              <a:ea typeface="Poppins"/>
              <a:cs typeface="Poppins"/>
              <a:sym typeface="Poppins"/>
            </a:endParaRPr>
          </a:p>
        </p:txBody>
      </p:sp>
      <p:sp>
        <p:nvSpPr>
          <p:cNvPr id="18" name="TextBox 2">
            <a:extLst>
              <a:ext uri="{FF2B5EF4-FFF2-40B4-BE49-F238E27FC236}">
                <a16:creationId xmlns:a16="http://schemas.microsoft.com/office/drawing/2014/main" id="{EFA36F9A-6792-8B4B-A70D-791108FBBE4C}"/>
              </a:ext>
            </a:extLst>
          </p:cNvPr>
          <p:cNvSpPr txBox="1"/>
          <p:nvPr userDrawn="1"/>
        </p:nvSpPr>
        <p:spPr>
          <a:xfrm>
            <a:off x="5196988" y="5295995"/>
            <a:ext cx="1798758" cy="317138"/>
          </a:xfrm>
          <a:prstGeom prst="rect">
            <a:avLst/>
          </a:prstGeom>
        </p:spPr>
        <p:txBody>
          <a:bodyPr wrap="square" lIns="0" tIns="0" rIns="0" bIns="0" rtlCol="0" anchor="t">
            <a:spAutoFit/>
          </a:bodyPr>
          <a:lstStyle/>
          <a:p>
            <a:pPr lvl="0" algn="ctr">
              <a:lnSpc>
                <a:spcPts val="2862"/>
              </a:lnSpc>
              <a:spcBef>
                <a:spcPct val="0"/>
              </a:spcBef>
            </a:pPr>
            <a:r>
              <a:rPr lang="en-US" sz="1200" dirty="0">
                <a:latin typeface="Lato" panose="020F0502020204030203" pitchFamily="34" charset="77"/>
                <a:hlinkClick r:id="rId2">
                  <a:extLst>
                    <a:ext uri="{A12FA001-AC4F-418D-AE19-62706E023703}">
                      <ahyp:hlinkClr xmlns:ahyp="http://schemas.microsoft.com/office/drawing/2018/hyperlinkcolor" val="tx"/>
                    </a:ext>
                  </a:extLst>
                </a:hlinkClick>
              </a:rPr>
              <a:t>(440) 723-3653</a:t>
            </a:r>
            <a:endParaRPr lang="en-US" sz="1200" u="none" strike="noStrike" dirty="0">
              <a:latin typeface="Lato" panose="020F0502020204030203" pitchFamily="34" charset="77"/>
              <a:ea typeface="Poppins"/>
              <a:cs typeface="Poppins"/>
              <a:sym typeface="Poppins"/>
            </a:endParaRPr>
          </a:p>
        </p:txBody>
      </p:sp>
      <p:pic>
        <p:nvPicPr>
          <p:cNvPr id="14" name="Picture 13">
            <a:extLst>
              <a:ext uri="{FF2B5EF4-FFF2-40B4-BE49-F238E27FC236}">
                <a16:creationId xmlns:a16="http://schemas.microsoft.com/office/drawing/2014/main" id="{54D47EE2-EE6B-D643-869F-99DACCC8F89A}"/>
              </a:ext>
            </a:extLst>
          </p:cNvPr>
          <p:cNvPicPr>
            <a:picLocks noChangeAspect="1"/>
          </p:cNvPicPr>
          <p:nvPr userDrawn="1"/>
        </p:nvPicPr>
        <p:blipFill>
          <a:blip r:embed="rId3"/>
          <a:stretch>
            <a:fillRect/>
          </a:stretch>
        </p:blipFill>
        <p:spPr>
          <a:xfrm>
            <a:off x="9634308" y="6206608"/>
            <a:ext cx="2319154" cy="530741"/>
          </a:xfrm>
          <a:prstGeom prst="rect">
            <a:avLst/>
          </a:prstGeom>
        </p:spPr>
      </p:pic>
      <p:pic>
        <p:nvPicPr>
          <p:cNvPr id="15" name="Picture 14">
            <a:extLst>
              <a:ext uri="{FF2B5EF4-FFF2-40B4-BE49-F238E27FC236}">
                <a16:creationId xmlns:a16="http://schemas.microsoft.com/office/drawing/2014/main" id="{ABCB3CD9-697B-0B45-91B5-0D7826F192F1}"/>
              </a:ext>
            </a:extLst>
          </p:cNvPr>
          <p:cNvPicPr>
            <a:picLocks noChangeAspect="1"/>
          </p:cNvPicPr>
          <p:nvPr userDrawn="1"/>
        </p:nvPicPr>
        <p:blipFill>
          <a:blip r:embed="rId4"/>
          <a:stretch>
            <a:fillRect/>
          </a:stretch>
        </p:blipFill>
        <p:spPr>
          <a:xfrm>
            <a:off x="4575533" y="3691803"/>
            <a:ext cx="2817920" cy="1173124"/>
          </a:xfrm>
          <a:prstGeom prst="rect">
            <a:avLst/>
          </a:prstGeom>
        </p:spPr>
      </p:pic>
    </p:spTree>
    <p:extLst>
      <p:ext uri="{BB962C8B-B14F-4D97-AF65-F5344CB8AC3E}">
        <p14:creationId xmlns:p14="http://schemas.microsoft.com/office/powerpoint/2010/main" val="38170939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81CC2-21A8-7DB4-C47B-E7ECE843AB6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2AD7E7-BDBF-99D0-0727-BE5F48C3A18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687110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1411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10" Type="http://schemas.openxmlformats.org/officeDocument/2006/relationships/theme" Target="../theme/theme3.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3000">
              <a:schemeClr val="tx1"/>
            </a:gs>
            <a:gs pos="100000">
              <a:schemeClr val="tx1"/>
            </a:gs>
          </a:gsLst>
          <a:lin ang="2700000" scaled="0"/>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DB9A678-DFF9-DE4E-B319-FB98B625B542}"/>
              </a:ext>
            </a:extLst>
          </p:cNvPr>
          <p:cNvSpPr/>
          <p:nvPr userDrawn="1"/>
        </p:nvSpPr>
        <p:spPr>
          <a:xfrm>
            <a:off x="0" y="1447800"/>
            <a:ext cx="12192000" cy="54102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2" name="Slide Number Placeholder 5">
            <a:extLst>
              <a:ext uri="{FF2B5EF4-FFF2-40B4-BE49-F238E27FC236}">
                <a16:creationId xmlns:a16="http://schemas.microsoft.com/office/drawing/2014/main" id="{95DDEAC9-D10E-2B4E-8D31-DADF445F03E7}"/>
              </a:ext>
            </a:extLst>
          </p:cNvPr>
          <p:cNvSpPr>
            <a:spLocks noGrp="1"/>
          </p:cNvSpPr>
          <p:nvPr>
            <p:ph type="sldNum" sz="quarter" idx="4"/>
          </p:nvPr>
        </p:nvSpPr>
        <p:spPr>
          <a:xfrm>
            <a:off x="11410672" y="6372224"/>
            <a:ext cx="508000" cy="365125"/>
          </a:xfrm>
          <a:prstGeom prst="rect">
            <a:avLst/>
          </a:prstGeom>
        </p:spPr>
        <p:txBody>
          <a:bodyPr vert="horz" lIns="91440" tIns="45720" rIns="91440" bIns="45720" rtlCol="0" anchor="ctr"/>
          <a:lstStyle>
            <a:lvl1pPr algn="r">
              <a:defRPr sz="1200">
                <a:solidFill>
                  <a:schemeClr val="tx1">
                    <a:tint val="82000"/>
                  </a:schemeClr>
                </a:solidFill>
                <a:latin typeface="Segoe UI Symbol" panose="020B0502040204020203" pitchFamily="34" charset="0"/>
                <a:ea typeface="Segoe UI Symbol" panose="020B0502040204020203" pitchFamily="34" charset="0"/>
              </a:defRPr>
            </a:lvl1pPr>
          </a:lstStyle>
          <a:p>
            <a:fld id="{097DE8CD-757F-F942-878A-F947C8B64E25}" type="slidenum">
              <a:rPr lang="en-US" smtClean="0"/>
              <a:pPr/>
              <a:t>‹#›</a:t>
            </a:fld>
            <a:endParaRPr lang="en-US" dirty="0"/>
          </a:p>
        </p:txBody>
      </p:sp>
      <p:sp>
        <p:nvSpPr>
          <p:cNvPr id="13" name="TextBox 2">
            <a:extLst>
              <a:ext uri="{FF2B5EF4-FFF2-40B4-BE49-F238E27FC236}">
                <a16:creationId xmlns:a16="http://schemas.microsoft.com/office/drawing/2014/main" id="{3A895FD5-5F33-FC44-95F7-927EAEA176B7}"/>
              </a:ext>
            </a:extLst>
          </p:cNvPr>
          <p:cNvSpPr txBox="1"/>
          <p:nvPr userDrawn="1"/>
        </p:nvSpPr>
        <p:spPr>
          <a:xfrm>
            <a:off x="381000" y="6495773"/>
            <a:ext cx="4454528" cy="123111"/>
          </a:xfrm>
          <a:prstGeom prst="rect">
            <a:avLst/>
          </a:prstGeom>
        </p:spPr>
        <p:txBody>
          <a:bodyPr wrap="square" lIns="0" tIns="0" rIns="0" bIns="0" rtlCol="0" anchor="t">
            <a:spAutoFit/>
          </a:bodyPr>
          <a:lstStyle/>
          <a:p>
            <a:r>
              <a:rPr lang="en-US" sz="800" spc="-54" dirty="0">
                <a:solidFill>
                  <a:schemeClr val="tx1"/>
                </a:solidFill>
                <a:latin typeface="Lato" panose="020F0502020204030203" pitchFamily="34" charset="77"/>
                <a:ea typeface="Poppins"/>
                <a:cs typeface="Poppins"/>
                <a:sym typeface="Poppins"/>
              </a:rPr>
              <a:t>© Winding River Consulting  2026</a:t>
            </a:r>
          </a:p>
        </p:txBody>
      </p:sp>
      <p:sp>
        <p:nvSpPr>
          <p:cNvPr id="14" name="Text Placeholder 10">
            <a:extLst>
              <a:ext uri="{FF2B5EF4-FFF2-40B4-BE49-F238E27FC236}">
                <a16:creationId xmlns:a16="http://schemas.microsoft.com/office/drawing/2014/main" id="{94714F3C-FAFF-6E43-BB57-B5E49C335807}"/>
              </a:ext>
            </a:extLst>
          </p:cNvPr>
          <p:cNvSpPr txBox="1">
            <a:spLocks/>
          </p:cNvSpPr>
          <p:nvPr userDrawn="1"/>
        </p:nvSpPr>
        <p:spPr>
          <a:xfrm>
            <a:off x="695325" y="266700"/>
            <a:ext cx="5235575" cy="74440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Century Gothic" panose="020B0502020202020204" pitchFamily="34" charset="0"/>
                <a:ea typeface="Segoe UI Symbol" panose="020B0502040204020203"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Segoe UI Symbol" panose="020B0502040204020203"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Segoe UI Symbol" panose="020B0502040204020203"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Segoe UI Symbol" panose="020B0502040204020203"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Segoe UI Symbol"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EDIT MASTER TEXT STYLES</a:t>
            </a:r>
            <a:endParaRPr lang="en-US" dirty="0"/>
          </a:p>
        </p:txBody>
      </p:sp>
      <p:pic>
        <p:nvPicPr>
          <p:cNvPr id="8" name="Picture 7">
            <a:extLst>
              <a:ext uri="{FF2B5EF4-FFF2-40B4-BE49-F238E27FC236}">
                <a16:creationId xmlns:a16="http://schemas.microsoft.com/office/drawing/2014/main" id="{1D6E5A2D-3CCF-5C4F-8D44-9D150CFF2F3C}"/>
              </a:ext>
            </a:extLst>
          </p:cNvPr>
          <p:cNvPicPr>
            <a:picLocks noChangeAspect="1"/>
          </p:cNvPicPr>
          <p:nvPr userDrawn="1"/>
        </p:nvPicPr>
        <p:blipFill>
          <a:blip r:embed="rId12"/>
          <a:stretch>
            <a:fillRect/>
          </a:stretch>
        </p:blipFill>
        <p:spPr>
          <a:xfrm>
            <a:off x="10113786" y="443274"/>
            <a:ext cx="1550886" cy="645647"/>
          </a:xfrm>
          <a:prstGeom prst="rect">
            <a:avLst/>
          </a:prstGeom>
        </p:spPr>
      </p:pic>
    </p:spTree>
    <p:extLst>
      <p:ext uri="{BB962C8B-B14F-4D97-AF65-F5344CB8AC3E}">
        <p14:creationId xmlns:p14="http://schemas.microsoft.com/office/powerpoint/2010/main" val="1458063319"/>
      </p:ext>
    </p:extLst>
  </p:cSld>
  <p:clrMap bg1="lt1" tx1="dk1" bg2="lt2" tx2="dk2" accent1="accent1" accent2="accent2" accent3="accent3" accent4="accent4" accent5="accent5" accent6="accent6" hlink="hlink" folHlink="folHlink"/>
  <p:sldLayoutIdLst>
    <p:sldLayoutId id="2147483660" r:id="rId1"/>
    <p:sldLayoutId id="2147483711" r:id="rId2"/>
    <p:sldLayoutId id="2147483661" r:id="rId3"/>
    <p:sldLayoutId id="2147483662" r:id="rId4"/>
    <p:sldLayoutId id="2147483691" r:id="rId5"/>
    <p:sldLayoutId id="2147483665" r:id="rId6"/>
    <p:sldLayoutId id="2147483725" r:id="rId7"/>
    <p:sldLayoutId id="2147483693" r:id="rId8"/>
    <p:sldLayoutId id="2147483694" r:id="rId9"/>
    <p:sldLayoutId id="2147483726" r:id="rId10"/>
  </p:sldLayoutIdLst>
  <p:hf hdr="0" ftr="0" dt="0"/>
  <p:txStyles>
    <p:titleStyle>
      <a:lvl1pPr algn="l" defTabSz="914400" rtl="0" eaLnBrk="1" latinLnBrk="0" hangingPunct="1">
        <a:lnSpc>
          <a:spcPct val="90000"/>
        </a:lnSpc>
        <a:spcBef>
          <a:spcPct val="0"/>
        </a:spcBef>
        <a:buNone/>
        <a:defRPr sz="4400" kern="120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egoe UI Symbol" panose="020B0502040204020203" pitchFamily="34" charset="0"/>
          <a:ea typeface="Segoe UI Symbol" panose="020B0502040204020203"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egoe UI Symbol" panose="020B0502040204020203" pitchFamily="34" charset="0"/>
          <a:ea typeface="Segoe UI Symbol" panose="020B0502040204020203"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Symbol" panose="020B0502040204020203" pitchFamily="34" charset="0"/>
          <a:ea typeface="Segoe UI Symbol" panose="020B0502040204020203"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ymbol" panose="020B0502040204020203" pitchFamily="34" charset="0"/>
          <a:ea typeface="Segoe UI Symbol" panose="020B0502040204020203"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egoe UI Symbol" panose="020B0502040204020203" pitchFamily="34" charset="0"/>
          <a:ea typeface="Segoe UI Symbol"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963BBD-699B-115A-89DB-926673B6E7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CF7D48-1E33-E5B0-BC9C-D2F6EDB79A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6E0402-DF52-C371-5976-50778A2B7A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B5EA40-5BCB-4E33-9470-19D6585E76CE}" type="datetimeFigureOut">
              <a:rPr lang="en-US" smtClean="0"/>
              <a:t>9/25/2026</a:t>
            </a:fld>
            <a:endParaRPr lang="en-US"/>
          </a:p>
        </p:txBody>
      </p:sp>
      <p:sp>
        <p:nvSpPr>
          <p:cNvPr id="5" name="Footer Placeholder 4">
            <a:extLst>
              <a:ext uri="{FF2B5EF4-FFF2-40B4-BE49-F238E27FC236}">
                <a16:creationId xmlns:a16="http://schemas.microsoft.com/office/drawing/2014/main" id="{F4A272B4-4D5A-BD42-1A25-40E3E11D98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24382CA-A522-9F93-C85D-C19B90674C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CBA18B-8AEA-4CED-92EE-369A9CE4EA70}" type="slidenum">
              <a:rPr lang="en-US" smtClean="0"/>
              <a:t>‹#›</a:t>
            </a:fld>
            <a:endParaRPr lang="en-US"/>
          </a:p>
        </p:txBody>
      </p:sp>
    </p:spTree>
    <p:extLst>
      <p:ext uri="{BB962C8B-B14F-4D97-AF65-F5344CB8AC3E}">
        <p14:creationId xmlns:p14="http://schemas.microsoft.com/office/powerpoint/2010/main" val="238251095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3000">
              <a:schemeClr val="tx1"/>
            </a:gs>
            <a:gs pos="100000">
              <a:schemeClr val="tx1"/>
            </a:gs>
          </a:gsLst>
          <a:lin ang="2700000" scaled="0"/>
        </a:gradFill>
        <a:effectLst/>
      </p:bgPr>
    </p:bg>
    <p:spTree>
      <p:nvGrpSpPr>
        <p:cNvPr id="1" name=""/>
        <p:cNvGrpSpPr/>
        <p:nvPr/>
      </p:nvGrpSpPr>
      <p:grpSpPr>
        <a:xfrm>
          <a:off x="0" y="0"/>
          <a:ext cx="0" cy="0"/>
          <a:chOff x="0" y="0"/>
          <a:chExt cx="0" cy="0"/>
        </a:xfrm>
      </p:grpSpPr>
      <p:sp>
        <p:nvSpPr>
          <p:cNvPr id="11" name="TextBox 2">
            <a:extLst>
              <a:ext uri="{FF2B5EF4-FFF2-40B4-BE49-F238E27FC236}">
                <a16:creationId xmlns:a16="http://schemas.microsoft.com/office/drawing/2014/main" id="{B60DA195-C1EA-D34F-A021-38A9E4085EE7}"/>
              </a:ext>
            </a:extLst>
          </p:cNvPr>
          <p:cNvSpPr txBox="1"/>
          <p:nvPr userDrawn="1"/>
        </p:nvSpPr>
        <p:spPr>
          <a:xfrm>
            <a:off x="392639" y="6516545"/>
            <a:ext cx="4454528" cy="123111"/>
          </a:xfrm>
          <a:prstGeom prst="rect">
            <a:avLst/>
          </a:prstGeom>
        </p:spPr>
        <p:txBody>
          <a:bodyPr wrap="square" lIns="0" tIns="0" rIns="0" bIns="0" rtlCol="0" anchor="t">
            <a:spAutoFit/>
          </a:bodyPr>
          <a:lstStyle/>
          <a:p>
            <a:r>
              <a:rPr lang="en-US" sz="800" spc="-54" dirty="0">
                <a:solidFill>
                  <a:schemeClr val="bg1"/>
                </a:solidFill>
                <a:latin typeface="Lato" panose="020F0502020204030203" pitchFamily="34" charset="77"/>
                <a:ea typeface="Poppins"/>
                <a:cs typeface="Poppins"/>
                <a:sym typeface="Poppins"/>
              </a:rPr>
              <a:t>© Winding River Consulting  2026</a:t>
            </a:r>
          </a:p>
        </p:txBody>
      </p:sp>
      <p:sp>
        <p:nvSpPr>
          <p:cNvPr id="4" name="Slide Number Placeholder 5">
            <a:extLst>
              <a:ext uri="{FF2B5EF4-FFF2-40B4-BE49-F238E27FC236}">
                <a16:creationId xmlns:a16="http://schemas.microsoft.com/office/drawing/2014/main" id="{1D640AB1-C9D5-614F-B64B-34FD548BCC01}"/>
              </a:ext>
            </a:extLst>
          </p:cNvPr>
          <p:cNvSpPr>
            <a:spLocks noGrp="1"/>
          </p:cNvSpPr>
          <p:nvPr>
            <p:ph type="sldNum" sz="quarter" idx="4"/>
          </p:nvPr>
        </p:nvSpPr>
        <p:spPr>
          <a:xfrm>
            <a:off x="11344412" y="6372224"/>
            <a:ext cx="508000" cy="365125"/>
          </a:xfrm>
          <a:prstGeom prst="rect">
            <a:avLst/>
          </a:prstGeom>
        </p:spPr>
        <p:txBody>
          <a:bodyPr vert="horz" lIns="91440" tIns="45720" rIns="91440" bIns="45720" rtlCol="0" anchor="ctr"/>
          <a:lstStyle>
            <a:lvl1pPr algn="r">
              <a:defRPr sz="1200">
                <a:solidFill>
                  <a:schemeClr val="bg1"/>
                </a:solidFill>
              </a:defRPr>
            </a:lvl1pPr>
          </a:lstStyle>
          <a:p>
            <a:fld id="{097DE8CD-757F-F942-878A-F947C8B64E25}" type="slidenum">
              <a:rPr lang="en-US" smtClean="0"/>
              <a:pPr/>
              <a:t>‹#›</a:t>
            </a:fld>
            <a:endParaRPr lang="en-US" dirty="0"/>
          </a:p>
        </p:txBody>
      </p:sp>
    </p:spTree>
    <p:extLst>
      <p:ext uri="{BB962C8B-B14F-4D97-AF65-F5344CB8AC3E}">
        <p14:creationId xmlns:p14="http://schemas.microsoft.com/office/powerpoint/2010/main" val="2552291723"/>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82" r:id="rId3"/>
    <p:sldLayoutId id="2147483683" r:id="rId4"/>
    <p:sldLayoutId id="2147483679" r:id="rId5"/>
    <p:sldLayoutId id="2147483681" r:id="rId6"/>
    <p:sldLayoutId id="2147483687" r:id="rId7"/>
    <p:sldLayoutId id="2147483672" r:id="rId8"/>
    <p:sldLayoutId id="2147483676" r:id="rId9"/>
  </p:sldLayoutIdLst>
  <p:txStyles>
    <p:titleStyle>
      <a:lvl1pPr algn="l" defTabSz="914400" rtl="0" eaLnBrk="1" latinLnBrk="0" hangingPunct="1">
        <a:lnSpc>
          <a:spcPct val="90000"/>
        </a:lnSpc>
        <a:spcBef>
          <a:spcPct val="0"/>
        </a:spcBef>
        <a:buNone/>
        <a:defRPr sz="4400" kern="120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Segoe UI Symbol" panose="020B0502040204020203" pitchFamily="34" charset="0"/>
          <a:ea typeface="Segoe UI Symbol" panose="020B0502040204020203"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Segoe UI Symbol" panose="020B0502040204020203" pitchFamily="34" charset="0"/>
          <a:ea typeface="Segoe UI Symbol" panose="020B0502040204020203"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Symbol" panose="020B0502040204020203" pitchFamily="34" charset="0"/>
          <a:ea typeface="Segoe UI Symbol" panose="020B0502040204020203"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Symbol" panose="020B0502040204020203" pitchFamily="34" charset="0"/>
          <a:ea typeface="Segoe UI Symbol" panose="020B0502040204020203"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Symbol" panose="020B0502040204020203" pitchFamily="34" charset="0"/>
          <a:ea typeface="Segoe UI Symbol"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763215"/>
      </p:ext>
    </p:extLst>
  </p:cSld>
  <p:clrMap bg1="lt1" tx1="dk1" bg2="lt2" tx2="dk2" accent1="accent1" accent2="accent2" accent3="accent3" accent4="accent4" accent5="accent5" accent6="accent6" hlink="hlink" folHlink="folHlink"/>
  <p:sldLayoutIdLst>
    <p:sldLayoutId id="214748372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9263419"/>
      </p:ext>
    </p:extLst>
  </p:cSld>
  <p:clrMap bg1="lt1" tx1="dk1" bg2="lt2" tx2="dk2" accent1="accent1" accent2="accent2" accent3="accent3" accent4="accent4" accent5="accent5" accent6="accent6" hlink="hlink" folHlink="folHlink"/>
  <p:sldLayoutIdLst>
    <p:sldLayoutId id="214748372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Layout" Target="../slideLayouts/slideLayout2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2.xml"/><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2.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2.xml"/><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Layout" Target="../slideLayouts/slideLayout2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descr="People attending a meeting">
            <a:extLst>
              <a:ext uri="{FF2B5EF4-FFF2-40B4-BE49-F238E27FC236}">
                <a16:creationId xmlns:a16="http://schemas.microsoft.com/office/drawing/2014/main" id="{12FD3CAF-8E5A-5F4E-8056-19D786D0A267}"/>
              </a:ext>
            </a:extLst>
          </p:cNvPr>
          <p:cNvPicPr>
            <a:picLocks noGrp="1" noChangeAspect="1"/>
          </p:cNvPicPr>
          <p:nvPr>
            <p:ph type="pic" sz="quarter" idx="10"/>
          </p:nvPr>
        </p:nvPicPr>
        <p:blipFill>
          <a:blip r:embed="rId2">
            <a:alphaModFix amt="35000"/>
          </a:blip>
          <a:srcRect l="25323" r="23575"/>
          <a:stretch>
            <a:fillRect/>
          </a:stretch>
        </p:blipFill>
        <p:spPr>
          <a:xfrm>
            <a:off x="6935205" y="0"/>
            <a:ext cx="5256795" cy="6858000"/>
          </a:xfrm>
        </p:spPr>
      </p:pic>
      <p:sp>
        <p:nvSpPr>
          <p:cNvPr id="5" name="Text Placeholder 4">
            <a:extLst>
              <a:ext uri="{FF2B5EF4-FFF2-40B4-BE49-F238E27FC236}">
                <a16:creationId xmlns:a16="http://schemas.microsoft.com/office/drawing/2014/main" id="{C5D8B0C3-AAC3-B74B-B8C4-2BA876DC1286}"/>
              </a:ext>
            </a:extLst>
          </p:cNvPr>
          <p:cNvSpPr>
            <a:spLocks noGrp="1"/>
          </p:cNvSpPr>
          <p:nvPr>
            <p:ph type="body" sz="quarter" idx="11"/>
          </p:nvPr>
        </p:nvSpPr>
        <p:spPr/>
        <p:txBody>
          <a:bodyPr/>
          <a:lstStyle/>
          <a:p>
            <a:endParaRPr lang="en-US" b="0" dirty="0"/>
          </a:p>
          <a:p>
            <a:endParaRPr lang="en-US" dirty="0"/>
          </a:p>
        </p:txBody>
      </p:sp>
      <p:pic>
        <p:nvPicPr>
          <p:cNvPr id="16" name="Picture 15">
            <a:extLst>
              <a:ext uri="{FF2B5EF4-FFF2-40B4-BE49-F238E27FC236}">
                <a16:creationId xmlns:a16="http://schemas.microsoft.com/office/drawing/2014/main" id="{F976F3A6-57CC-1C46-98F1-0D53A6091A06}"/>
              </a:ext>
            </a:extLst>
          </p:cNvPr>
          <p:cNvPicPr>
            <a:picLocks noChangeAspect="1"/>
          </p:cNvPicPr>
          <p:nvPr/>
        </p:nvPicPr>
        <p:blipFill>
          <a:blip r:embed="rId3"/>
          <a:stretch>
            <a:fillRect/>
          </a:stretch>
        </p:blipFill>
        <p:spPr>
          <a:xfrm>
            <a:off x="5383466" y="0"/>
            <a:ext cx="8875059" cy="6858000"/>
          </a:xfrm>
          <a:prstGeom prst="rect">
            <a:avLst/>
          </a:prstGeom>
        </p:spPr>
      </p:pic>
      <p:sp>
        <p:nvSpPr>
          <p:cNvPr id="4" name="Text Placeholder 6">
            <a:extLst>
              <a:ext uri="{FF2B5EF4-FFF2-40B4-BE49-F238E27FC236}">
                <a16:creationId xmlns:a16="http://schemas.microsoft.com/office/drawing/2014/main" id="{11B84C24-8815-2F72-9593-AED8D1FA76B0}"/>
              </a:ext>
            </a:extLst>
          </p:cNvPr>
          <p:cNvSpPr>
            <a:spLocks noGrp="1"/>
          </p:cNvSpPr>
          <p:nvPr>
            <p:ph type="body" sz="quarter" idx="12"/>
          </p:nvPr>
        </p:nvSpPr>
        <p:spPr>
          <a:xfrm>
            <a:off x="292142" y="2544016"/>
            <a:ext cx="6643063" cy="2838144"/>
          </a:xfrm>
        </p:spPr>
        <p:txBody>
          <a:bodyPr>
            <a:normAutofit/>
          </a:bodyPr>
          <a:lstStyle/>
          <a:p>
            <a:pPr>
              <a:lnSpc>
                <a:spcPct val="150000"/>
              </a:lnSpc>
            </a:pPr>
            <a:r>
              <a:rPr lang="en-US" sz="3200" b="1" dirty="0">
                <a:latin typeface="Century Gothic" panose="020B0502020202020204" pitchFamily="34" charset="0"/>
              </a:rPr>
              <a:t>AI &amp; The Accounting Profession</a:t>
            </a:r>
          </a:p>
          <a:p>
            <a:pPr>
              <a:lnSpc>
                <a:spcPct val="150000"/>
              </a:lnSpc>
            </a:pPr>
            <a:endParaRPr lang="en-US" sz="1400" i="1" dirty="0">
              <a:latin typeface="Century Gothic" panose="020B0502020202020204" pitchFamily="34" charset="0"/>
            </a:endParaRPr>
          </a:p>
          <a:p>
            <a:pPr>
              <a:lnSpc>
                <a:spcPct val="150000"/>
              </a:lnSpc>
            </a:pPr>
            <a:endParaRPr lang="en-US" sz="1400" i="1" dirty="0">
              <a:latin typeface="Century Gothic" panose="020B0502020202020204" pitchFamily="34" charset="0"/>
            </a:endParaRPr>
          </a:p>
          <a:p>
            <a:pPr>
              <a:lnSpc>
                <a:spcPct val="100000"/>
              </a:lnSpc>
            </a:pPr>
            <a:r>
              <a:rPr lang="en-US" sz="1400" i="1" dirty="0">
                <a:latin typeface="Century Gothic" panose="020B0502020202020204" pitchFamily="34" charset="0"/>
              </a:rPr>
              <a:t>“The future is already here – it’s just not evenly distributed.” </a:t>
            </a:r>
          </a:p>
          <a:p>
            <a:pPr>
              <a:lnSpc>
                <a:spcPct val="100000"/>
              </a:lnSpc>
            </a:pPr>
            <a:r>
              <a:rPr lang="en-US" sz="1400" i="1" dirty="0">
                <a:latin typeface="Century Gothic" panose="020B0502020202020204" pitchFamily="34" charset="0"/>
              </a:rPr>
              <a:t>– William Gibson</a:t>
            </a:r>
            <a:br>
              <a:rPr lang="en-US" sz="3200" b="1" dirty="0">
                <a:latin typeface="Century Gothic" panose="020B0502020202020204" pitchFamily="34" charset="0"/>
              </a:rPr>
            </a:br>
            <a:endParaRPr lang="en-US" sz="2400" dirty="0">
              <a:latin typeface="Century Gothic" panose="020B0502020202020204" pitchFamily="34" charset="0"/>
            </a:endParaRPr>
          </a:p>
        </p:txBody>
      </p:sp>
      <p:pic>
        <p:nvPicPr>
          <p:cNvPr id="2" name="Image 0" descr="logo_white.png">
            <a:extLst>
              <a:ext uri="{FF2B5EF4-FFF2-40B4-BE49-F238E27FC236}">
                <a16:creationId xmlns:a16="http://schemas.microsoft.com/office/drawing/2014/main" id="{574B972E-9157-5E76-BFE5-EC3976BF70A4}"/>
              </a:ext>
            </a:extLst>
          </p:cNvPr>
          <p:cNvPicPr>
            <a:picLocks noChangeAspect="1"/>
          </p:cNvPicPr>
          <p:nvPr/>
        </p:nvPicPr>
        <p:blipFill>
          <a:blip r:embed="rId4"/>
          <a:stretch>
            <a:fillRect/>
          </a:stretch>
        </p:blipFill>
        <p:spPr>
          <a:xfrm>
            <a:off x="603504" y="502920"/>
            <a:ext cx="4669866" cy="1068705"/>
          </a:xfrm>
          <a:prstGeom prst="rect">
            <a:avLst/>
          </a:prstGeom>
        </p:spPr>
      </p:pic>
      <p:grpSp>
        <p:nvGrpSpPr>
          <p:cNvPr id="3" name="Google Shape;171;p29">
            <a:extLst>
              <a:ext uri="{FF2B5EF4-FFF2-40B4-BE49-F238E27FC236}">
                <a16:creationId xmlns:a16="http://schemas.microsoft.com/office/drawing/2014/main" id="{33947FDA-61AB-A1D7-BCD5-35B31E489682}"/>
              </a:ext>
            </a:extLst>
          </p:cNvPr>
          <p:cNvGrpSpPr/>
          <p:nvPr/>
        </p:nvGrpSpPr>
        <p:grpSpPr>
          <a:xfrm>
            <a:off x="970281" y="5450846"/>
            <a:ext cx="3929063" cy="401836"/>
            <a:chOff x="398781" y="4099203"/>
            <a:chExt cx="6985000" cy="714374"/>
          </a:xfrm>
        </p:grpSpPr>
        <p:grpSp>
          <p:nvGrpSpPr>
            <p:cNvPr id="6" name="Google Shape;172;p29">
              <a:extLst>
                <a:ext uri="{FF2B5EF4-FFF2-40B4-BE49-F238E27FC236}">
                  <a16:creationId xmlns:a16="http://schemas.microsoft.com/office/drawing/2014/main" id="{DF26EEFF-9D6D-3D1D-DF4C-C4D44262E00B}"/>
                </a:ext>
              </a:extLst>
            </p:cNvPr>
            <p:cNvGrpSpPr/>
            <p:nvPr/>
          </p:nvGrpSpPr>
          <p:grpSpPr>
            <a:xfrm>
              <a:off x="398781" y="4099203"/>
              <a:ext cx="3060700" cy="714374"/>
              <a:chOff x="398781" y="4099203"/>
              <a:chExt cx="3060700" cy="714374"/>
            </a:xfrm>
          </p:grpSpPr>
          <p:sp>
            <p:nvSpPr>
              <p:cNvPr id="10" name="Google Shape;173;p29">
                <a:extLst>
                  <a:ext uri="{FF2B5EF4-FFF2-40B4-BE49-F238E27FC236}">
                    <a16:creationId xmlns:a16="http://schemas.microsoft.com/office/drawing/2014/main" id="{3B463AA3-1FC3-FBEA-3780-BAC09F7801D4}"/>
                  </a:ext>
                </a:extLst>
              </p:cNvPr>
              <p:cNvSpPr/>
              <p:nvPr/>
            </p:nvSpPr>
            <p:spPr>
              <a:xfrm>
                <a:off x="398781" y="4099203"/>
                <a:ext cx="3060700" cy="714374"/>
              </a:xfrm>
              <a:prstGeom prst="rect">
                <a:avLst/>
              </a:prstGeom>
              <a:solidFill>
                <a:srgbClr val="92D050"/>
              </a:solidFill>
              <a:ln>
                <a:noFill/>
              </a:ln>
            </p:spPr>
            <p:txBody>
              <a:bodyPr spcFirstLastPara="1" wrap="square" lIns="51431" tIns="25706" rIns="51431" bIns="25706" anchor="ctr" anchorCtr="0">
                <a:noAutofit/>
              </a:bodyPr>
              <a:lstStyle>
                <a:defPPr marR="0" lvl="0" algn="l" rtl="0">
                  <a:lnSpc>
                    <a:spcPct val="100000"/>
                  </a:lnSpc>
                  <a:spcBef>
                    <a:spcPts val="0"/>
                  </a:spcBef>
                  <a:spcAft>
                    <a:spcPts val="0"/>
                  </a:spcAft>
                  <a:defRPr lang="en-US"/>
                </a:defPPr>
                <a:lvl1pPr marL="0" marR="0" lvl="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1pPr>
                <a:lvl2pPr marL="342900" marR="0" lvl="1"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2pPr>
                <a:lvl3pPr marL="685800" marR="0" lvl="2"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3pPr>
                <a:lvl4pPr marL="1028700" marR="0" lvl="3"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4pPr>
                <a:lvl5pPr marL="1371600" marR="0" lvl="4"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5pPr>
                <a:lvl6pPr marL="1714500" marR="0" lvl="5"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6pPr>
                <a:lvl7pPr marL="2057400" marR="0" lvl="6"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7pPr>
                <a:lvl8pPr marL="2400300" marR="0" lvl="7"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8pPr>
                <a:lvl9pPr marL="2743200" marR="0" lvl="8"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9p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FFFFFF"/>
                  </a:solidFill>
                  <a:effectLst/>
                  <a:uLnTx/>
                  <a:uFillTx/>
                  <a:latin typeface="Montserrat"/>
                  <a:ea typeface="Montserrat"/>
                  <a:cs typeface="Montserrat"/>
                  <a:sym typeface="Montserrat"/>
                </a:endParaRPr>
              </a:p>
            </p:txBody>
          </p:sp>
          <p:sp>
            <p:nvSpPr>
              <p:cNvPr id="11" name="Google Shape;174;p29">
                <a:extLst>
                  <a:ext uri="{FF2B5EF4-FFF2-40B4-BE49-F238E27FC236}">
                    <a16:creationId xmlns:a16="http://schemas.microsoft.com/office/drawing/2014/main" id="{5506FD72-53E1-841E-42BC-94609E193769}"/>
                  </a:ext>
                </a:extLst>
              </p:cNvPr>
              <p:cNvSpPr txBox="1"/>
              <p:nvPr/>
            </p:nvSpPr>
            <p:spPr>
              <a:xfrm>
                <a:off x="900432" y="4271724"/>
                <a:ext cx="2057400" cy="379550"/>
              </a:xfrm>
              <a:prstGeom prst="rect">
                <a:avLst/>
              </a:prstGeom>
              <a:noFill/>
              <a:ln>
                <a:noFill/>
              </a:ln>
            </p:spPr>
            <p:txBody>
              <a:bodyPr spcFirstLastPara="1" wrap="square" lIns="51431" tIns="25706" rIns="51431" bIns="25706" anchor="t" anchorCtr="0">
                <a:spAutoFit/>
              </a:bodyPr>
              <a:lstStyle>
                <a:defPPr marR="0" lvl="0" algn="l" rtl="0">
                  <a:lnSpc>
                    <a:spcPct val="100000"/>
                  </a:lnSpc>
                  <a:spcBef>
                    <a:spcPts val="0"/>
                  </a:spcBef>
                  <a:spcAft>
                    <a:spcPts val="0"/>
                  </a:spcAft>
                  <a:defRPr lang="en-US"/>
                </a:defPPr>
                <a:lvl1pPr marL="0" marR="0" lvl="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1pPr>
                <a:lvl2pPr marL="342900" marR="0" lvl="1"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2pPr>
                <a:lvl3pPr marL="685800" marR="0" lvl="2"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3pPr>
                <a:lvl4pPr marL="1028700" marR="0" lvl="3"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4pPr>
                <a:lvl5pPr marL="1371600" marR="0" lvl="4"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5pPr>
                <a:lvl6pPr marL="1714500" marR="0" lvl="5"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6pPr>
                <a:lvl7pPr marL="2057400" marR="0" lvl="6"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7pPr>
                <a:lvl8pPr marL="2400300" marR="0" lvl="7"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8pPr>
                <a:lvl9pPr marL="2743200" marR="0" lvl="8"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9pPr>
              </a:lstStyle>
              <a:p>
                <a:pPr marL="0" marR="0" lvl="0" indent="0" algn="ctr" defTabSz="685800">
                  <a:lnSpc>
                    <a:spcPct val="100000"/>
                  </a:lnSpc>
                  <a:spcBef>
                    <a:spcPts val="0"/>
                  </a:spcBef>
                  <a:spcAft>
                    <a:spcPts val="0"/>
                  </a:spcAft>
                  <a:buNone/>
                  <a:tabLst/>
                  <a:defRPr/>
                </a:pPr>
                <a:r>
                  <a:rPr lang="en" sz="1050" b="1" dirty="0">
                    <a:solidFill>
                      <a:srgbClr val="FAF8FC"/>
                    </a:solidFill>
                    <a:latin typeface="Montserrat Light"/>
                    <a:ea typeface="Montserrat Light"/>
                    <a:cs typeface="Montserrat Light"/>
                    <a:sym typeface="Montserrat Light"/>
                  </a:rPr>
                  <a:t>October</a:t>
                </a:r>
                <a:r>
                  <a:rPr kumimoji="0" lang="en" sz="1050" b="1" i="0" u="none" strike="noStrike" kern="1200" cap="none" spc="0" normalizeH="0" baseline="0" noProof="0" dirty="0">
                    <a:ln>
                      <a:noFill/>
                    </a:ln>
                    <a:solidFill>
                      <a:srgbClr val="FAF8FC"/>
                    </a:solidFill>
                    <a:effectLst/>
                    <a:uLnTx/>
                    <a:uFillTx/>
                    <a:latin typeface="Montserrat Light"/>
                    <a:ea typeface="Montserrat Light"/>
                    <a:cs typeface="Montserrat Light"/>
                    <a:sym typeface="Montserrat Light"/>
                  </a:rPr>
                  <a:t>, </a:t>
                </a:r>
                <a:r>
                  <a:rPr lang="en" sz="1050" b="1" dirty="0">
                    <a:solidFill>
                      <a:srgbClr val="FAF8FC"/>
                    </a:solidFill>
                    <a:latin typeface="Montserrat Light"/>
                    <a:ea typeface="Montserrat Light"/>
                    <a:cs typeface="Montserrat Light"/>
                    <a:sym typeface="Montserrat Light"/>
                  </a:rPr>
                  <a:t>2026</a:t>
                </a:r>
                <a:endParaRPr lang="en-US" dirty="0"/>
              </a:p>
            </p:txBody>
          </p:sp>
        </p:grpSp>
        <p:grpSp>
          <p:nvGrpSpPr>
            <p:cNvPr id="7" name="Google Shape;175;p29">
              <a:extLst>
                <a:ext uri="{FF2B5EF4-FFF2-40B4-BE49-F238E27FC236}">
                  <a16:creationId xmlns:a16="http://schemas.microsoft.com/office/drawing/2014/main" id="{5A0BF8BA-9B71-ABC3-2A5C-C82084858B94}"/>
                </a:ext>
              </a:extLst>
            </p:cNvPr>
            <p:cNvGrpSpPr/>
            <p:nvPr/>
          </p:nvGrpSpPr>
          <p:grpSpPr>
            <a:xfrm>
              <a:off x="4323081" y="4099203"/>
              <a:ext cx="3060700" cy="714374"/>
              <a:chOff x="4323081" y="4099203"/>
              <a:chExt cx="3060700" cy="714374"/>
            </a:xfrm>
          </p:grpSpPr>
          <p:sp>
            <p:nvSpPr>
              <p:cNvPr id="8" name="Google Shape;176;p29">
                <a:extLst>
                  <a:ext uri="{FF2B5EF4-FFF2-40B4-BE49-F238E27FC236}">
                    <a16:creationId xmlns:a16="http://schemas.microsoft.com/office/drawing/2014/main" id="{728C23A2-3D7E-A37C-19E9-4E5C32FB87DD}"/>
                  </a:ext>
                </a:extLst>
              </p:cNvPr>
              <p:cNvSpPr/>
              <p:nvPr/>
            </p:nvSpPr>
            <p:spPr>
              <a:xfrm>
                <a:off x="4323081" y="4099203"/>
                <a:ext cx="3060700" cy="714374"/>
              </a:xfrm>
              <a:prstGeom prst="rect">
                <a:avLst/>
              </a:prstGeom>
              <a:solidFill>
                <a:schemeClr val="tx1">
                  <a:lumMod val="25000"/>
                  <a:lumOff val="75000"/>
                </a:schemeClr>
              </a:solidFill>
              <a:ln>
                <a:noFill/>
              </a:ln>
            </p:spPr>
            <p:txBody>
              <a:bodyPr spcFirstLastPara="1" wrap="square" lIns="51431" tIns="25706" rIns="51431" bIns="25706" anchor="ctr" anchorCtr="0">
                <a:noAutofit/>
              </a:bodyPr>
              <a:lstStyle>
                <a:defPPr marR="0" lvl="0" algn="l" rtl="0">
                  <a:lnSpc>
                    <a:spcPct val="100000"/>
                  </a:lnSpc>
                  <a:spcBef>
                    <a:spcPts val="0"/>
                  </a:spcBef>
                  <a:spcAft>
                    <a:spcPts val="0"/>
                  </a:spcAft>
                  <a:defRPr lang="en-US"/>
                </a:defPPr>
                <a:lvl1pPr marL="0" marR="0" lvl="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1pPr>
                <a:lvl2pPr marL="342900" marR="0" lvl="1"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2pPr>
                <a:lvl3pPr marL="685800" marR="0" lvl="2"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3pPr>
                <a:lvl4pPr marL="1028700" marR="0" lvl="3"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4pPr>
                <a:lvl5pPr marL="1371600" marR="0" lvl="4"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5pPr>
                <a:lvl6pPr marL="1714500" marR="0" lvl="5"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6pPr>
                <a:lvl7pPr marL="2057400" marR="0" lvl="6"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7pPr>
                <a:lvl8pPr marL="2400300" marR="0" lvl="7"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8pPr>
                <a:lvl9pPr marL="2743200" marR="0" lvl="8"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9p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FFFFFF"/>
                  </a:solidFill>
                  <a:effectLst/>
                  <a:uLnTx/>
                  <a:uFillTx/>
                  <a:latin typeface="Montserrat"/>
                  <a:ea typeface="Montserrat"/>
                  <a:cs typeface="Montserrat"/>
                  <a:sym typeface="Montserrat"/>
                </a:endParaRPr>
              </a:p>
            </p:txBody>
          </p:sp>
          <p:sp>
            <p:nvSpPr>
              <p:cNvPr id="9" name="Google Shape;177;p29">
                <a:extLst>
                  <a:ext uri="{FF2B5EF4-FFF2-40B4-BE49-F238E27FC236}">
                    <a16:creationId xmlns:a16="http://schemas.microsoft.com/office/drawing/2014/main" id="{EC19124A-280E-F5DD-40F3-2A8E4CA3F74E}"/>
                  </a:ext>
                </a:extLst>
              </p:cNvPr>
              <p:cNvSpPr txBox="1"/>
              <p:nvPr/>
            </p:nvSpPr>
            <p:spPr>
              <a:xfrm>
                <a:off x="4349380" y="4271731"/>
                <a:ext cx="3008100" cy="379500"/>
              </a:xfrm>
              <a:prstGeom prst="rect">
                <a:avLst/>
              </a:prstGeom>
              <a:noFill/>
              <a:ln>
                <a:noFill/>
              </a:ln>
            </p:spPr>
            <p:txBody>
              <a:bodyPr spcFirstLastPara="1" wrap="square" lIns="51431" tIns="25706" rIns="51431" bIns="25706" anchor="t" anchorCtr="0">
                <a:spAutoFit/>
              </a:bodyPr>
              <a:lstStyle>
                <a:defPPr marR="0" lvl="0" algn="l" rtl="0">
                  <a:lnSpc>
                    <a:spcPct val="100000"/>
                  </a:lnSpc>
                  <a:spcBef>
                    <a:spcPts val="0"/>
                  </a:spcBef>
                  <a:spcAft>
                    <a:spcPts val="0"/>
                  </a:spcAft>
                  <a:defRPr lang="en-US"/>
                </a:defPPr>
                <a:lvl1pPr marL="0" marR="0" lvl="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1pPr>
                <a:lvl2pPr marL="342900" marR="0" lvl="1"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2pPr>
                <a:lvl3pPr marL="685800" marR="0" lvl="2"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3pPr>
                <a:lvl4pPr marL="1028700" marR="0" lvl="3"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4pPr>
                <a:lvl5pPr marL="1371600" marR="0" lvl="4"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5pPr>
                <a:lvl6pPr marL="1714500" marR="0" lvl="5"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6pPr>
                <a:lvl7pPr marL="2057400" marR="0" lvl="6"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7pPr>
                <a:lvl8pPr marL="2400300" marR="0" lvl="7"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8pPr>
                <a:lvl9pPr marL="2743200" marR="0" lvl="8"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9pPr>
              </a:lstStyle>
              <a:p>
                <a:pPr algn="ctr">
                  <a:defRPr/>
                </a:pPr>
                <a:r>
                  <a:rPr lang="en" sz="1050" b="1">
                    <a:solidFill>
                      <a:srgbClr val="FAF8FC"/>
                    </a:solidFill>
                    <a:latin typeface="Montserrat Light"/>
                    <a:cs typeface="Arial"/>
                    <a:sym typeface="Montserrat Light"/>
                  </a:rPr>
                  <a:t>David Toth</a:t>
                </a:r>
                <a:endParaRPr lang="en-US"/>
              </a:p>
            </p:txBody>
          </p:sp>
        </p:grpSp>
      </p:grpSp>
    </p:spTree>
    <p:extLst>
      <p:ext uri="{BB962C8B-B14F-4D97-AF65-F5344CB8AC3E}">
        <p14:creationId xmlns:p14="http://schemas.microsoft.com/office/powerpoint/2010/main" val="234380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DAC419-8832-AE47-8FE7-267166024001}"/>
              </a:ext>
            </a:extLst>
          </p:cNvPr>
          <p:cNvSpPr>
            <a:spLocks noGrp="1"/>
          </p:cNvSpPr>
          <p:nvPr>
            <p:ph type="body" sz="quarter" idx="11"/>
          </p:nvPr>
        </p:nvSpPr>
        <p:spPr/>
        <p:txBody>
          <a:bodyPr/>
          <a:lstStyle/>
          <a:p>
            <a:r>
              <a:rPr lang="en-US" dirty="0"/>
              <a:t>A quick show of hands</a:t>
            </a:r>
          </a:p>
        </p:txBody>
      </p:sp>
      <p:sp>
        <p:nvSpPr>
          <p:cNvPr id="3" name="Text Placeholder 2">
            <a:extLst>
              <a:ext uri="{FF2B5EF4-FFF2-40B4-BE49-F238E27FC236}">
                <a16:creationId xmlns:a16="http://schemas.microsoft.com/office/drawing/2014/main" id="{DCE47E25-5233-A143-938D-136799ED3963}"/>
              </a:ext>
            </a:extLst>
          </p:cNvPr>
          <p:cNvSpPr>
            <a:spLocks noGrp="1"/>
          </p:cNvSpPr>
          <p:nvPr>
            <p:ph type="body" sz="quarter" idx="12"/>
          </p:nvPr>
        </p:nvSpPr>
        <p:spPr/>
        <p:txBody>
          <a:bodyPr/>
          <a:lstStyle/>
          <a:p>
            <a:endParaRPr lang="en-US"/>
          </a:p>
        </p:txBody>
      </p:sp>
      <p:sp>
        <p:nvSpPr>
          <p:cNvPr id="4" name="Text Placeholder 3">
            <a:extLst>
              <a:ext uri="{FF2B5EF4-FFF2-40B4-BE49-F238E27FC236}">
                <a16:creationId xmlns:a16="http://schemas.microsoft.com/office/drawing/2014/main" id="{214CAA17-1DBE-4047-88B7-122786614712}"/>
              </a:ext>
            </a:extLst>
          </p:cNvPr>
          <p:cNvSpPr>
            <a:spLocks noGrp="1"/>
          </p:cNvSpPr>
          <p:nvPr>
            <p:ph type="body" sz="quarter" idx="17"/>
          </p:nvPr>
        </p:nvSpPr>
        <p:spPr/>
        <p:txBody>
          <a:bodyPr/>
          <a:lstStyle/>
          <a:p>
            <a:r>
              <a:rPr lang="en-US" sz="2400" b="0" i="1" dirty="0">
                <a:solidFill>
                  <a:srgbClr val="31363A"/>
                </a:solidFill>
                <a:latin typeface="Georgia"/>
              </a:rPr>
              <a:t>An honest temperature check — hands up if it applies, and keep them up if the next one does.</a:t>
            </a:r>
          </a:p>
          <a:p>
            <a:endParaRPr lang="en-US" dirty="0"/>
          </a:p>
        </p:txBody>
      </p:sp>
      <p:sp>
        <p:nvSpPr>
          <p:cNvPr id="5" name="Slide Number Placeholder 4">
            <a:extLst>
              <a:ext uri="{FF2B5EF4-FFF2-40B4-BE49-F238E27FC236}">
                <a16:creationId xmlns:a16="http://schemas.microsoft.com/office/drawing/2014/main" id="{A67CC7F1-6DBC-C646-9E1B-FC0F49EB5E2D}"/>
              </a:ext>
            </a:extLst>
          </p:cNvPr>
          <p:cNvSpPr>
            <a:spLocks noGrp="1"/>
          </p:cNvSpPr>
          <p:nvPr>
            <p:ph type="sldNum" sz="quarter" idx="4"/>
          </p:nvPr>
        </p:nvSpPr>
        <p:spPr/>
        <p:txBody>
          <a:bodyPr/>
          <a:lstStyle/>
          <a:p>
            <a:fld id="{097DE8CD-757F-F942-878A-F947C8B64E25}" type="slidenum">
              <a:rPr lang="en-US" smtClean="0"/>
              <a:t>2</a:t>
            </a:fld>
            <a:endParaRPr lang="en-US" dirty="0"/>
          </a:p>
        </p:txBody>
      </p:sp>
      <p:sp>
        <p:nvSpPr>
          <p:cNvPr id="7" name="Oval 6">
            <a:extLst>
              <a:ext uri="{FF2B5EF4-FFF2-40B4-BE49-F238E27FC236}">
                <a16:creationId xmlns:a16="http://schemas.microsoft.com/office/drawing/2014/main" id="{642766F3-3F19-9E10-0423-89F5EDA3FC21}"/>
              </a:ext>
            </a:extLst>
          </p:cNvPr>
          <p:cNvSpPr/>
          <p:nvPr/>
        </p:nvSpPr>
        <p:spPr>
          <a:xfrm>
            <a:off x="774752" y="2730396"/>
            <a:ext cx="777240" cy="777240"/>
          </a:xfrm>
          <a:prstGeom prst="ellipse">
            <a:avLst/>
          </a:prstGeom>
          <a:solidFill>
            <a:srgbClr val="0028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 name="TextBox 4">
            <a:extLst>
              <a:ext uri="{FF2B5EF4-FFF2-40B4-BE49-F238E27FC236}">
                <a16:creationId xmlns:a16="http://schemas.microsoft.com/office/drawing/2014/main" id="{1CE733E4-FB1B-C3BB-1704-0D6CB1DB4948}"/>
              </a:ext>
            </a:extLst>
          </p:cNvPr>
          <p:cNvSpPr txBox="1"/>
          <p:nvPr/>
        </p:nvSpPr>
        <p:spPr>
          <a:xfrm>
            <a:off x="774752" y="2730396"/>
            <a:ext cx="777240" cy="77724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000" b="1" i="0">
                <a:solidFill>
                  <a:srgbClr val="96C23A"/>
                </a:solidFill>
                <a:latin typeface="Century Gothic"/>
              </a:rPr>
              <a:t>01</a:t>
            </a:r>
          </a:p>
        </p:txBody>
      </p:sp>
      <p:sp>
        <p:nvSpPr>
          <p:cNvPr id="9" name="TextBox 5">
            <a:extLst>
              <a:ext uri="{FF2B5EF4-FFF2-40B4-BE49-F238E27FC236}">
                <a16:creationId xmlns:a16="http://schemas.microsoft.com/office/drawing/2014/main" id="{C1953AC6-D2C2-597F-C5F9-75651BAD2597}"/>
              </a:ext>
            </a:extLst>
          </p:cNvPr>
          <p:cNvSpPr txBox="1"/>
          <p:nvPr/>
        </p:nvSpPr>
        <p:spPr>
          <a:xfrm>
            <a:off x="1872032" y="2949738"/>
            <a:ext cx="9601200" cy="338554"/>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200" b="1" i="0" dirty="0">
                <a:solidFill>
                  <a:srgbClr val="002845"/>
                </a:solidFill>
                <a:latin typeface="Century Gothic"/>
              </a:rPr>
              <a:t>Your firm did anything with AI in 202</a:t>
            </a:r>
            <a:r>
              <a:rPr lang="en-US" sz="2200" b="1" i="0" dirty="0">
                <a:solidFill>
                  <a:srgbClr val="002845"/>
                </a:solidFill>
                <a:latin typeface="Century Gothic"/>
              </a:rPr>
              <a:t>5</a:t>
            </a:r>
            <a:endParaRPr sz="2200" b="1" i="0" dirty="0">
              <a:solidFill>
                <a:srgbClr val="002845"/>
              </a:solidFill>
              <a:latin typeface="Century Gothic"/>
            </a:endParaRPr>
          </a:p>
        </p:txBody>
      </p:sp>
      <p:sp>
        <p:nvSpPr>
          <p:cNvPr id="10" name="Rectangle 9">
            <a:extLst>
              <a:ext uri="{FF2B5EF4-FFF2-40B4-BE49-F238E27FC236}">
                <a16:creationId xmlns:a16="http://schemas.microsoft.com/office/drawing/2014/main" id="{7FFE3B10-A13D-07D7-67C5-C30BB00C504F}"/>
              </a:ext>
            </a:extLst>
          </p:cNvPr>
          <p:cNvSpPr/>
          <p:nvPr/>
        </p:nvSpPr>
        <p:spPr>
          <a:xfrm>
            <a:off x="1872032" y="3507636"/>
            <a:ext cx="8229600" cy="18288"/>
          </a:xfrm>
          <a:prstGeom prst="rect">
            <a:avLst/>
          </a:prstGeom>
          <a:solidFill>
            <a:srgbClr val="E8E8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1" name="Oval 10">
            <a:extLst>
              <a:ext uri="{FF2B5EF4-FFF2-40B4-BE49-F238E27FC236}">
                <a16:creationId xmlns:a16="http://schemas.microsoft.com/office/drawing/2014/main" id="{3A2A3EF3-D075-AA57-9EE6-4F89E23815CC}"/>
              </a:ext>
            </a:extLst>
          </p:cNvPr>
          <p:cNvSpPr/>
          <p:nvPr/>
        </p:nvSpPr>
        <p:spPr>
          <a:xfrm>
            <a:off x="774752" y="3964836"/>
            <a:ext cx="777240" cy="777240"/>
          </a:xfrm>
          <a:prstGeom prst="ellipse">
            <a:avLst/>
          </a:prstGeom>
          <a:solidFill>
            <a:srgbClr val="0028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2" name="TextBox 8">
            <a:extLst>
              <a:ext uri="{FF2B5EF4-FFF2-40B4-BE49-F238E27FC236}">
                <a16:creationId xmlns:a16="http://schemas.microsoft.com/office/drawing/2014/main" id="{DC6C13BE-0A75-562F-84FE-3D7252C51D64}"/>
              </a:ext>
            </a:extLst>
          </p:cNvPr>
          <p:cNvSpPr txBox="1"/>
          <p:nvPr/>
        </p:nvSpPr>
        <p:spPr>
          <a:xfrm>
            <a:off x="774752" y="3964836"/>
            <a:ext cx="777240" cy="77724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000" b="1" i="0">
                <a:solidFill>
                  <a:srgbClr val="96C23A"/>
                </a:solidFill>
                <a:latin typeface="Century Gothic"/>
              </a:rPr>
              <a:t>02</a:t>
            </a:r>
          </a:p>
        </p:txBody>
      </p:sp>
      <p:sp>
        <p:nvSpPr>
          <p:cNvPr id="13" name="TextBox 9">
            <a:extLst>
              <a:ext uri="{FF2B5EF4-FFF2-40B4-BE49-F238E27FC236}">
                <a16:creationId xmlns:a16="http://schemas.microsoft.com/office/drawing/2014/main" id="{FB456E9E-1E45-630D-D84F-8435CC9B6AD8}"/>
              </a:ext>
            </a:extLst>
          </p:cNvPr>
          <p:cNvSpPr txBox="1"/>
          <p:nvPr/>
        </p:nvSpPr>
        <p:spPr>
          <a:xfrm>
            <a:off x="1872032" y="4010555"/>
            <a:ext cx="9601200" cy="68580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200" b="1" i="0">
                <a:solidFill>
                  <a:srgbClr val="002845"/>
                </a:solidFill>
                <a:latin typeface="Century Gothic"/>
              </a:rPr>
              <a:t>You have something in production today</a:t>
            </a:r>
          </a:p>
        </p:txBody>
      </p:sp>
      <p:sp>
        <p:nvSpPr>
          <p:cNvPr id="14" name="Rectangle 13">
            <a:extLst>
              <a:ext uri="{FF2B5EF4-FFF2-40B4-BE49-F238E27FC236}">
                <a16:creationId xmlns:a16="http://schemas.microsoft.com/office/drawing/2014/main" id="{29B34065-5133-77DD-29F4-728825C37DD2}"/>
              </a:ext>
            </a:extLst>
          </p:cNvPr>
          <p:cNvSpPr/>
          <p:nvPr/>
        </p:nvSpPr>
        <p:spPr>
          <a:xfrm>
            <a:off x="1872032" y="4742076"/>
            <a:ext cx="8229600" cy="18288"/>
          </a:xfrm>
          <a:prstGeom prst="rect">
            <a:avLst/>
          </a:prstGeom>
          <a:solidFill>
            <a:srgbClr val="E8E8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5" name="Oval 14">
            <a:extLst>
              <a:ext uri="{FF2B5EF4-FFF2-40B4-BE49-F238E27FC236}">
                <a16:creationId xmlns:a16="http://schemas.microsoft.com/office/drawing/2014/main" id="{1EA49700-1E8C-F07B-CDC0-7516F7035F3B}"/>
              </a:ext>
            </a:extLst>
          </p:cNvPr>
          <p:cNvSpPr/>
          <p:nvPr/>
        </p:nvSpPr>
        <p:spPr>
          <a:xfrm>
            <a:off x="774752" y="5199276"/>
            <a:ext cx="777240" cy="777240"/>
          </a:xfrm>
          <a:prstGeom prst="ellipse">
            <a:avLst/>
          </a:prstGeom>
          <a:solidFill>
            <a:srgbClr val="0028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6" name="TextBox 12">
            <a:extLst>
              <a:ext uri="{FF2B5EF4-FFF2-40B4-BE49-F238E27FC236}">
                <a16:creationId xmlns:a16="http://schemas.microsoft.com/office/drawing/2014/main" id="{7F3C9B2E-95E5-4701-8CE2-06C395E68F08}"/>
              </a:ext>
            </a:extLst>
          </p:cNvPr>
          <p:cNvSpPr txBox="1"/>
          <p:nvPr/>
        </p:nvSpPr>
        <p:spPr>
          <a:xfrm>
            <a:off x="774752" y="5199276"/>
            <a:ext cx="777240" cy="77724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2000" b="1" i="0">
                <a:solidFill>
                  <a:srgbClr val="96C23A"/>
                </a:solidFill>
                <a:latin typeface="Century Gothic"/>
              </a:rPr>
              <a:t>03</a:t>
            </a:r>
          </a:p>
        </p:txBody>
      </p:sp>
      <p:sp>
        <p:nvSpPr>
          <p:cNvPr id="17" name="TextBox 13">
            <a:extLst>
              <a:ext uri="{FF2B5EF4-FFF2-40B4-BE49-F238E27FC236}">
                <a16:creationId xmlns:a16="http://schemas.microsoft.com/office/drawing/2014/main" id="{C729C348-24AF-C29E-40DF-81AD380EA8EF}"/>
              </a:ext>
            </a:extLst>
          </p:cNvPr>
          <p:cNvSpPr txBox="1"/>
          <p:nvPr/>
        </p:nvSpPr>
        <p:spPr>
          <a:xfrm>
            <a:off x="1872032" y="5244996"/>
            <a:ext cx="9601200" cy="68580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200" b="1" i="0">
                <a:solidFill>
                  <a:srgbClr val="002845"/>
                </a:solidFill>
                <a:latin typeface="Century Gothic"/>
              </a:rPr>
              <a:t>You've named or hired a dedicated AI lead</a:t>
            </a:r>
          </a:p>
        </p:txBody>
      </p:sp>
      <p:sp>
        <p:nvSpPr>
          <p:cNvPr id="18" name="Rectangle 17">
            <a:extLst>
              <a:ext uri="{FF2B5EF4-FFF2-40B4-BE49-F238E27FC236}">
                <a16:creationId xmlns:a16="http://schemas.microsoft.com/office/drawing/2014/main" id="{FA69261F-423B-9513-950A-EC9588DD9350}"/>
              </a:ext>
            </a:extLst>
          </p:cNvPr>
          <p:cNvSpPr/>
          <p:nvPr/>
        </p:nvSpPr>
        <p:spPr>
          <a:xfrm>
            <a:off x="1872032" y="5976516"/>
            <a:ext cx="8229600" cy="18288"/>
          </a:xfrm>
          <a:prstGeom prst="rect">
            <a:avLst/>
          </a:prstGeom>
          <a:solidFill>
            <a:srgbClr val="E8E8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Tree>
    <p:extLst>
      <p:ext uri="{BB962C8B-B14F-4D97-AF65-F5344CB8AC3E}">
        <p14:creationId xmlns:p14="http://schemas.microsoft.com/office/powerpoint/2010/main" val="2635260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69A99-68FC-7E22-9B3D-CB811C1C2004}"/>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B1C42386-5173-8A72-48F8-8257A0A9C5C7}"/>
              </a:ext>
            </a:extLst>
          </p:cNvPr>
          <p:cNvPicPr>
            <a:picLocks noChangeAspect="1"/>
          </p:cNvPicPr>
          <p:nvPr/>
        </p:nvPicPr>
        <p:blipFill>
          <a:blip r:embed="rId2"/>
          <a:stretch>
            <a:fillRect/>
          </a:stretch>
        </p:blipFill>
        <p:spPr>
          <a:xfrm>
            <a:off x="10071770" y="284386"/>
            <a:ext cx="1846509" cy="768718"/>
          </a:xfrm>
          <a:prstGeom prst="rect">
            <a:avLst/>
          </a:prstGeom>
        </p:spPr>
      </p:pic>
      <p:sp>
        <p:nvSpPr>
          <p:cNvPr id="2" name="TextBox 3">
            <a:extLst>
              <a:ext uri="{FF2B5EF4-FFF2-40B4-BE49-F238E27FC236}">
                <a16:creationId xmlns:a16="http://schemas.microsoft.com/office/drawing/2014/main" id="{41411203-ADA4-D146-562A-1A8F2296075C}"/>
              </a:ext>
            </a:extLst>
          </p:cNvPr>
          <p:cNvSpPr txBox="1"/>
          <p:nvPr/>
        </p:nvSpPr>
        <p:spPr>
          <a:xfrm>
            <a:off x="727788" y="1053104"/>
            <a:ext cx="9981422" cy="5386090"/>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400" b="1" dirty="0">
                <a:solidFill>
                  <a:schemeClr val="bg1"/>
                </a:solidFill>
                <a:latin typeface="Segoe UI Symbol" panose="020B0502040204020203" pitchFamily="34" charset="0"/>
                <a:ea typeface="Segoe UI Symbol" panose="020B0502040204020203" pitchFamily="34" charset="0"/>
              </a:rPr>
              <a:t>Who believes that 6 months from now, firms will be able to do…</a:t>
            </a:r>
          </a:p>
          <a:p>
            <a:endParaRPr lang="en-US" sz="4400" b="1" dirty="0">
              <a:solidFill>
                <a:schemeClr val="bg1"/>
              </a:solidFill>
              <a:latin typeface="Segoe UI Symbol" panose="020B0502040204020203" pitchFamily="34" charset="0"/>
              <a:ea typeface="Segoe UI Symbol" panose="020B0502040204020203" pitchFamily="34" charset="0"/>
            </a:endParaRPr>
          </a:p>
          <a:p>
            <a:r>
              <a:rPr lang="en-US" sz="4400" b="1" dirty="0">
                <a:solidFill>
                  <a:srgbClr val="92D050"/>
                </a:solidFill>
                <a:latin typeface="Segoe UI Symbol" panose="020B0502040204020203" pitchFamily="34" charset="0"/>
                <a:ea typeface="Segoe UI Symbol" panose="020B0502040204020203" pitchFamily="34" charset="0"/>
              </a:rPr>
              <a:t>100% of their tax return workflows with AI?</a:t>
            </a:r>
          </a:p>
          <a:p>
            <a:endParaRPr lang="en-US" sz="4400" b="1" dirty="0">
              <a:solidFill>
                <a:srgbClr val="92D050"/>
              </a:solidFill>
              <a:latin typeface="Segoe UI Symbol" panose="020B0502040204020203" pitchFamily="34" charset="0"/>
              <a:ea typeface="Segoe UI Symbol" panose="020B0502040204020203" pitchFamily="34" charset="0"/>
            </a:endParaRPr>
          </a:p>
          <a:p>
            <a:endParaRPr lang="en-US" sz="4400" b="1" dirty="0">
              <a:solidFill>
                <a:srgbClr val="92D050"/>
              </a:solidFill>
              <a:latin typeface="Segoe UI Symbol" panose="020B0502040204020203" pitchFamily="34" charset="0"/>
              <a:ea typeface="Segoe UI Symbol" panose="020B0502040204020203" pitchFamily="34" charset="0"/>
            </a:endParaRPr>
          </a:p>
          <a:p>
            <a:r>
              <a:rPr lang="en-US" sz="3600" b="1" i="1" dirty="0">
                <a:solidFill>
                  <a:schemeClr val="bg1"/>
                </a:solidFill>
                <a:latin typeface="Segoe UI Symbol" panose="020B0502040204020203" pitchFamily="34" charset="0"/>
                <a:ea typeface="Segoe UI Symbol" panose="020B0502040204020203" pitchFamily="34" charset="0"/>
              </a:rPr>
              <a:t>How about 24 months? 36?</a:t>
            </a:r>
          </a:p>
        </p:txBody>
      </p:sp>
    </p:spTree>
    <p:extLst>
      <p:ext uri="{BB962C8B-B14F-4D97-AF65-F5344CB8AC3E}">
        <p14:creationId xmlns:p14="http://schemas.microsoft.com/office/powerpoint/2010/main" val="2816722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DAC419-8832-AE47-8FE7-267166024001}"/>
              </a:ext>
            </a:extLst>
          </p:cNvPr>
          <p:cNvSpPr>
            <a:spLocks noGrp="1"/>
          </p:cNvSpPr>
          <p:nvPr>
            <p:ph type="body" sz="quarter" idx="11"/>
          </p:nvPr>
        </p:nvSpPr>
        <p:spPr/>
        <p:txBody>
          <a:bodyPr/>
          <a:lstStyle/>
          <a:p>
            <a:r>
              <a:rPr lang="en-US" dirty="0"/>
              <a:t>The Big 4…</a:t>
            </a:r>
          </a:p>
        </p:txBody>
      </p:sp>
      <p:sp>
        <p:nvSpPr>
          <p:cNvPr id="4" name="Text Placeholder 3">
            <a:extLst>
              <a:ext uri="{FF2B5EF4-FFF2-40B4-BE49-F238E27FC236}">
                <a16:creationId xmlns:a16="http://schemas.microsoft.com/office/drawing/2014/main" id="{214CAA17-1DBE-4047-88B7-122786614712}"/>
              </a:ext>
            </a:extLst>
          </p:cNvPr>
          <p:cNvSpPr>
            <a:spLocks noGrp="1"/>
          </p:cNvSpPr>
          <p:nvPr>
            <p:ph type="body" sz="quarter" idx="17"/>
          </p:nvPr>
        </p:nvSpPr>
        <p:spPr/>
        <p:txBody>
          <a:bodyPr/>
          <a:lstStyle/>
          <a:p>
            <a:endParaRPr lang="en-US"/>
          </a:p>
        </p:txBody>
      </p:sp>
      <p:sp>
        <p:nvSpPr>
          <p:cNvPr id="5" name="Slide Number Placeholder 4">
            <a:extLst>
              <a:ext uri="{FF2B5EF4-FFF2-40B4-BE49-F238E27FC236}">
                <a16:creationId xmlns:a16="http://schemas.microsoft.com/office/drawing/2014/main" id="{A67CC7F1-6DBC-C646-9E1B-FC0F49EB5E2D}"/>
              </a:ext>
            </a:extLst>
          </p:cNvPr>
          <p:cNvSpPr>
            <a:spLocks noGrp="1"/>
          </p:cNvSpPr>
          <p:nvPr>
            <p:ph type="sldNum" sz="quarter" idx="4"/>
          </p:nvPr>
        </p:nvSpPr>
        <p:spPr/>
        <p:txBody>
          <a:bodyPr/>
          <a:lstStyle/>
          <a:p>
            <a:fld id="{097DE8CD-757F-F942-878A-F947C8B64E25}" type="slidenum">
              <a:rPr lang="en-US" smtClean="0"/>
              <a:t>4</a:t>
            </a:fld>
            <a:endParaRPr lang="en-US" dirty="0"/>
          </a:p>
        </p:txBody>
      </p:sp>
      <p:sp>
        <p:nvSpPr>
          <p:cNvPr id="7" name="Rectangle 6">
            <a:extLst>
              <a:ext uri="{FF2B5EF4-FFF2-40B4-BE49-F238E27FC236}">
                <a16:creationId xmlns:a16="http://schemas.microsoft.com/office/drawing/2014/main" id="{A3D33225-2A43-41AA-734E-2F5517F233CF}"/>
              </a:ext>
            </a:extLst>
          </p:cNvPr>
          <p:cNvSpPr/>
          <p:nvPr/>
        </p:nvSpPr>
        <p:spPr>
          <a:xfrm>
            <a:off x="495300" y="2057400"/>
            <a:ext cx="2697480" cy="2743200"/>
          </a:xfrm>
          <a:prstGeom prst="rect">
            <a:avLst/>
          </a:prstGeom>
          <a:solidFill>
            <a:srgbClr val="0028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 name="Rectangle 7">
            <a:extLst>
              <a:ext uri="{FF2B5EF4-FFF2-40B4-BE49-F238E27FC236}">
                <a16:creationId xmlns:a16="http://schemas.microsoft.com/office/drawing/2014/main" id="{1420399B-5CCB-D62F-97F6-AE6582286866}"/>
              </a:ext>
            </a:extLst>
          </p:cNvPr>
          <p:cNvSpPr/>
          <p:nvPr/>
        </p:nvSpPr>
        <p:spPr>
          <a:xfrm>
            <a:off x="495300" y="4636008"/>
            <a:ext cx="2697480" cy="164592"/>
          </a:xfrm>
          <a:prstGeom prst="rect">
            <a:avLst/>
          </a:prstGeom>
          <a:solidFill>
            <a:srgbClr val="96C2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9" name="TextBox 4">
            <a:extLst>
              <a:ext uri="{FF2B5EF4-FFF2-40B4-BE49-F238E27FC236}">
                <a16:creationId xmlns:a16="http://schemas.microsoft.com/office/drawing/2014/main" id="{CA382214-F238-6F73-20F5-77F0B7840D7B}"/>
              </a:ext>
            </a:extLst>
          </p:cNvPr>
          <p:cNvSpPr txBox="1"/>
          <p:nvPr/>
        </p:nvSpPr>
        <p:spPr>
          <a:xfrm>
            <a:off x="678180" y="2240280"/>
            <a:ext cx="2331720" cy="45720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800" b="1" i="0">
                <a:solidFill>
                  <a:srgbClr val="FFFFFF"/>
                </a:solidFill>
                <a:latin typeface="Century Gothic"/>
              </a:rPr>
              <a:t>KPMG</a:t>
            </a:r>
          </a:p>
        </p:txBody>
      </p:sp>
      <p:sp>
        <p:nvSpPr>
          <p:cNvPr id="10" name="TextBox 5">
            <a:extLst>
              <a:ext uri="{FF2B5EF4-FFF2-40B4-BE49-F238E27FC236}">
                <a16:creationId xmlns:a16="http://schemas.microsoft.com/office/drawing/2014/main" id="{7D771ECD-2E8A-7516-2548-A20FF976208B}"/>
              </a:ext>
            </a:extLst>
          </p:cNvPr>
          <p:cNvSpPr txBox="1"/>
          <p:nvPr/>
        </p:nvSpPr>
        <p:spPr>
          <a:xfrm>
            <a:off x="678180" y="2697480"/>
            <a:ext cx="2331720" cy="36576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100" b="0" i="1">
                <a:solidFill>
                  <a:srgbClr val="94CCED"/>
                </a:solidFill>
                <a:latin typeface="Georgia"/>
              </a:rPr>
              <a:t>+ Microsoft</a:t>
            </a:r>
          </a:p>
        </p:txBody>
      </p:sp>
      <p:sp>
        <p:nvSpPr>
          <p:cNvPr id="11" name="TextBox 6">
            <a:extLst>
              <a:ext uri="{FF2B5EF4-FFF2-40B4-BE49-F238E27FC236}">
                <a16:creationId xmlns:a16="http://schemas.microsoft.com/office/drawing/2014/main" id="{EC0F5687-9860-A371-08F4-1D5E26366F60}"/>
              </a:ext>
            </a:extLst>
          </p:cNvPr>
          <p:cNvSpPr txBox="1"/>
          <p:nvPr/>
        </p:nvSpPr>
        <p:spPr>
          <a:xfrm>
            <a:off x="678180" y="3200400"/>
            <a:ext cx="2331720" cy="109728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4000" b="1" i="0">
                <a:solidFill>
                  <a:srgbClr val="96C23A"/>
                </a:solidFill>
                <a:latin typeface="Century Gothic"/>
              </a:rPr>
              <a:t>$2B</a:t>
            </a:r>
          </a:p>
        </p:txBody>
      </p:sp>
      <p:sp>
        <p:nvSpPr>
          <p:cNvPr id="12" name="TextBox 7">
            <a:extLst>
              <a:ext uri="{FF2B5EF4-FFF2-40B4-BE49-F238E27FC236}">
                <a16:creationId xmlns:a16="http://schemas.microsoft.com/office/drawing/2014/main" id="{069D605C-696F-7EE2-4ABA-47A48CA51ACB}"/>
              </a:ext>
            </a:extLst>
          </p:cNvPr>
          <p:cNvSpPr txBox="1"/>
          <p:nvPr/>
        </p:nvSpPr>
        <p:spPr>
          <a:xfrm>
            <a:off x="678180" y="4251959"/>
            <a:ext cx="2331720" cy="27432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000" b="0" i="1">
                <a:solidFill>
                  <a:srgbClr val="A9ACAD"/>
                </a:solidFill>
                <a:latin typeface="Segoe UI"/>
              </a:rPr>
              <a:t>announced AI investment</a:t>
            </a:r>
          </a:p>
        </p:txBody>
      </p:sp>
      <p:sp>
        <p:nvSpPr>
          <p:cNvPr id="13" name="Rectangle 12">
            <a:extLst>
              <a:ext uri="{FF2B5EF4-FFF2-40B4-BE49-F238E27FC236}">
                <a16:creationId xmlns:a16="http://schemas.microsoft.com/office/drawing/2014/main" id="{4C53DF66-E9F7-9A0F-2909-2D60E0444413}"/>
              </a:ext>
            </a:extLst>
          </p:cNvPr>
          <p:cNvSpPr/>
          <p:nvPr/>
        </p:nvSpPr>
        <p:spPr>
          <a:xfrm>
            <a:off x="3329940" y="2057400"/>
            <a:ext cx="2697480" cy="2743200"/>
          </a:xfrm>
          <a:prstGeom prst="rect">
            <a:avLst/>
          </a:prstGeom>
          <a:solidFill>
            <a:srgbClr val="0028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4" name="Rectangle 13">
            <a:extLst>
              <a:ext uri="{FF2B5EF4-FFF2-40B4-BE49-F238E27FC236}">
                <a16:creationId xmlns:a16="http://schemas.microsoft.com/office/drawing/2014/main" id="{FE44BB39-296B-A469-7B48-1A76B0BDE877}"/>
              </a:ext>
            </a:extLst>
          </p:cNvPr>
          <p:cNvSpPr/>
          <p:nvPr/>
        </p:nvSpPr>
        <p:spPr>
          <a:xfrm>
            <a:off x="3329940" y="4636008"/>
            <a:ext cx="2697480" cy="164592"/>
          </a:xfrm>
          <a:prstGeom prst="rect">
            <a:avLst/>
          </a:prstGeom>
          <a:solidFill>
            <a:srgbClr val="94C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5" name="TextBox 10">
            <a:extLst>
              <a:ext uri="{FF2B5EF4-FFF2-40B4-BE49-F238E27FC236}">
                <a16:creationId xmlns:a16="http://schemas.microsoft.com/office/drawing/2014/main" id="{699C23BD-3B84-2B8D-7D5D-DA2595037D27}"/>
              </a:ext>
            </a:extLst>
          </p:cNvPr>
          <p:cNvSpPr txBox="1"/>
          <p:nvPr/>
        </p:nvSpPr>
        <p:spPr>
          <a:xfrm>
            <a:off x="3512820" y="2240280"/>
            <a:ext cx="2331720" cy="45720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800" b="1" i="0">
                <a:solidFill>
                  <a:srgbClr val="FFFFFF"/>
                </a:solidFill>
                <a:latin typeface="Century Gothic"/>
              </a:rPr>
              <a:t>PWC</a:t>
            </a:r>
          </a:p>
        </p:txBody>
      </p:sp>
      <p:sp>
        <p:nvSpPr>
          <p:cNvPr id="16" name="TextBox 11">
            <a:extLst>
              <a:ext uri="{FF2B5EF4-FFF2-40B4-BE49-F238E27FC236}">
                <a16:creationId xmlns:a16="http://schemas.microsoft.com/office/drawing/2014/main" id="{619029FB-FF1D-75E7-33A6-88C6CA388CC0}"/>
              </a:ext>
            </a:extLst>
          </p:cNvPr>
          <p:cNvSpPr txBox="1"/>
          <p:nvPr/>
        </p:nvSpPr>
        <p:spPr>
          <a:xfrm>
            <a:off x="3512820" y="2697480"/>
            <a:ext cx="2331720" cy="36576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100" b="0" i="1">
                <a:solidFill>
                  <a:srgbClr val="94CCED"/>
                </a:solidFill>
                <a:latin typeface="Georgia"/>
              </a:rPr>
              <a:t>Firm-wide AI</a:t>
            </a:r>
          </a:p>
        </p:txBody>
      </p:sp>
      <p:sp>
        <p:nvSpPr>
          <p:cNvPr id="17" name="TextBox 12">
            <a:extLst>
              <a:ext uri="{FF2B5EF4-FFF2-40B4-BE49-F238E27FC236}">
                <a16:creationId xmlns:a16="http://schemas.microsoft.com/office/drawing/2014/main" id="{58F6F05C-A9E2-A2FD-5208-CE4DA69A3085}"/>
              </a:ext>
            </a:extLst>
          </p:cNvPr>
          <p:cNvSpPr txBox="1"/>
          <p:nvPr/>
        </p:nvSpPr>
        <p:spPr>
          <a:xfrm>
            <a:off x="3512820" y="3200400"/>
            <a:ext cx="2331720" cy="109728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4000" b="1" i="0">
                <a:solidFill>
                  <a:srgbClr val="96C23A"/>
                </a:solidFill>
                <a:latin typeface="Century Gothic"/>
              </a:rPr>
              <a:t>$1B</a:t>
            </a:r>
          </a:p>
        </p:txBody>
      </p:sp>
      <p:sp>
        <p:nvSpPr>
          <p:cNvPr id="18" name="TextBox 13">
            <a:extLst>
              <a:ext uri="{FF2B5EF4-FFF2-40B4-BE49-F238E27FC236}">
                <a16:creationId xmlns:a16="http://schemas.microsoft.com/office/drawing/2014/main" id="{C186708D-D189-3197-F98F-84E4ECE167EC}"/>
              </a:ext>
            </a:extLst>
          </p:cNvPr>
          <p:cNvSpPr txBox="1"/>
          <p:nvPr/>
        </p:nvSpPr>
        <p:spPr>
          <a:xfrm>
            <a:off x="3512820" y="4251959"/>
            <a:ext cx="2331720" cy="27432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000" b="0" i="1">
                <a:solidFill>
                  <a:srgbClr val="A9ACAD"/>
                </a:solidFill>
                <a:latin typeface="Segoe UI"/>
              </a:rPr>
              <a:t>announced AI investment</a:t>
            </a:r>
          </a:p>
        </p:txBody>
      </p:sp>
      <p:sp>
        <p:nvSpPr>
          <p:cNvPr id="19" name="Rectangle 18">
            <a:extLst>
              <a:ext uri="{FF2B5EF4-FFF2-40B4-BE49-F238E27FC236}">
                <a16:creationId xmlns:a16="http://schemas.microsoft.com/office/drawing/2014/main" id="{56F44535-31D3-7DF0-B9D5-92E105CD456F}"/>
              </a:ext>
            </a:extLst>
          </p:cNvPr>
          <p:cNvSpPr/>
          <p:nvPr/>
        </p:nvSpPr>
        <p:spPr>
          <a:xfrm>
            <a:off x="6164580" y="2057400"/>
            <a:ext cx="2697480" cy="2743200"/>
          </a:xfrm>
          <a:prstGeom prst="rect">
            <a:avLst/>
          </a:prstGeom>
          <a:solidFill>
            <a:srgbClr val="0028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0" name="Rectangle 19">
            <a:extLst>
              <a:ext uri="{FF2B5EF4-FFF2-40B4-BE49-F238E27FC236}">
                <a16:creationId xmlns:a16="http://schemas.microsoft.com/office/drawing/2014/main" id="{3279A617-9917-36B1-099E-BCDDF39B95CA}"/>
              </a:ext>
            </a:extLst>
          </p:cNvPr>
          <p:cNvSpPr/>
          <p:nvPr/>
        </p:nvSpPr>
        <p:spPr>
          <a:xfrm>
            <a:off x="6164580" y="4636008"/>
            <a:ext cx="2697480" cy="164592"/>
          </a:xfrm>
          <a:prstGeom prst="rect">
            <a:avLst/>
          </a:prstGeom>
          <a:solidFill>
            <a:srgbClr val="0082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1" name="TextBox 16">
            <a:extLst>
              <a:ext uri="{FF2B5EF4-FFF2-40B4-BE49-F238E27FC236}">
                <a16:creationId xmlns:a16="http://schemas.microsoft.com/office/drawing/2014/main" id="{6D67DAEF-00FA-297D-57AC-06005A521ED1}"/>
              </a:ext>
            </a:extLst>
          </p:cNvPr>
          <p:cNvSpPr txBox="1"/>
          <p:nvPr/>
        </p:nvSpPr>
        <p:spPr>
          <a:xfrm>
            <a:off x="6347460" y="2240280"/>
            <a:ext cx="2331720" cy="45720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800" b="1" i="0">
                <a:solidFill>
                  <a:srgbClr val="FFFFFF"/>
                </a:solidFill>
                <a:latin typeface="Century Gothic"/>
              </a:rPr>
              <a:t>DELOITTE</a:t>
            </a:r>
          </a:p>
        </p:txBody>
      </p:sp>
      <p:sp>
        <p:nvSpPr>
          <p:cNvPr id="22" name="TextBox 17">
            <a:extLst>
              <a:ext uri="{FF2B5EF4-FFF2-40B4-BE49-F238E27FC236}">
                <a16:creationId xmlns:a16="http://schemas.microsoft.com/office/drawing/2014/main" id="{FA4AA1AD-9FDF-C385-2C49-83CCF95962B3}"/>
              </a:ext>
            </a:extLst>
          </p:cNvPr>
          <p:cNvSpPr txBox="1"/>
          <p:nvPr/>
        </p:nvSpPr>
        <p:spPr>
          <a:xfrm>
            <a:off x="6347460" y="2697480"/>
            <a:ext cx="2331720" cy="36576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100" b="0" i="1">
                <a:solidFill>
                  <a:srgbClr val="94CCED"/>
                </a:solidFill>
                <a:latin typeface="Georgia"/>
              </a:rPr>
              <a:t>+ Google Cloud</a:t>
            </a:r>
          </a:p>
        </p:txBody>
      </p:sp>
      <p:sp>
        <p:nvSpPr>
          <p:cNvPr id="23" name="TextBox 18">
            <a:extLst>
              <a:ext uri="{FF2B5EF4-FFF2-40B4-BE49-F238E27FC236}">
                <a16:creationId xmlns:a16="http://schemas.microsoft.com/office/drawing/2014/main" id="{0A396BC0-A6E3-8E27-46BF-4E27B6DD02FC}"/>
              </a:ext>
            </a:extLst>
          </p:cNvPr>
          <p:cNvSpPr txBox="1"/>
          <p:nvPr/>
        </p:nvSpPr>
        <p:spPr>
          <a:xfrm>
            <a:off x="6347460" y="3200400"/>
            <a:ext cx="2331720" cy="109728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4000" b="1" i="0">
                <a:solidFill>
                  <a:srgbClr val="96C23A"/>
                </a:solidFill>
                <a:latin typeface="Century Gothic"/>
              </a:rPr>
              <a:t>$3B</a:t>
            </a:r>
          </a:p>
        </p:txBody>
      </p:sp>
      <p:sp>
        <p:nvSpPr>
          <p:cNvPr id="24" name="TextBox 19">
            <a:extLst>
              <a:ext uri="{FF2B5EF4-FFF2-40B4-BE49-F238E27FC236}">
                <a16:creationId xmlns:a16="http://schemas.microsoft.com/office/drawing/2014/main" id="{CB814F6F-9760-F1DC-18DE-2D46133C85A7}"/>
              </a:ext>
            </a:extLst>
          </p:cNvPr>
          <p:cNvSpPr txBox="1"/>
          <p:nvPr/>
        </p:nvSpPr>
        <p:spPr>
          <a:xfrm>
            <a:off x="6347460" y="4251959"/>
            <a:ext cx="2331720" cy="27432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000" b="0" i="1">
                <a:solidFill>
                  <a:srgbClr val="A9ACAD"/>
                </a:solidFill>
                <a:latin typeface="Segoe UI"/>
              </a:rPr>
              <a:t>announced AI investment</a:t>
            </a:r>
          </a:p>
        </p:txBody>
      </p:sp>
      <p:sp>
        <p:nvSpPr>
          <p:cNvPr id="25" name="Rectangle 24">
            <a:extLst>
              <a:ext uri="{FF2B5EF4-FFF2-40B4-BE49-F238E27FC236}">
                <a16:creationId xmlns:a16="http://schemas.microsoft.com/office/drawing/2014/main" id="{3B62812D-B95C-F6CA-A643-DA3AC31A2984}"/>
              </a:ext>
            </a:extLst>
          </p:cNvPr>
          <p:cNvSpPr/>
          <p:nvPr/>
        </p:nvSpPr>
        <p:spPr>
          <a:xfrm>
            <a:off x="8999220" y="2057400"/>
            <a:ext cx="2697480" cy="2743200"/>
          </a:xfrm>
          <a:prstGeom prst="rect">
            <a:avLst/>
          </a:prstGeom>
          <a:solidFill>
            <a:srgbClr val="0028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6" name="Rectangle 25">
            <a:extLst>
              <a:ext uri="{FF2B5EF4-FFF2-40B4-BE49-F238E27FC236}">
                <a16:creationId xmlns:a16="http://schemas.microsoft.com/office/drawing/2014/main" id="{F271A2AA-4E35-4C79-A1CF-98CDB8B6BE22}"/>
              </a:ext>
            </a:extLst>
          </p:cNvPr>
          <p:cNvSpPr/>
          <p:nvPr/>
        </p:nvSpPr>
        <p:spPr>
          <a:xfrm>
            <a:off x="8999220" y="4636008"/>
            <a:ext cx="2697480" cy="164592"/>
          </a:xfrm>
          <a:prstGeom prst="rect">
            <a:avLst/>
          </a:prstGeom>
          <a:solidFill>
            <a:srgbClr val="C4BA9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7" name="TextBox 22">
            <a:extLst>
              <a:ext uri="{FF2B5EF4-FFF2-40B4-BE49-F238E27FC236}">
                <a16:creationId xmlns:a16="http://schemas.microsoft.com/office/drawing/2014/main" id="{922D80A2-0ABC-F7DA-F60F-1C57D72129E9}"/>
              </a:ext>
            </a:extLst>
          </p:cNvPr>
          <p:cNvSpPr txBox="1"/>
          <p:nvPr/>
        </p:nvSpPr>
        <p:spPr>
          <a:xfrm>
            <a:off x="9182100" y="2240280"/>
            <a:ext cx="2331720" cy="45720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800" b="1" i="0">
                <a:solidFill>
                  <a:srgbClr val="FFFFFF"/>
                </a:solidFill>
                <a:latin typeface="Century Gothic"/>
              </a:rPr>
              <a:t>EY</a:t>
            </a:r>
          </a:p>
        </p:txBody>
      </p:sp>
      <p:sp>
        <p:nvSpPr>
          <p:cNvPr id="28" name="TextBox 23">
            <a:extLst>
              <a:ext uri="{FF2B5EF4-FFF2-40B4-BE49-F238E27FC236}">
                <a16:creationId xmlns:a16="http://schemas.microsoft.com/office/drawing/2014/main" id="{BF02E335-3AA1-C7D4-66A8-E958CCA79AAF}"/>
              </a:ext>
            </a:extLst>
          </p:cNvPr>
          <p:cNvSpPr txBox="1"/>
          <p:nvPr/>
        </p:nvSpPr>
        <p:spPr>
          <a:xfrm>
            <a:off x="9182100" y="2697480"/>
            <a:ext cx="2331720" cy="36576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100" b="0" i="1">
                <a:solidFill>
                  <a:srgbClr val="94CCED"/>
                </a:solidFill>
                <a:latin typeface="Georgia"/>
              </a:rPr>
              <a:t>EY.ai platform</a:t>
            </a:r>
          </a:p>
        </p:txBody>
      </p:sp>
      <p:sp>
        <p:nvSpPr>
          <p:cNvPr id="29" name="TextBox 24">
            <a:extLst>
              <a:ext uri="{FF2B5EF4-FFF2-40B4-BE49-F238E27FC236}">
                <a16:creationId xmlns:a16="http://schemas.microsoft.com/office/drawing/2014/main" id="{2A44228E-ABEE-9D95-3EBC-B9C224762837}"/>
              </a:ext>
            </a:extLst>
          </p:cNvPr>
          <p:cNvSpPr txBox="1"/>
          <p:nvPr/>
        </p:nvSpPr>
        <p:spPr>
          <a:xfrm>
            <a:off x="9182100" y="3200400"/>
            <a:ext cx="2331720" cy="109728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600" b="1" i="0">
                <a:solidFill>
                  <a:srgbClr val="96C23A"/>
                </a:solidFill>
                <a:latin typeface="Century Gothic"/>
              </a:rPr>
              <a:t>Firm-wide</a:t>
            </a:r>
          </a:p>
        </p:txBody>
      </p:sp>
      <p:sp>
        <p:nvSpPr>
          <p:cNvPr id="30" name="TextBox 25">
            <a:extLst>
              <a:ext uri="{FF2B5EF4-FFF2-40B4-BE49-F238E27FC236}">
                <a16:creationId xmlns:a16="http://schemas.microsoft.com/office/drawing/2014/main" id="{753511D7-1C9C-10C9-7D02-F892E955555D}"/>
              </a:ext>
            </a:extLst>
          </p:cNvPr>
          <p:cNvSpPr txBox="1"/>
          <p:nvPr/>
        </p:nvSpPr>
        <p:spPr>
          <a:xfrm>
            <a:off x="9182100" y="4251959"/>
            <a:ext cx="2331720" cy="27432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000" b="0" i="1">
                <a:solidFill>
                  <a:srgbClr val="A9ACAD"/>
                </a:solidFill>
                <a:latin typeface="Segoe UI"/>
              </a:rPr>
              <a:t>announced AI investment</a:t>
            </a:r>
          </a:p>
        </p:txBody>
      </p:sp>
    </p:spTree>
    <p:extLst>
      <p:ext uri="{BB962C8B-B14F-4D97-AF65-F5344CB8AC3E}">
        <p14:creationId xmlns:p14="http://schemas.microsoft.com/office/powerpoint/2010/main" val="380995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69A99-68FC-7E22-9B3D-CB811C1C2004}"/>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B1C42386-5173-8A72-48F8-8257A0A9C5C7}"/>
              </a:ext>
            </a:extLst>
          </p:cNvPr>
          <p:cNvPicPr>
            <a:picLocks noChangeAspect="1"/>
          </p:cNvPicPr>
          <p:nvPr/>
        </p:nvPicPr>
        <p:blipFill>
          <a:blip r:embed="rId2"/>
          <a:stretch>
            <a:fillRect/>
          </a:stretch>
        </p:blipFill>
        <p:spPr>
          <a:xfrm>
            <a:off x="10071770" y="284386"/>
            <a:ext cx="1846509" cy="768718"/>
          </a:xfrm>
          <a:prstGeom prst="rect">
            <a:avLst/>
          </a:prstGeom>
        </p:spPr>
      </p:pic>
      <p:sp>
        <p:nvSpPr>
          <p:cNvPr id="3" name="TextBox 2">
            <a:extLst>
              <a:ext uri="{FF2B5EF4-FFF2-40B4-BE49-F238E27FC236}">
                <a16:creationId xmlns:a16="http://schemas.microsoft.com/office/drawing/2014/main" id="{8F78EBBF-7C67-3B6D-92D1-D0FD36CBC252}"/>
              </a:ext>
            </a:extLst>
          </p:cNvPr>
          <p:cNvSpPr txBox="1"/>
          <p:nvPr/>
        </p:nvSpPr>
        <p:spPr>
          <a:xfrm>
            <a:off x="563880" y="960120"/>
            <a:ext cx="11064240" cy="146304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8400" b="1" i="0">
                <a:solidFill>
                  <a:srgbClr val="96C23A"/>
                </a:solidFill>
                <a:latin typeface="Century Gothic"/>
              </a:rPr>
              <a:t>Every 7 months</a:t>
            </a:r>
          </a:p>
        </p:txBody>
      </p:sp>
      <p:sp>
        <p:nvSpPr>
          <p:cNvPr id="4" name="TextBox 3">
            <a:extLst>
              <a:ext uri="{FF2B5EF4-FFF2-40B4-BE49-F238E27FC236}">
                <a16:creationId xmlns:a16="http://schemas.microsoft.com/office/drawing/2014/main" id="{8225546B-9A05-3746-20F0-76B3B30D7EB3}"/>
              </a:ext>
            </a:extLst>
          </p:cNvPr>
          <p:cNvSpPr txBox="1"/>
          <p:nvPr/>
        </p:nvSpPr>
        <p:spPr>
          <a:xfrm>
            <a:off x="563880" y="2423160"/>
            <a:ext cx="11064240" cy="54864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400" b="1" i="0">
                <a:solidFill>
                  <a:srgbClr val="FFFFFF"/>
                </a:solidFill>
                <a:latin typeface="Century Gothic"/>
              </a:rPr>
              <a:t>The length of work AI can autonomously complete is doubling.</a:t>
            </a:r>
          </a:p>
        </p:txBody>
      </p:sp>
      <p:sp>
        <p:nvSpPr>
          <p:cNvPr id="5" name="TextBox 4">
            <a:extLst>
              <a:ext uri="{FF2B5EF4-FFF2-40B4-BE49-F238E27FC236}">
                <a16:creationId xmlns:a16="http://schemas.microsoft.com/office/drawing/2014/main" id="{8645530E-A196-5DB0-905B-60966E8C8486}"/>
              </a:ext>
            </a:extLst>
          </p:cNvPr>
          <p:cNvSpPr txBox="1"/>
          <p:nvPr/>
        </p:nvSpPr>
        <p:spPr>
          <a:xfrm>
            <a:off x="563880" y="3246120"/>
            <a:ext cx="7315200" cy="228600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spcAft>
                <a:spcPts val="600"/>
              </a:spcAft>
            </a:pPr>
            <a:r>
              <a:rPr sz="1600" b="0" i="0">
                <a:solidFill>
                  <a:srgbClr val="94CCED"/>
                </a:solidFill>
                <a:latin typeface="Segoe UI"/>
              </a:rPr>
              <a:t>Early 2025:  ~1 hour of human work</a:t>
            </a:r>
          </a:p>
          <a:p>
            <a:pPr algn="l">
              <a:spcAft>
                <a:spcPts val="600"/>
              </a:spcAft>
            </a:pPr>
            <a:r>
              <a:rPr sz="1600" b="0" i="0">
                <a:solidFill>
                  <a:srgbClr val="94CCED"/>
                </a:solidFill>
                <a:latin typeface="Segoe UI"/>
              </a:rPr>
              <a:t>Mid-2026:    ~4 hours, on trajectory</a:t>
            </a:r>
          </a:p>
          <a:p>
            <a:pPr algn="l"/>
            <a:r>
              <a:rPr sz="1600" b="0" i="0">
                <a:solidFill>
                  <a:srgbClr val="94CCED"/>
                </a:solidFill>
                <a:latin typeface="Segoe UI"/>
              </a:rPr>
              <a:t>2027:        A full workday</a:t>
            </a:r>
          </a:p>
        </p:txBody>
      </p:sp>
      <p:sp>
        <p:nvSpPr>
          <p:cNvPr id="6" name="TextBox 5">
            <a:extLst>
              <a:ext uri="{FF2B5EF4-FFF2-40B4-BE49-F238E27FC236}">
                <a16:creationId xmlns:a16="http://schemas.microsoft.com/office/drawing/2014/main" id="{D364857D-D26A-1C79-CC1B-49C9CDDEECDB}"/>
              </a:ext>
            </a:extLst>
          </p:cNvPr>
          <p:cNvSpPr txBox="1"/>
          <p:nvPr/>
        </p:nvSpPr>
        <p:spPr>
          <a:xfrm>
            <a:off x="563880" y="5623560"/>
            <a:ext cx="11064240" cy="27432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000" b="0" i="1">
                <a:solidFill>
                  <a:srgbClr val="A9ACAD"/>
                </a:solidFill>
                <a:latin typeface="Lato"/>
              </a:rPr>
              <a:t>Source: METR, "Measuring AI Ability to Complete Long Tasks" (March 2025). Refresh before delivery.</a:t>
            </a:r>
          </a:p>
        </p:txBody>
      </p:sp>
    </p:spTree>
    <p:extLst>
      <p:ext uri="{BB962C8B-B14F-4D97-AF65-F5344CB8AC3E}">
        <p14:creationId xmlns:p14="http://schemas.microsoft.com/office/powerpoint/2010/main" val="3212962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DAC419-8832-AE47-8FE7-267166024001}"/>
              </a:ext>
            </a:extLst>
          </p:cNvPr>
          <p:cNvSpPr>
            <a:spLocks noGrp="1"/>
          </p:cNvSpPr>
          <p:nvPr>
            <p:ph type="body" sz="quarter" idx="11"/>
          </p:nvPr>
        </p:nvSpPr>
        <p:spPr/>
        <p:txBody>
          <a:bodyPr/>
          <a:lstStyle/>
          <a:p>
            <a:r>
              <a:rPr lang="en-US" dirty="0"/>
              <a:t>The Pace of Change</a:t>
            </a:r>
          </a:p>
        </p:txBody>
      </p:sp>
      <p:sp>
        <p:nvSpPr>
          <p:cNvPr id="3" name="Text Placeholder 2">
            <a:extLst>
              <a:ext uri="{FF2B5EF4-FFF2-40B4-BE49-F238E27FC236}">
                <a16:creationId xmlns:a16="http://schemas.microsoft.com/office/drawing/2014/main" id="{DCE47E25-5233-A143-938D-136799ED3963}"/>
              </a:ext>
            </a:extLst>
          </p:cNvPr>
          <p:cNvSpPr>
            <a:spLocks noGrp="1"/>
          </p:cNvSpPr>
          <p:nvPr>
            <p:ph type="body" sz="quarter" idx="12"/>
          </p:nvPr>
        </p:nvSpPr>
        <p:spPr/>
        <p:txBody>
          <a:bodyPr/>
          <a:lstStyle/>
          <a:p>
            <a:endParaRPr lang="en-US"/>
          </a:p>
        </p:txBody>
      </p:sp>
      <p:sp>
        <p:nvSpPr>
          <p:cNvPr id="4" name="Text Placeholder 3">
            <a:extLst>
              <a:ext uri="{FF2B5EF4-FFF2-40B4-BE49-F238E27FC236}">
                <a16:creationId xmlns:a16="http://schemas.microsoft.com/office/drawing/2014/main" id="{214CAA17-1DBE-4047-88B7-122786614712}"/>
              </a:ext>
            </a:extLst>
          </p:cNvPr>
          <p:cNvSpPr>
            <a:spLocks noGrp="1"/>
          </p:cNvSpPr>
          <p:nvPr>
            <p:ph type="body" sz="quarter" idx="17"/>
          </p:nvPr>
        </p:nvSpPr>
        <p:spPr/>
        <p:txBody>
          <a:bodyPr/>
          <a:lstStyle/>
          <a:p>
            <a:r>
              <a:rPr lang="en-US" dirty="0"/>
              <a:t>The race to 100 million users</a:t>
            </a:r>
          </a:p>
        </p:txBody>
      </p:sp>
      <p:sp>
        <p:nvSpPr>
          <p:cNvPr id="5" name="Slide Number Placeholder 4">
            <a:extLst>
              <a:ext uri="{FF2B5EF4-FFF2-40B4-BE49-F238E27FC236}">
                <a16:creationId xmlns:a16="http://schemas.microsoft.com/office/drawing/2014/main" id="{A67CC7F1-6DBC-C646-9E1B-FC0F49EB5E2D}"/>
              </a:ext>
            </a:extLst>
          </p:cNvPr>
          <p:cNvSpPr>
            <a:spLocks noGrp="1"/>
          </p:cNvSpPr>
          <p:nvPr>
            <p:ph type="sldNum" sz="quarter" idx="4"/>
          </p:nvPr>
        </p:nvSpPr>
        <p:spPr/>
        <p:txBody>
          <a:bodyPr/>
          <a:lstStyle/>
          <a:p>
            <a:fld id="{097DE8CD-757F-F942-878A-F947C8B64E25}" type="slidenum">
              <a:rPr lang="en-US" smtClean="0"/>
              <a:t>6</a:t>
            </a:fld>
            <a:endParaRPr lang="en-US" dirty="0"/>
          </a:p>
        </p:txBody>
      </p:sp>
      <p:sp>
        <p:nvSpPr>
          <p:cNvPr id="6" name="TextBox 3">
            <a:extLst>
              <a:ext uri="{FF2B5EF4-FFF2-40B4-BE49-F238E27FC236}">
                <a16:creationId xmlns:a16="http://schemas.microsoft.com/office/drawing/2014/main" id="{E3A2915B-F2A6-3F00-6523-6AF187D11B65}"/>
              </a:ext>
            </a:extLst>
          </p:cNvPr>
          <p:cNvSpPr txBox="1"/>
          <p:nvPr/>
        </p:nvSpPr>
        <p:spPr>
          <a:xfrm>
            <a:off x="619864" y="2550846"/>
            <a:ext cx="1645920" cy="45720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600" b="1" i="0">
                <a:solidFill>
                  <a:srgbClr val="002845"/>
                </a:solidFill>
                <a:latin typeface="Century Gothic"/>
              </a:rPr>
              <a:t>ChatGPT</a:t>
            </a:r>
          </a:p>
        </p:txBody>
      </p:sp>
      <p:sp>
        <p:nvSpPr>
          <p:cNvPr id="7" name="Rectangle 6">
            <a:extLst>
              <a:ext uri="{FF2B5EF4-FFF2-40B4-BE49-F238E27FC236}">
                <a16:creationId xmlns:a16="http://schemas.microsoft.com/office/drawing/2014/main" id="{5D92FB64-3A5F-A5D7-E620-8F3B4AE71CDB}"/>
              </a:ext>
            </a:extLst>
          </p:cNvPr>
          <p:cNvSpPr/>
          <p:nvPr/>
        </p:nvSpPr>
        <p:spPr>
          <a:xfrm>
            <a:off x="2357224" y="2642286"/>
            <a:ext cx="548640" cy="502920"/>
          </a:xfrm>
          <a:prstGeom prst="rect">
            <a:avLst/>
          </a:prstGeom>
          <a:solidFill>
            <a:srgbClr val="96C2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 name="TextBox 5">
            <a:extLst>
              <a:ext uri="{FF2B5EF4-FFF2-40B4-BE49-F238E27FC236}">
                <a16:creationId xmlns:a16="http://schemas.microsoft.com/office/drawing/2014/main" id="{07DA0910-A37F-14C2-995A-1E364C8E45BE}"/>
              </a:ext>
            </a:extLst>
          </p:cNvPr>
          <p:cNvSpPr txBox="1"/>
          <p:nvPr/>
        </p:nvSpPr>
        <p:spPr>
          <a:xfrm>
            <a:off x="3088744" y="2596566"/>
            <a:ext cx="2743200" cy="59436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800" b="1" i="0">
                <a:solidFill>
                  <a:srgbClr val="002845"/>
                </a:solidFill>
                <a:latin typeface="Century Gothic"/>
              </a:rPr>
              <a:t>2 months</a:t>
            </a:r>
          </a:p>
        </p:txBody>
      </p:sp>
      <p:sp>
        <p:nvSpPr>
          <p:cNvPr id="9" name="TextBox 6">
            <a:extLst>
              <a:ext uri="{FF2B5EF4-FFF2-40B4-BE49-F238E27FC236}">
                <a16:creationId xmlns:a16="http://schemas.microsoft.com/office/drawing/2014/main" id="{DADDE35D-8DAE-5B91-354F-B1C6E8ACEA60}"/>
              </a:ext>
            </a:extLst>
          </p:cNvPr>
          <p:cNvSpPr txBox="1"/>
          <p:nvPr/>
        </p:nvSpPr>
        <p:spPr>
          <a:xfrm>
            <a:off x="619864" y="3602406"/>
            <a:ext cx="1645920" cy="45720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600" b="1" i="0">
                <a:solidFill>
                  <a:srgbClr val="002845"/>
                </a:solidFill>
                <a:latin typeface="Century Gothic"/>
              </a:rPr>
              <a:t>TikTok</a:t>
            </a:r>
          </a:p>
        </p:txBody>
      </p:sp>
      <p:sp>
        <p:nvSpPr>
          <p:cNvPr id="10" name="Rectangle 9">
            <a:extLst>
              <a:ext uri="{FF2B5EF4-FFF2-40B4-BE49-F238E27FC236}">
                <a16:creationId xmlns:a16="http://schemas.microsoft.com/office/drawing/2014/main" id="{B3C7E056-8232-3BD0-F085-EED339EA9DEA}"/>
              </a:ext>
            </a:extLst>
          </p:cNvPr>
          <p:cNvSpPr/>
          <p:nvPr/>
        </p:nvSpPr>
        <p:spPr>
          <a:xfrm>
            <a:off x="2357224" y="3693846"/>
            <a:ext cx="2468880" cy="502920"/>
          </a:xfrm>
          <a:prstGeom prst="rect">
            <a:avLst/>
          </a:prstGeom>
          <a:solidFill>
            <a:srgbClr val="94C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1" name="TextBox 8">
            <a:extLst>
              <a:ext uri="{FF2B5EF4-FFF2-40B4-BE49-F238E27FC236}">
                <a16:creationId xmlns:a16="http://schemas.microsoft.com/office/drawing/2014/main" id="{C65E523C-BE52-5E41-BD7F-13F73F7DEF80}"/>
              </a:ext>
            </a:extLst>
          </p:cNvPr>
          <p:cNvSpPr txBox="1"/>
          <p:nvPr/>
        </p:nvSpPr>
        <p:spPr>
          <a:xfrm>
            <a:off x="5008984" y="3648126"/>
            <a:ext cx="2743200" cy="59436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800" b="1" i="0">
                <a:solidFill>
                  <a:srgbClr val="002845"/>
                </a:solidFill>
                <a:latin typeface="Century Gothic"/>
              </a:rPr>
              <a:t>9 months</a:t>
            </a:r>
          </a:p>
        </p:txBody>
      </p:sp>
      <p:sp>
        <p:nvSpPr>
          <p:cNvPr id="12" name="TextBox 9">
            <a:extLst>
              <a:ext uri="{FF2B5EF4-FFF2-40B4-BE49-F238E27FC236}">
                <a16:creationId xmlns:a16="http://schemas.microsoft.com/office/drawing/2014/main" id="{BE3612D8-1F00-A48D-24B8-3465054EBE9B}"/>
              </a:ext>
            </a:extLst>
          </p:cNvPr>
          <p:cNvSpPr txBox="1"/>
          <p:nvPr/>
        </p:nvSpPr>
        <p:spPr>
          <a:xfrm>
            <a:off x="619864" y="4653966"/>
            <a:ext cx="1645920" cy="45720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600" b="1" i="0">
                <a:solidFill>
                  <a:srgbClr val="002845"/>
                </a:solidFill>
                <a:latin typeface="Century Gothic"/>
              </a:rPr>
              <a:t>Instagram</a:t>
            </a:r>
          </a:p>
        </p:txBody>
      </p:sp>
      <p:sp>
        <p:nvSpPr>
          <p:cNvPr id="13" name="Rectangle 12">
            <a:extLst>
              <a:ext uri="{FF2B5EF4-FFF2-40B4-BE49-F238E27FC236}">
                <a16:creationId xmlns:a16="http://schemas.microsoft.com/office/drawing/2014/main" id="{7ED0977A-E020-F021-EF01-D54312889AD6}"/>
              </a:ext>
            </a:extLst>
          </p:cNvPr>
          <p:cNvSpPr/>
          <p:nvPr/>
        </p:nvSpPr>
        <p:spPr>
          <a:xfrm>
            <a:off x="2357224" y="4745406"/>
            <a:ext cx="8229600" cy="502920"/>
          </a:xfrm>
          <a:prstGeom prst="rect">
            <a:avLst/>
          </a:prstGeom>
          <a:solidFill>
            <a:srgbClr val="A9AC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4" name="TextBox 11">
            <a:extLst>
              <a:ext uri="{FF2B5EF4-FFF2-40B4-BE49-F238E27FC236}">
                <a16:creationId xmlns:a16="http://schemas.microsoft.com/office/drawing/2014/main" id="{9265C392-9864-4846-947B-C9D8F21A79BE}"/>
              </a:ext>
            </a:extLst>
          </p:cNvPr>
          <p:cNvSpPr txBox="1"/>
          <p:nvPr/>
        </p:nvSpPr>
        <p:spPr>
          <a:xfrm>
            <a:off x="10769704" y="4699686"/>
            <a:ext cx="2743200" cy="59436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800" b="1" i="0">
                <a:solidFill>
                  <a:srgbClr val="002845"/>
                </a:solidFill>
                <a:latin typeface="Century Gothic"/>
              </a:rPr>
              <a:t>30 months</a:t>
            </a:r>
          </a:p>
        </p:txBody>
      </p:sp>
    </p:spTree>
    <p:extLst>
      <p:ext uri="{BB962C8B-B14F-4D97-AF65-F5344CB8AC3E}">
        <p14:creationId xmlns:p14="http://schemas.microsoft.com/office/powerpoint/2010/main" val="169211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DAC419-8832-AE47-8FE7-267166024001}"/>
              </a:ext>
            </a:extLst>
          </p:cNvPr>
          <p:cNvSpPr>
            <a:spLocks noGrp="1"/>
          </p:cNvSpPr>
          <p:nvPr>
            <p:ph type="body" sz="quarter" idx="11"/>
          </p:nvPr>
        </p:nvSpPr>
        <p:spPr/>
        <p:txBody>
          <a:bodyPr/>
          <a:lstStyle/>
          <a:p>
            <a:r>
              <a:rPr lang="en-US" dirty="0"/>
              <a:t>AI Adoption &amp; Expectations</a:t>
            </a:r>
          </a:p>
        </p:txBody>
      </p:sp>
      <p:sp>
        <p:nvSpPr>
          <p:cNvPr id="4" name="Text Placeholder 3">
            <a:extLst>
              <a:ext uri="{FF2B5EF4-FFF2-40B4-BE49-F238E27FC236}">
                <a16:creationId xmlns:a16="http://schemas.microsoft.com/office/drawing/2014/main" id="{214CAA17-1DBE-4047-88B7-122786614712}"/>
              </a:ext>
            </a:extLst>
          </p:cNvPr>
          <p:cNvSpPr>
            <a:spLocks noGrp="1"/>
          </p:cNvSpPr>
          <p:nvPr>
            <p:ph type="body" sz="quarter" idx="17"/>
          </p:nvPr>
        </p:nvSpPr>
        <p:spPr/>
        <p:txBody>
          <a:bodyPr/>
          <a:lstStyle/>
          <a:p>
            <a:r>
              <a:rPr lang="en-US" dirty="0"/>
              <a:t>The race to 100 million users</a:t>
            </a:r>
          </a:p>
        </p:txBody>
      </p:sp>
      <p:sp>
        <p:nvSpPr>
          <p:cNvPr id="5" name="Slide Number Placeholder 4">
            <a:extLst>
              <a:ext uri="{FF2B5EF4-FFF2-40B4-BE49-F238E27FC236}">
                <a16:creationId xmlns:a16="http://schemas.microsoft.com/office/drawing/2014/main" id="{A67CC7F1-6DBC-C646-9E1B-FC0F49EB5E2D}"/>
              </a:ext>
            </a:extLst>
          </p:cNvPr>
          <p:cNvSpPr>
            <a:spLocks noGrp="1"/>
          </p:cNvSpPr>
          <p:nvPr>
            <p:ph type="sldNum" sz="quarter" idx="4"/>
          </p:nvPr>
        </p:nvSpPr>
        <p:spPr/>
        <p:txBody>
          <a:bodyPr/>
          <a:lstStyle/>
          <a:p>
            <a:fld id="{097DE8CD-757F-F942-878A-F947C8B64E25}" type="slidenum">
              <a:rPr lang="en-US" smtClean="0"/>
              <a:t>7</a:t>
            </a:fld>
            <a:endParaRPr lang="en-US" dirty="0"/>
          </a:p>
        </p:txBody>
      </p:sp>
      <p:pic>
        <p:nvPicPr>
          <p:cNvPr id="15" name="Picture Placeholder 12">
            <a:extLst>
              <a:ext uri="{FF2B5EF4-FFF2-40B4-BE49-F238E27FC236}">
                <a16:creationId xmlns:a16="http://schemas.microsoft.com/office/drawing/2014/main" id="{8CA1B118-8AF6-423C-818C-B107729C142F}"/>
              </a:ext>
            </a:extLst>
          </p:cNvPr>
          <p:cNvPicPr>
            <a:picLocks noChangeAspect="1"/>
          </p:cNvPicPr>
          <p:nvPr/>
        </p:nvPicPr>
        <p:blipFill>
          <a:blip r:embed="rId2"/>
          <a:srcRect l="3704" r="3704"/>
          <a:stretch/>
        </p:blipFill>
        <p:spPr>
          <a:xfrm>
            <a:off x="7273351" y="4223539"/>
            <a:ext cx="3811588" cy="2236960"/>
          </a:xfrm>
          <a:prstGeom prst="rect">
            <a:avLst/>
          </a:prstGeom>
        </p:spPr>
      </p:pic>
      <p:pic>
        <p:nvPicPr>
          <p:cNvPr id="16" name="Picture 15">
            <a:extLst>
              <a:ext uri="{FF2B5EF4-FFF2-40B4-BE49-F238E27FC236}">
                <a16:creationId xmlns:a16="http://schemas.microsoft.com/office/drawing/2014/main" id="{74D238B3-6DE6-8D4B-3BAE-574A6037164D}"/>
              </a:ext>
            </a:extLst>
          </p:cNvPr>
          <p:cNvPicPr>
            <a:picLocks noChangeAspect="1"/>
          </p:cNvPicPr>
          <p:nvPr/>
        </p:nvPicPr>
        <p:blipFill>
          <a:blip r:embed="rId3"/>
          <a:stretch>
            <a:fillRect/>
          </a:stretch>
        </p:blipFill>
        <p:spPr>
          <a:xfrm>
            <a:off x="1152166" y="2586795"/>
            <a:ext cx="5144218" cy="2915057"/>
          </a:xfrm>
          <a:prstGeom prst="rect">
            <a:avLst/>
          </a:prstGeom>
        </p:spPr>
      </p:pic>
      <p:pic>
        <p:nvPicPr>
          <p:cNvPr id="17" name="Picture Placeholder 9">
            <a:extLst>
              <a:ext uri="{FF2B5EF4-FFF2-40B4-BE49-F238E27FC236}">
                <a16:creationId xmlns:a16="http://schemas.microsoft.com/office/drawing/2014/main" id="{9E94F7E2-9457-3E8B-EBDB-D7AFE97E2129}"/>
              </a:ext>
            </a:extLst>
          </p:cNvPr>
          <p:cNvPicPr>
            <a:picLocks noChangeAspect="1"/>
          </p:cNvPicPr>
          <p:nvPr/>
        </p:nvPicPr>
        <p:blipFill>
          <a:blip r:embed="rId4"/>
          <a:srcRect l="4517" r="4517"/>
          <a:stretch/>
        </p:blipFill>
        <p:spPr>
          <a:xfrm>
            <a:off x="7273351" y="1606498"/>
            <a:ext cx="3811588" cy="2236960"/>
          </a:xfrm>
          <a:prstGeom prst="rect">
            <a:avLst/>
          </a:prstGeom>
        </p:spPr>
      </p:pic>
    </p:spTree>
    <p:extLst>
      <p:ext uri="{BB962C8B-B14F-4D97-AF65-F5344CB8AC3E}">
        <p14:creationId xmlns:p14="http://schemas.microsoft.com/office/powerpoint/2010/main" val="814116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F0315-B89E-458C-6858-0B36F0A19C2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4FA2536-3314-5840-45A4-38D91505D385}"/>
              </a:ext>
            </a:extLst>
          </p:cNvPr>
          <p:cNvSpPr>
            <a:spLocks noGrp="1"/>
          </p:cNvSpPr>
          <p:nvPr>
            <p:ph type="body" sz="quarter" idx="11"/>
          </p:nvPr>
        </p:nvSpPr>
        <p:spPr/>
        <p:txBody>
          <a:bodyPr/>
          <a:lstStyle/>
          <a:p>
            <a:endParaRPr lang="en-US"/>
          </a:p>
        </p:txBody>
      </p:sp>
      <p:sp>
        <p:nvSpPr>
          <p:cNvPr id="3" name="Text Placeholder 2">
            <a:extLst>
              <a:ext uri="{FF2B5EF4-FFF2-40B4-BE49-F238E27FC236}">
                <a16:creationId xmlns:a16="http://schemas.microsoft.com/office/drawing/2014/main" id="{B1BDE152-1393-C848-6756-E67BF2B1BD6C}"/>
              </a:ext>
            </a:extLst>
          </p:cNvPr>
          <p:cNvSpPr>
            <a:spLocks noGrp="1"/>
          </p:cNvSpPr>
          <p:nvPr>
            <p:ph type="body" sz="quarter" idx="12"/>
          </p:nvPr>
        </p:nvSpPr>
        <p:spPr/>
        <p:txBody>
          <a:bodyPr/>
          <a:lstStyle/>
          <a:p>
            <a:endParaRPr lang="en-US"/>
          </a:p>
        </p:txBody>
      </p:sp>
      <p:sp>
        <p:nvSpPr>
          <p:cNvPr id="4" name="Text Placeholder 3">
            <a:extLst>
              <a:ext uri="{FF2B5EF4-FFF2-40B4-BE49-F238E27FC236}">
                <a16:creationId xmlns:a16="http://schemas.microsoft.com/office/drawing/2014/main" id="{014696B9-2812-F81F-5472-07DC8672590F}"/>
              </a:ext>
            </a:extLst>
          </p:cNvPr>
          <p:cNvSpPr>
            <a:spLocks noGrp="1"/>
          </p:cNvSpPr>
          <p:nvPr>
            <p:ph type="body" sz="quarter" idx="17"/>
          </p:nvPr>
        </p:nvSpPr>
        <p:spPr/>
        <p:txBody>
          <a:bodyPr/>
          <a:lstStyle/>
          <a:p>
            <a:endParaRPr lang="en-US"/>
          </a:p>
        </p:txBody>
      </p:sp>
      <p:sp>
        <p:nvSpPr>
          <p:cNvPr id="5" name="Slide Number Placeholder 4">
            <a:extLst>
              <a:ext uri="{FF2B5EF4-FFF2-40B4-BE49-F238E27FC236}">
                <a16:creationId xmlns:a16="http://schemas.microsoft.com/office/drawing/2014/main" id="{2C1F60F8-E961-10B6-8DD3-0658E6AF6714}"/>
              </a:ext>
            </a:extLst>
          </p:cNvPr>
          <p:cNvSpPr>
            <a:spLocks noGrp="1"/>
          </p:cNvSpPr>
          <p:nvPr>
            <p:ph type="sldNum" sz="quarter" idx="4"/>
          </p:nvPr>
        </p:nvSpPr>
        <p:spPr/>
        <p:txBody>
          <a:bodyPr/>
          <a:lstStyle/>
          <a:p>
            <a:fld id="{097DE8CD-757F-F942-878A-F947C8B64E25}" type="slidenum">
              <a:rPr lang="en-US" smtClean="0"/>
              <a:t>8</a:t>
            </a:fld>
            <a:endParaRPr lang="en-US" dirty="0"/>
          </a:p>
        </p:txBody>
      </p:sp>
      <p:pic>
        <p:nvPicPr>
          <p:cNvPr id="7" name="Picture 6">
            <a:extLst>
              <a:ext uri="{FF2B5EF4-FFF2-40B4-BE49-F238E27FC236}">
                <a16:creationId xmlns:a16="http://schemas.microsoft.com/office/drawing/2014/main" id="{B4C8DF15-5757-AADE-102E-91561BECEEA7}"/>
              </a:ext>
            </a:extLst>
          </p:cNvPr>
          <p:cNvPicPr>
            <a:picLocks noChangeAspect="1"/>
          </p:cNvPicPr>
          <p:nvPr/>
        </p:nvPicPr>
        <p:blipFill>
          <a:blip r:embed="rId2"/>
          <a:stretch>
            <a:fillRect/>
          </a:stretch>
        </p:blipFill>
        <p:spPr>
          <a:xfrm>
            <a:off x="0" y="1421"/>
            <a:ext cx="12192000" cy="6855158"/>
          </a:xfrm>
          <a:prstGeom prst="rect">
            <a:avLst/>
          </a:prstGeom>
        </p:spPr>
      </p:pic>
    </p:spTree>
    <p:extLst>
      <p:ext uri="{BB962C8B-B14F-4D97-AF65-F5344CB8AC3E}">
        <p14:creationId xmlns:p14="http://schemas.microsoft.com/office/powerpoint/2010/main" val="3876588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F0315-B89E-458C-6858-0B36F0A19C2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4FA2536-3314-5840-45A4-38D91505D385}"/>
              </a:ext>
            </a:extLst>
          </p:cNvPr>
          <p:cNvSpPr>
            <a:spLocks noGrp="1"/>
          </p:cNvSpPr>
          <p:nvPr>
            <p:ph type="body" sz="quarter" idx="11"/>
          </p:nvPr>
        </p:nvSpPr>
        <p:spPr/>
        <p:txBody>
          <a:bodyPr/>
          <a:lstStyle/>
          <a:p>
            <a:r>
              <a:rPr lang="en-US" dirty="0"/>
              <a:t>Strategy – Top Down or Bottom Up</a:t>
            </a:r>
          </a:p>
        </p:txBody>
      </p:sp>
      <p:sp>
        <p:nvSpPr>
          <p:cNvPr id="3" name="Text Placeholder 2">
            <a:extLst>
              <a:ext uri="{FF2B5EF4-FFF2-40B4-BE49-F238E27FC236}">
                <a16:creationId xmlns:a16="http://schemas.microsoft.com/office/drawing/2014/main" id="{B1BDE152-1393-C848-6756-E67BF2B1BD6C}"/>
              </a:ext>
            </a:extLst>
          </p:cNvPr>
          <p:cNvSpPr>
            <a:spLocks noGrp="1"/>
          </p:cNvSpPr>
          <p:nvPr>
            <p:ph type="body" sz="quarter" idx="12"/>
          </p:nvPr>
        </p:nvSpPr>
        <p:spPr/>
        <p:txBody>
          <a:bodyPr/>
          <a:lstStyle/>
          <a:p>
            <a:endParaRPr lang="en-US"/>
          </a:p>
        </p:txBody>
      </p:sp>
      <p:sp>
        <p:nvSpPr>
          <p:cNvPr id="4" name="Text Placeholder 3">
            <a:extLst>
              <a:ext uri="{FF2B5EF4-FFF2-40B4-BE49-F238E27FC236}">
                <a16:creationId xmlns:a16="http://schemas.microsoft.com/office/drawing/2014/main" id="{014696B9-2812-F81F-5472-07DC8672590F}"/>
              </a:ext>
            </a:extLst>
          </p:cNvPr>
          <p:cNvSpPr>
            <a:spLocks noGrp="1"/>
          </p:cNvSpPr>
          <p:nvPr>
            <p:ph type="body" sz="quarter" idx="17"/>
          </p:nvPr>
        </p:nvSpPr>
        <p:spPr/>
        <p:txBody>
          <a:bodyPr/>
          <a:lstStyle/>
          <a:p>
            <a:endParaRPr lang="en-US"/>
          </a:p>
        </p:txBody>
      </p:sp>
      <p:sp>
        <p:nvSpPr>
          <p:cNvPr id="5" name="Slide Number Placeholder 4">
            <a:extLst>
              <a:ext uri="{FF2B5EF4-FFF2-40B4-BE49-F238E27FC236}">
                <a16:creationId xmlns:a16="http://schemas.microsoft.com/office/drawing/2014/main" id="{2C1F60F8-E961-10B6-8DD3-0658E6AF6714}"/>
              </a:ext>
            </a:extLst>
          </p:cNvPr>
          <p:cNvSpPr>
            <a:spLocks noGrp="1"/>
          </p:cNvSpPr>
          <p:nvPr>
            <p:ph type="sldNum" sz="quarter" idx="4"/>
          </p:nvPr>
        </p:nvSpPr>
        <p:spPr/>
        <p:txBody>
          <a:bodyPr/>
          <a:lstStyle/>
          <a:p>
            <a:fld id="{097DE8CD-757F-F942-878A-F947C8B64E25}" type="slidenum">
              <a:rPr lang="en-US" smtClean="0"/>
              <a:t>9</a:t>
            </a:fld>
            <a:endParaRPr lang="en-US" dirty="0"/>
          </a:p>
        </p:txBody>
      </p:sp>
      <p:sp>
        <p:nvSpPr>
          <p:cNvPr id="6" name="Rectangle 5">
            <a:extLst>
              <a:ext uri="{FF2B5EF4-FFF2-40B4-BE49-F238E27FC236}">
                <a16:creationId xmlns:a16="http://schemas.microsoft.com/office/drawing/2014/main" id="{29E04FB4-22C5-EA10-EEA8-F0B461390CEF}"/>
              </a:ext>
            </a:extLst>
          </p:cNvPr>
          <p:cNvSpPr/>
          <p:nvPr/>
        </p:nvSpPr>
        <p:spPr>
          <a:xfrm>
            <a:off x="422412" y="1735494"/>
            <a:ext cx="5394960" cy="4114800"/>
          </a:xfrm>
          <a:prstGeom prst="rect">
            <a:avLst/>
          </a:prstGeom>
          <a:solidFill>
            <a:srgbClr val="F7F7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7" name="Rectangle 6">
            <a:extLst>
              <a:ext uri="{FF2B5EF4-FFF2-40B4-BE49-F238E27FC236}">
                <a16:creationId xmlns:a16="http://schemas.microsoft.com/office/drawing/2014/main" id="{A98F34F2-A244-B0E4-0899-6334CFA564B4}"/>
              </a:ext>
            </a:extLst>
          </p:cNvPr>
          <p:cNvSpPr/>
          <p:nvPr/>
        </p:nvSpPr>
        <p:spPr>
          <a:xfrm>
            <a:off x="422412" y="1735494"/>
            <a:ext cx="5394960" cy="457200"/>
          </a:xfrm>
          <a:prstGeom prst="rect">
            <a:avLst/>
          </a:prstGeom>
          <a:solidFill>
            <a:srgbClr val="0028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 name="TextBox 5">
            <a:extLst>
              <a:ext uri="{FF2B5EF4-FFF2-40B4-BE49-F238E27FC236}">
                <a16:creationId xmlns:a16="http://schemas.microsoft.com/office/drawing/2014/main" id="{6FB2C890-AE0D-BE4A-1C5A-25456346ECA1}"/>
              </a:ext>
            </a:extLst>
          </p:cNvPr>
          <p:cNvSpPr txBox="1"/>
          <p:nvPr/>
        </p:nvSpPr>
        <p:spPr>
          <a:xfrm>
            <a:off x="605292" y="1781214"/>
            <a:ext cx="5394960" cy="45720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i="0">
                <a:solidFill>
                  <a:srgbClr val="FFFFFF"/>
                </a:solidFill>
                <a:latin typeface="Century Gothic"/>
              </a:rPr>
              <a:t>TOP-DOWN</a:t>
            </a:r>
          </a:p>
        </p:txBody>
      </p:sp>
      <p:sp>
        <p:nvSpPr>
          <p:cNvPr id="9" name="TextBox 6">
            <a:extLst>
              <a:ext uri="{FF2B5EF4-FFF2-40B4-BE49-F238E27FC236}">
                <a16:creationId xmlns:a16="http://schemas.microsoft.com/office/drawing/2014/main" id="{EEFA131E-2996-B79C-7171-DA4DCC9B4B42}"/>
              </a:ext>
            </a:extLst>
          </p:cNvPr>
          <p:cNvSpPr txBox="1"/>
          <p:nvPr/>
        </p:nvSpPr>
        <p:spPr>
          <a:xfrm>
            <a:off x="696732" y="2375574"/>
            <a:ext cx="5029200" cy="338328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spcAft>
                <a:spcPts val="400"/>
              </a:spcAft>
            </a:pPr>
            <a:r>
              <a:rPr sz="1400" b="1" i="0">
                <a:solidFill>
                  <a:srgbClr val="002845"/>
                </a:solidFill>
                <a:latin typeface="Century Gothic"/>
              </a:rPr>
              <a:t>Set the vision firm-wide</a:t>
            </a:r>
          </a:p>
          <a:p>
            <a:pPr algn="l">
              <a:spcAft>
                <a:spcPts val="1400"/>
              </a:spcAft>
            </a:pPr>
            <a:r>
              <a:rPr sz="1200" b="0" i="0">
                <a:solidFill>
                  <a:srgbClr val="31363A"/>
                </a:solidFill>
                <a:latin typeface="Segoe UI"/>
              </a:rPr>
              <a:t>AI policy, vendor selection, training budget, named ownership.</a:t>
            </a:r>
          </a:p>
          <a:p>
            <a:pPr algn="l">
              <a:spcAft>
                <a:spcPts val="400"/>
              </a:spcAft>
            </a:pPr>
            <a:r>
              <a:rPr sz="1200" b="1" i="0">
                <a:solidFill>
                  <a:srgbClr val="96C23A"/>
                </a:solidFill>
                <a:latin typeface="Century Gothic"/>
              </a:rPr>
              <a:t>Pros</a:t>
            </a:r>
          </a:p>
          <a:p>
            <a:pPr algn="l">
              <a:spcAft>
                <a:spcPts val="1400"/>
              </a:spcAft>
            </a:pPr>
            <a:r>
              <a:rPr sz="1200" b="0" i="0">
                <a:solidFill>
                  <a:srgbClr val="31363A"/>
                </a:solidFill>
                <a:latin typeface="Segoe UI"/>
              </a:rPr>
              <a:t>Alignment, governance, faster scale, defensible against risk.</a:t>
            </a:r>
          </a:p>
          <a:p>
            <a:pPr algn="l">
              <a:spcAft>
                <a:spcPts val="400"/>
              </a:spcAft>
            </a:pPr>
            <a:r>
              <a:rPr sz="1200" b="1" i="0">
                <a:solidFill>
                  <a:srgbClr val="96C23A"/>
                </a:solidFill>
                <a:latin typeface="Century Gothic"/>
              </a:rPr>
              <a:t>Cons</a:t>
            </a:r>
          </a:p>
          <a:p>
            <a:pPr algn="l"/>
            <a:r>
              <a:rPr sz="1200" b="0" i="1">
                <a:solidFill>
                  <a:srgbClr val="31363A"/>
                </a:solidFill>
                <a:latin typeface="Segoe UI"/>
              </a:rPr>
              <a:t>Slower start. Risk of buying the wrong tool before practitioners know what they need.</a:t>
            </a:r>
          </a:p>
        </p:txBody>
      </p:sp>
      <p:sp>
        <p:nvSpPr>
          <p:cNvPr id="10" name="Rectangle 9">
            <a:extLst>
              <a:ext uri="{FF2B5EF4-FFF2-40B4-BE49-F238E27FC236}">
                <a16:creationId xmlns:a16="http://schemas.microsoft.com/office/drawing/2014/main" id="{19FBD4CD-6E43-01D0-9AC6-A02441DDA2CF}"/>
              </a:ext>
            </a:extLst>
          </p:cNvPr>
          <p:cNvSpPr/>
          <p:nvPr/>
        </p:nvSpPr>
        <p:spPr>
          <a:xfrm>
            <a:off x="6274572" y="1735494"/>
            <a:ext cx="5394960" cy="4114800"/>
          </a:xfrm>
          <a:prstGeom prst="rect">
            <a:avLst/>
          </a:prstGeom>
          <a:solidFill>
            <a:srgbClr val="F7F7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1" name="Rectangle 10">
            <a:extLst>
              <a:ext uri="{FF2B5EF4-FFF2-40B4-BE49-F238E27FC236}">
                <a16:creationId xmlns:a16="http://schemas.microsoft.com/office/drawing/2014/main" id="{07D58B03-6FFA-ABED-F990-C7D4F02DD8E5}"/>
              </a:ext>
            </a:extLst>
          </p:cNvPr>
          <p:cNvSpPr/>
          <p:nvPr/>
        </p:nvSpPr>
        <p:spPr>
          <a:xfrm>
            <a:off x="6274572" y="1735494"/>
            <a:ext cx="5394960" cy="457200"/>
          </a:xfrm>
          <a:prstGeom prst="rect">
            <a:avLst/>
          </a:prstGeom>
          <a:solidFill>
            <a:srgbClr val="0082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2" name="TextBox 9">
            <a:extLst>
              <a:ext uri="{FF2B5EF4-FFF2-40B4-BE49-F238E27FC236}">
                <a16:creationId xmlns:a16="http://schemas.microsoft.com/office/drawing/2014/main" id="{D1156FE2-0066-1B6C-26AE-549ED2D48DB5}"/>
              </a:ext>
            </a:extLst>
          </p:cNvPr>
          <p:cNvSpPr txBox="1"/>
          <p:nvPr/>
        </p:nvSpPr>
        <p:spPr>
          <a:xfrm>
            <a:off x="6457452" y="1781214"/>
            <a:ext cx="5394960" cy="45720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i="0">
                <a:solidFill>
                  <a:srgbClr val="FFFFFF"/>
                </a:solidFill>
                <a:latin typeface="Century Gothic"/>
              </a:rPr>
              <a:t>BOTTOM-UP</a:t>
            </a:r>
          </a:p>
        </p:txBody>
      </p:sp>
      <p:sp>
        <p:nvSpPr>
          <p:cNvPr id="13" name="TextBox 10">
            <a:extLst>
              <a:ext uri="{FF2B5EF4-FFF2-40B4-BE49-F238E27FC236}">
                <a16:creationId xmlns:a16="http://schemas.microsoft.com/office/drawing/2014/main" id="{C66905D7-EFCF-4985-5F72-89A6A92A39E6}"/>
              </a:ext>
            </a:extLst>
          </p:cNvPr>
          <p:cNvSpPr txBox="1"/>
          <p:nvPr/>
        </p:nvSpPr>
        <p:spPr>
          <a:xfrm>
            <a:off x="6548892" y="2375574"/>
            <a:ext cx="5029200" cy="338328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spcAft>
                <a:spcPts val="400"/>
              </a:spcAft>
            </a:pPr>
            <a:r>
              <a:rPr sz="1400" b="1" i="0">
                <a:solidFill>
                  <a:srgbClr val="002845"/>
                </a:solidFill>
                <a:latin typeface="Century Gothic"/>
              </a:rPr>
              <a:t>Let practitioners experiment</a:t>
            </a:r>
          </a:p>
          <a:p>
            <a:pPr algn="l">
              <a:spcAft>
                <a:spcPts val="1400"/>
              </a:spcAft>
            </a:pPr>
            <a:r>
              <a:rPr sz="1200" b="0" i="0">
                <a:solidFill>
                  <a:srgbClr val="31363A"/>
                </a:solidFill>
                <a:latin typeface="Segoe UI"/>
              </a:rPr>
              <a:t>Personal tools, custom GPTs, light pilots inside real workflows.</a:t>
            </a:r>
          </a:p>
          <a:p>
            <a:pPr algn="l">
              <a:spcAft>
                <a:spcPts val="400"/>
              </a:spcAft>
            </a:pPr>
            <a:r>
              <a:rPr sz="1200" b="1" i="0">
                <a:solidFill>
                  <a:srgbClr val="96C23A"/>
                </a:solidFill>
                <a:latin typeface="Century Gothic"/>
              </a:rPr>
              <a:t>Pros</a:t>
            </a:r>
          </a:p>
          <a:p>
            <a:pPr algn="l">
              <a:spcAft>
                <a:spcPts val="1400"/>
              </a:spcAft>
            </a:pPr>
            <a:r>
              <a:rPr sz="1200" b="0" i="0">
                <a:solidFill>
                  <a:srgbClr val="31363A"/>
                </a:solidFill>
                <a:latin typeface="Segoe UI"/>
              </a:rPr>
              <a:t>Rapid learning, real use cases surface, fluency builds quickly.</a:t>
            </a:r>
          </a:p>
          <a:p>
            <a:pPr algn="l">
              <a:spcAft>
                <a:spcPts val="400"/>
              </a:spcAft>
            </a:pPr>
            <a:r>
              <a:rPr sz="1200" b="1" i="0">
                <a:solidFill>
                  <a:srgbClr val="96C23A"/>
                </a:solidFill>
                <a:latin typeface="Century Gothic"/>
              </a:rPr>
              <a:t>Cons</a:t>
            </a:r>
          </a:p>
          <a:p>
            <a:pPr algn="l"/>
            <a:r>
              <a:rPr sz="1200" b="0" i="1">
                <a:solidFill>
                  <a:srgbClr val="31363A"/>
                </a:solidFill>
                <a:latin typeface="Segoe UI"/>
              </a:rPr>
              <a:t>Shadow IT, data leakage, no leverage across the firm, training duplicated.</a:t>
            </a:r>
          </a:p>
        </p:txBody>
      </p:sp>
    </p:spTree>
    <p:extLst>
      <p:ext uri="{BB962C8B-B14F-4D97-AF65-F5344CB8AC3E}">
        <p14:creationId xmlns:p14="http://schemas.microsoft.com/office/powerpoint/2010/main" val="4266833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69A99-68FC-7E22-9B3D-CB811C1C2004}"/>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B1C42386-5173-8A72-48F8-8257A0A9C5C7}"/>
              </a:ext>
            </a:extLst>
          </p:cNvPr>
          <p:cNvPicPr>
            <a:picLocks noChangeAspect="1"/>
          </p:cNvPicPr>
          <p:nvPr/>
        </p:nvPicPr>
        <p:blipFill>
          <a:blip r:embed="rId2"/>
          <a:stretch>
            <a:fillRect/>
          </a:stretch>
        </p:blipFill>
        <p:spPr>
          <a:xfrm>
            <a:off x="10071770" y="284386"/>
            <a:ext cx="1846509" cy="768718"/>
          </a:xfrm>
          <a:prstGeom prst="rect">
            <a:avLst/>
          </a:prstGeom>
        </p:spPr>
      </p:pic>
      <p:sp>
        <p:nvSpPr>
          <p:cNvPr id="2" name="TextBox 3">
            <a:extLst>
              <a:ext uri="{FF2B5EF4-FFF2-40B4-BE49-F238E27FC236}">
                <a16:creationId xmlns:a16="http://schemas.microsoft.com/office/drawing/2014/main" id="{41411203-ADA4-D146-562A-1A8F2296075C}"/>
              </a:ext>
            </a:extLst>
          </p:cNvPr>
          <p:cNvSpPr txBox="1"/>
          <p:nvPr/>
        </p:nvSpPr>
        <p:spPr>
          <a:xfrm>
            <a:off x="1482790" y="2606558"/>
            <a:ext cx="9226420" cy="1446550"/>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solidFill>
                  <a:schemeClr val="bg1"/>
                </a:solidFill>
                <a:latin typeface="Segoe UI Symbol" panose="020B0502040204020203" pitchFamily="34" charset="0"/>
                <a:ea typeface="Segoe UI Symbol" panose="020B0502040204020203" pitchFamily="34" charset="0"/>
              </a:rPr>
              <a:t>Where are you / your firm at on your AI journey?</a:t>
            </a:r>
            <a:endParaRPr lang="en-US" sz="3600" dirty="0"/>
          </a:p>
        </p:txBody>
      </p:sp>
    </p:spTree>
    <p:extLst>
      <p:ext uri="{BB962C8B-B14F-4D97-AF65-F5344CB8AC3E}">
        <p14:creationId xmlns:p14="http://schemas.microsoft.com/office/powerpoint/2010/main" val="1008493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720BF-7D04-2A4D-2E0B-DE4EBE8F984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9DA2774-49A2-678E-7AFB-E7BC06B5FBBC}"/>
              </a:ext>
            </a:extLst>
          </p:cNvPr>
          <p:cNvSpPr>
            <a:spLocks noGrp="1"/>
          </p:cNvSpPr>
          <p:nvPr>
            <p:ph type="body" sz="quarter" idx="11"/>
          </p:nvPr>
        </p:nvSpPr>
        <p:spPr/>
        <p:txBody>
          <a:bodyPr/>
          <a:lstStyle/>
          <a:p>
            <a:r>
              <a:rPr lang="en-US" dirty="0"/>
              <a:t>What is your firm doing?</a:t>
            </a:r>
          </a:p>
        </p:txBody>
      </p:sp>
      <p:sp>
        <p:nvSpPr>
          <p:cNvPr id="5" name="Slide Number Placeholder 4">
            <a:extLst>
              <a:ext uri="{FF2B5EF4-FFF2-40B4-BE49-F238E27FC236}">
                <a16:creationId xmlns:a16="http://schemas.microsoft.com/office/drawing/2014/main" id="{06A242AF-7036-E001-3860-F7F76047151A}"/>
              </a:ext>
            </a:extLst>
          </p:cNvPr>
          <p:cNvSpPr>
            <a:spLocks noGrp="1"/>
          </p:cNvSpPr>
          <p:nvPr>
            <p:ph type="sldNum" sz="quarter" idx="4"/>
          </p:nvPr>
        </p:nvSpPr>
        <p:spPr/>
        <p:txBody>
          <a:bodyPr/>
          <a:lstStyle/>
          <a:p>
            <a:fld id="{097DE8CD-757F-F942-878A-F947C8B64E25}" type="slidenum">
              <a:rPr lang="en-US" smtClean="0"/>
              <a:t>11</a:t>
            </a:fld>
            <a:endParaRPr lang="en-US" dirty="0"/>
          </a:p>
        </p:txBody>
      </p:sp>
      <p:sp>
        <p:nvSpPr>
          <p:cNvPr id="7" name="Rectangle 6">
            <a:extLst>
              <a:ext uri="{FF2B5EF4-FFF2-40B4-BE49-F238E27FC236}">
                <a16:creationId xmlns:a16="http://schemas.microsoft.com/office/drawing/2014/main" id="{2194FA8C-8DBF-FBE6-7746-EB4077271038}"/>
              </a:ext>
            </a:extLst>
          </p:cNvPr>
          <p:cNvSpPr/>
          <p:nvPr/>
        </p:nvSpPr>
        <p:spPr>
          <a:xfrm>
            <a:off x="667933" y="1751356"/>
            <a:ext cx="822960" cy="1097280"/>
          </a:xfrm>
          <a:prstGeom prst="rect">
            <a:avLst/>
          </a:prstGeom>
          <a:solidFill>
            <a:srgbClr val="0028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 name="TextBox 4">
            <a:extLst>
              <a:ext uri="{FF2B5EF4-FFF2-40B4-BE49-F238E27FC236}">
                <a16:creationId xmlns:a16="http://schemas.microsoft.com/office/drawing/2014/main" id="{6C66CA18-2057-E54C-3998-E8090035DFD9}"/>
              </a:ext>
            </a:extLst>
          </p:cNvPr>
          <p:cNvSpPr txBox="1"/>
          <p:nvPr/>
        </p:nvSpPr>
        <p:spPr>
          <a:xfrm>
            <a:off x="667933" y="1751356"/>
            <a:ext cx="822960" cy="109728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3000" b="1" i="0">
                <a:solidFill>
                  <a:srgbClr val="96C23A"/>
                </a:solidFill>
                <a:latin typeface="Century Gothic"/>
              </a:rPr>
              <a:t>01</a:t>
            </a:r>
          </a:p>
        </p:txBody>
      </p:sp>
      <p:sp>
        <p:nvSpPr>
          <p:cNvPr id="9" name="TextBox 5">
            <a:extLst>
              <a:ext uri="{FF2B5EF4-FFF2-40B4-BE49-F238E27FC236}">
                <a16:creationId xmlns:a16="http://schemas.microsoft.com/office/drawing/2014/main" id="{2F54FCCB-84FB-304E-AEED-EC8E50878138}"/>
              </a:ext>
            </a:extLst>
          </p:cNvPr>
          <p:cNvSpPr txBox="1"/>
          <p:nvPr/>
        </p:nvSpPr>
        <p:spPr>
          <a:xfrm>
            <a:off x="1765213" y="1797076"/>
            <a:ext cx="9875520" cy="54864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i="0">
                <a:solidFill>
                  <a:srgbClr val="002845"/>
                </a:solidFill>
                <a:latin typeface="Century Gothic"/>
              </a:rPr>
              <a:t>ONE thing you're doing personally with AI that's working</a:t>
            </a:r>
          </a:p>
        </p:txBody>
      </p:sp>
      <p:sp>
        <p:nvSpPr>
          <p:cNvPr id="10" name="TextBox 6">
            <a:extLst>
              <a:ext uri="{FF2B5EF4-FFF2-40B4-BE49-F238E27FC236}">
                <a16:creationId xmlns:a16="http://schemas.microsoft.com/office/drawing/2014/main" id="{29E36F6A-C613-29F3-F5B6-D2F16F2A1E55}"/>
              </a:ext>
            </a:extLst>
          </p:cNvPr>
          <p:cNvSpPr txBox="1"/>
          <p:nvPr/>
        </p:nvSpPr>
        <p:spPr>
          <a:xfrm>
            <a:off x="1765213" y="2345716"/>
            <a:ext cx="9875520" cy="45720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300" b="0" i="1">
                <a:solidFill>
                  <a:srgbClr val="31363A"/>
                </a:solidFill>
                <a:latin typeface="Segoe UI"/>
              </a:rPr>
              <a:t>Could be ChatGPT for emails, Claude for memos, anything.</a:t>
            </a:r>
          </a:p>
        </p:txBody>
      </p:sp>
      <p:sp>
        <p:nvSpPr>
          <p:cNvPr id="11" name="Rectangle 10">
            <a:extLst>
              <a:ext uri="{FF2B5EF4-FFF2-40B4-BE49-F238E27FC236}">
                <a16:creationId xmlns:a16="http://schemas.microsoft.com/office/drawing/2014/main" id="{DAD978BA-8B58-5C18-2825-91D854141F33}"/>
              </a:ext>
            </a:extLst>
          </p:cNvPr>
          <p:cNvSpPr/>
          <p:nvPr/>
        </p:nvSpPr>
        <p:spPr>
          <a:xfrm>
            <a:off x="667933" y="3122956"/>
            <a:ext cx="822960" cy="1097280"/>
          </a:xfrm>
          <a:prstGeom prst="rect">
            <a:avLst/>
          </a:prstGeom>
          <a:solidFill>
            <a:srgbClr val="0028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2" name="TextBox 8">
            <a:extLst>
              <a:ext uri="{FF2B5EF4-FFF2-40B4-BE49-F238E27FC236}">
                <a16:creationId xmlns:a16="http://schemas.microsoft.com/office/drawing/2014/main" id="{7DE97631-A70C-D17E-9F24-494F3EDD176B}"/>
              </a:ext>
            </a:extLst>
          </p:cNvPr>
          <p:cNvSpPr txBox="1"/>
          <p:nvPr/>
        </p:nvSpPr>
        <p:spPr>
          <a:xfrm>
            <a:off x="667933" y="3122956"/>
            <a:ext cx="822960" cy="109728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3000" b="1" i="0">
                <a:solidFill>
                  <a:srgbClr val="96C23A"/>
                </a:solidFill>
                <a:latin typeface="Century Gothic"/>
              </a:rPr>
              <a:t>02</a:t>
            </a:r>
          </a:p>
        </p:txBody>
      </p:sp>
      <p:sp>
        <p:nvSpPr>
          <p:cNvPr id="13" name="TextBox 9">
            <a:extLst>
              <a:ext uri="{FF2B5EF4-FFF2-40B4-BE49-F238E27FC236}">
                <a16:creationId xmlns:a16="http://schemas.microsoft.com/office/drawing/2014/main" id="{930AF0A8-18C9-8183-AA17-0D091D4F779B}"/>
              </a:ext>
            </a:extLst>
          </p:cNvPr>
          <p:cNvSpPr txBox="1"/>
          <p:nvPr/>
        </p:nvSpPr>
        <p:spPr>
          <a:xfrm>
            <a:off x="1765213" y="3168676"/>
            <a:ext cx="9875520" cy="307777"/>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i="0" dirty="0">
                <a:solidFill>
                  <a:srgbClr val="002845"/>
                </a:solidFill>
                <a:latin typeface="Century Gothic"/>
              </a:rPr>
              <a:t>ONE thing your firm has deployed — or tried and abandoned</a:t>
            </a:r>
            <a:r>
              <a:rPr lang="en-US" sz="2000" b="1" i="0" dirty="0">
                <a:solidFill>
                  <a:srgbClr val="002845"/>
                </a:solidFill>
                <a:latin typeface="Century Gothic"/>
              </a:rPr>
              <a:t> or succeeded</a:t>
            </a:r>
            <a:endParaRPr sz="2000" b="1" i="0" dirty="0">
              <a:solidFill>
                <a:srgbClr val="002845"/>
              </a:solidFill>
              <a:latin typeface="Century Gothic"/>
            </a:endParaRPr>
          </a:p>
        </p:txBody>
      </p:sp>
      <p:sp>
        <p:nvSpPr>
          <p:cNvPr id="14" name="TextBox 10">
            <a:extLst>
              <a:ext uri="{FF2B5EF4-FFF2-40B4-BE49-F238E27FC236}">
                <a16:creationId xmlns:a16="http://schemas.microsoft.com/office/drawing/2014/main" id="{6325E9E8-1E87-20AF-61DE-70E3BAD5BCFE}"/>
              </a:ext>
            </a:extLst>
          </p:cNvPr>
          <p:cNvSpPr txBox="1"/>
          <p:nvPr/>
        </p:nvSpPr>
        <p:spPr>
          <a:xfrm>
            <a:off x="1765213" y="3717316"/>
            <a:ext cx="9875520" cy="45720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300" b="0" i="1">
                <a:solidFill>
                  <a:srgbClr val="31363A"/>
                </a:solidFill>
                <a:latin typeface="Segoe UI"/>
              </a:rPr>
              <a:t>Tool, workflow, pilot. What worked, what didn't, what surprised you.</a:t>
            </a:r>
          </a:p>
        </p:txBody>
      </p:sp>
      <p:sp>
        <p:nvSpPr>
          <p:cNvPr id="15" name="Rectangle 14">
            <a:extLst>
              <a:ext uri="{FF2B5EF4-FFF2-40B4-BE49-F238E27FC236}">
                <a16:creationId xmlns:a16="http://schemas.microsoft.com/office/drawing/2014/main" id="{484452B8-5183-0DE7-3235-B136C78223E5}"/>
              </a:ext>
            </a:extLst>
          </p:cNvPr>
          <p:cNvSpPr/>
          <p:nvPr/>
        </p:nvSpPr>
        <p:spPr>
          <a:xfrm>
            <a:off x="667933" y="4494556"/>
            <a:ext cx="822960" cy="1097280"/>
          </a:xfrm>
          <a:prstGeom prst="rect">
            <a:avLst/>
          </a:prstGeom>
          <a:solidFill>
            <a:srgbClr val="0028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6" name="TextBox 12">
            <a:extLst>
              <a:ext uri="{FF2B5EF4-FFF2-40B4-BE49-F238E27FC236}">
                <a16:creationId xmlns:a16="http://schemas.microsoft.com/office/drawing/2014/main" id="{D6D6C626-D2D0-3E25-77AE-725E75591F6D}"/>
              </a:ext>
            </a:extLst>
          </p:cNvPr>
          <p:cNvSpPr txBox="1"/>
          <p:nvPr/>
        </p:nvSpPr>
        <p:spPr>
          <a:xfrm>
            <a:off x="667933" y="4494556"/>
            <a:ext cx="822960" cy="1097280"/>
          </a:xfrm>
          <a:prstGeom prst="rect">
            <a:avLst/>
          </a:prstGeom>
          <a:noFill/>
        </p:spPr>
        <p:txBody>
          <a:bodyPr wrap="square" lIns="0" tIns="0" rIns="0" bIns="0" anchor="ct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sz="3000" b="1" i="0">
                <a:solidFill>
                  <a:srgbClr val="96C23A"/>
                </a:solidFill>
                <a:latin typeface="Century Gothic"/>
              </a:rPr>
              <a:t>03</a:t>
            </a:r>
          </a:p>
        </p:txBody>
      </p:sp>
      <p:sp>
        <p:nvSpPr>
          <p:cNvPr id="17" name="TextBox 13">
            <a:extLst>
              <a:ext uri="{FF2B5EF4-FFF2-40B4-BE49-F238E27FC236}">
                <a16:creationId xmlns:a16="http://schemas.microsoft.com/office/drawing/2014/main" id="{A8694E9B-77A5-C431-D829-1EE486BD443A}"/>
              </a:ext>
            </a:extLst>
          </p:cNvPr>
          <p:cNvSpPr txBox="1"/>
          <p:nvPr/>
        </p:nvSpPr>
        <p:spPr>
          <a:xfrm>
            <a:off x="1765213" y="4540276"/>
            <a:ext cx="9875520" cy="54864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000" b="1" i="0">
                <a:solidFill>
                  <a:srgbClr val="002845"/>
                </a:solidFill>
                <a:latin typeface="Century Gothic"/>
              </a:rPr>
              <a:t>ONE question you wish you knew the answer to</a:t>
            </a:r>
          </a:p>
        </p:txBody>
      </p:sp>
      <p:sp>
        <p:nvSpPr>
          <p:cNvPr id="18" name="TextBox 14">
            <a:extLst>
              <a:ext uri="{FF2B5EF4-FFF2-40B4-BE49-F238E27FC236}">
                <a16:creationId xmlns:a16="http://schemas.microsoft.com/office/drawing/2014/main" id="{439A012E-75CB-980B-FE9A-359EC275C4D5}"/>
              </a:ext>
            </a:extLst>
          </p:cNvPr>
          <p:cNvSpPr txBox="1"/>
          <p:nvPr/>
        </p:nvSpPr>
        <p:spPr>
          <a:xfrm>
            <a:off x="1765213" y="5088916"/>
            <a:ext cx="9875520" cy="45720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300" b="0" i="1">
                <a:solidFill>
                  <a:srgbClr val="31363A"/>
                </a:solidFill>
                <a:latin typeface="Segoe UI"/>
              </a:rPr>
              <a:t>We'll come back to these as themes for the rest of the session.</a:t>
            </a:r>
          </a:p>
        </p:txBody>
      </p:sp>
    </p:spTree>
    <p:extLst>
      <p:ext uri="{BB962C8B-B14F-4D97-AF65-F5344CB8AC3E}">
        <p14:creationId xmlns:p14="http://schemas.microsoft.com/office/powerpoint/2010/main" val="977101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F0315-B89E-458C-6858-0B36F0A19C2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4FA2536-3314-5840-45A4-38D91505D385}"/>
              </a:ext>
            </a:extLst>
          </p:cNvPr>
          <p:cNvSpPr>
            <a:spLocks noGrp="1"/>
          </p:cNvSpPr>
          <p:nvPr>
            <p:ph type="body" sz="quarter" idx="11"/>
          </p:nvPr>
        </p:nvSpPr>
        <p:spPr/>
        <p:txBody>
          <a:bodyPr/>
          <a:lstStyle/>
          <a:p>
            <a:r>
              <a:rPr lang="en-US" dirty="0"/>
              <a:t>Everyday Wins</a:t>
            </a:r>
          </a:p>
        </p:txBody>
      </p:sp>
      <p:sp>
        <p:nvSpPr>
          <p:cNvPr id="3" name="Text Placeholder 2">
            <a:extLst>
              <a:ext uri="{FF2B5EF4-FFF2-40B4-BE49-F238E27FC236}">
                <a16:creationId xmlns:a16="http://schemas.microsoft.com/office/drawing/2014/main" id="{B1BDE152-1393-C848-6756-E67BF2B1BD6C}"/>
              </a:ext>
            </a:extLst>
          </p:cNvPr>
          <p:cNvSpPr>
            <a:spLocks noGrp="1"/>
          </p:cNvSpPr>
          <p:nvPr>
            <p:ph type="body" sz="quarter" idx="12"/>
          </p:nvPr>
        </p:nvSpPr>
        <p:spPr/>
        <p:txBody>
          <a:bodyPr/>
          <a:lstStyle/>
          <a:p>
            <a:endParaRPr lang="en-US"/>
          </a:p>
        </p:txBody>
      </p:sp>
      <p:sp>
        <p:nvSpPr>
          <p:cNvPr id="4" name="Text Placeholder 3">
            <a:extLst>
              <a:ext uri="{FF2B5EF4-FFF2-40B4-BE49-F238E27FC236}">
                <a16:creationId xmlns:a16="http://schemas.microsoft.com/office/drawing/2014/main" id="{014696B9-2812-F81F-5472-07DC8672590F}"/>
              </a:ext>
            </a:extLst>
          </p:cNvPr>
          <p:cNvSpPr>
            <a:spLocks noGrp="1"/>
          </p:cNvSpPr>
          <p:nvPr>
            <p:ph type="body" sz="quarter" idx="17"/>
          </p:nvPr>
        </p:nvSpPr>
        <p:spPr/>
        <p:txBody>
          <a:bodyPr/>
          <a:lstStyle/>
          <a:p>
            <a:endParaRPr lang="en-US"/>
          </a:p>
        </p:txBody>
      </p:sp>
      <p:sp>
        <p:nvSpPr>
          <p:cNvPr id="5" name="Slide Number Placeholder 4">
            <a:extLst>
              <a:ext uri="{FF2B5EF4-FFF2-40B4-BE49-F238E27FC236}">
                <a16:creationId xmlns:a16="http://schemas.microsoft.com/office/drawing/2014/main" id="{2C1F60F8-E961-10B6-8DD3-0658E6AF6714}"/>
              </a:ext>
            </a:extLst>
          </p:cNvPr>
          <p:cNvSpPr>
            <a:spLocks noGrp="1"/>
          </p:cNvSpPr>
          <p:nvPr>
            <p:ph type="sldNum" sz="quarter" idx="4"/>
          </p:nvPr>
        </p:nvSpPr>
        <p:spPr/>
        <p:txBody>
          <a:bodyPr/>
          <a:lstStyle/>
          <a:p>
            <a:fld id="{097DE8CD-757F-F942-878A-F947C8B64E25}" type="slidenum">
              <a:rPr lang="en-US" smtClean="0"/>
              <a:t>12</a:t>
            </a:fld>
            <a:endParaRPr lang="en-US" dirty="0"/>
          </a:p>
        </p:txBody>
      </p:sp>
      <p:sp>
        <p:nvSpPr>
          <p:cNvPr id="6" name="Rectangle 5">
            <a:extLst>
              <a:ext uri="{FF2B5EF4-FFF2-40B4-BE49-F238E27FC236}">
                <a16:creationId xmlns:a16="http://schemas.microsoft.com/office/drawing/2014/main" id="{1A3376F5-B71B-C6B7-4429-3E3CF3958C15}"/>
              </a:ext>
            </a:extLst>
          </p:cNvPr>
          <p:cNvSpPr/>
          <p:nvPr/>
        </p:nvSpPr>
        <p:spPr>
          <a:xfrm>
            <a:off x="393613" y="1639622"/>
            <a:ext cx="5486400" cy="2286000"/>
          </a:xfrm>
          <a:prstGeom prst="rect">
            <a:avLst/>
          </a:prstGeom>
          <a:solidFill>
            <a:srgbClr val="F7F7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7" name="Rectangle 6">
            <a:extLst>
              <a:ext uri="{FF2B5EF4-FFF2-40B4-BE49-F238E27FC236}">
                <a16:creationId xmlns:a16="http://schemas.microsoft.com/office/drawing/2014/main" id="{523A7A2F-9F46-A87F-58F5-BEE87A6D90E0}"/>
              </a:ext>
            </a:extLst>
          </p:cNvPr>
          <p:cNvSpPr/>
          <p:nvPr/>
        </p:nvSpPr>
        <p:spPr>
          <a:xfrm>
            <a:off x="393613" y="1639622"/>
            <a:ext cx="109728" cy="2286000"/>
          </a:xfrm>
          <a:prstGeom prst="rect">
            <a:avLst/>
          </a:prstGeom>
          <a:solidFill>
            <a:srgbClr val="0028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8" name="TextBox 5">
            <a:extLst>
              <a:ext uri="{FF2B5EF4-FFF2-40B4-BE49-F238E27FC236}">
                <a16:creationId xmlns:a16="http://schemas.microsoft.com/office/drawing/2014/main" id="{4371FC5D-C914-2D9E-BC03-D09ECF99D317}"/>
              </a:ext>
            </a:extLst>
          </p:cNvPr>
          <p:cNvSpPr txBox="1"/>
          <p:nvPr/>
        </p:nvSpPr>
        <p:spPr>
          <a:xfrm>
            <a:off x="667933" y="1776782"/>
            <a:ext cx="5120640" cy="45720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800" b="1" i="0">
                <a:solidFill>
                  <a:srgbClr val="002845"/>
                </a:solidFill>
                <a:latin typeface="Century Gothic"/>
              </a:rPr>
              <a:t>MEETINGS</a:t>
            </a:r>
          </a:p>
        </p:txBody>
      </p:sp>
      <p:sp>
        <p:nvSpPr>
          <p:cNvPr id="9" name="TextBox 6">
            <a:extLst>
              <a:ext uri="{FF2B5EF4-FFF2-40B4-BE49-F238E27FC236}">
                <a16:creationId xmlns:a16="http://schemas.microsoft.com/office/drawing/2014/main" id="{8EAEF081-B0F4-4B36-8AC0-63C849E74E35}"/>
              </a:ext>
            </a:extLst>
          </p:cNvPr>
          <p:cNvSpPr txBox="1"/>
          <p:nvPr/>
        </p:nvSpPr>
        <p:spPr>
          <a:xfrm>
            <a:off x="667933" y="2325422"/>
            <a:ext cx="5120640" cy="64008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300" b="0" i="0">
                <a:solidFill>
                  <a:srgbClr val="31363A"/>
                </a:solidFill>
                <a:latin typeface="Segoe UI"/>
              </a:rPr>
              <a:t>Recap, action items, queryable transcripts.</a:t>
            </a:r>
          </a:p>
        </p:txBody>
      </p:sp>
      <p:sp>
        <p:nvSpPr>
          <p:cNvPr id="10" name="TextBox 7">
            <a:extLst>
              <a:ext uri="{FF2B5EF4-FFF2-40B4-BE49-F238E27FC236}">
                <a16:creationId xmlns:a16="http://schemas.microsoft.com/office/drawing/2014/main" id="{AA15D500-6E0C-6B60-763A-F6B0EF923273}"/>
              </a:ext>
            </a:extLst>
          </p:cNvPr>
          <p:cNvSpPr txBox="1"/>
          <p:nvPr/>
        </p:nvSpPr>
        <p:spPr>
          <a:xfrm>
            <a:off x="667933" y="3056942"/>
            <a:ext cx="5120640" cy="36576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000" b="1" i="0">
                <a:solidFill>
                  <a:srgbClr val="A9ACAD"/>
                </a:solidFill>
                <a:latin typeface="Century Gothic"/>
              </a:rPr>
              <a:t>TOOLS</a:t>
            </a:r>
          </a:p>
        </p:txBody>
      </p:sp>
      <p:sp>
        <p:nvSpPr>
          <p:cNvPr id="11" name="TextBox 8">
            <a:extLst>
              <a:ext uri="{FF2B5EF4-FFF2-40B4-BE49-F238E27FC236}">
                <a16:creationId xmlns:a16="http://schemas.microsoft.com/office/drawing/2014/main" id="{ACEEA15C-DF93-DF13-91D1-282B3C3DAC54}"/>
              </a:ext>
            </a:extLst>
          </p:cNvPr>
          <p:cNvSpPr txBox="1"/>
          <p:nvPr/>
        </p:nvSpPr>
        <p:spPr>
          <a:xfrm>
            <a:off x="667933" y="3331262"/>
            <a:ext cx="5120640" cy="45720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200" b="0" i="1">
                <a:solidFill>
                  <a:srgbClr val="002845"/>
                </a:solidFill>
                <a:latin typeface="Segoe UI"/>
              </a:rPr>
              <a:t>Fireflies  •  Otter  •  Granola  •  Read.ai</a:t>
            </a:r>
          </a:p>
        </p:txBody>
      </p:sp>
      <p:sp>
        <p:nvSpPr>
          <p:cNvPr id="12" name="Rectangle 11">
            <a:extLst>
              <a:ext uri="{FF2B5EF4-FFF2-40B4-BE49-F238E27FC236}">
                <a16:creationId xmlns:a16="http://schemas.microsoft.com/office/drawing/2014/main" id="{F6296596-2E6A-A0FA-BE7F-5DD6E269B599}"/>
              </a:ext>
            </a:extLst>
          </p:cNvPr>
          <p:cNvSpPr/>
          <p:nvPr/>
        </p:nvSpPr>
        <p:spPr>
          <a:xfrm>
            <a:off x="6154333" y="1639622"/>
            <a:ext cx="5486400" cy="2286000"/>
          </a:xfrm>
          <a:prstGeom prst="rect">
            <a:avLst/>
          </a:prstGeom>
          <a:solidFill>
            <a:srgbClr val="F7F7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3" name="Rectangle 12">
            <a:extLst>
              <a:ext uri="{FF2B5EF4-FFF2-40B4-BE49-F238E27FC236}">
                <a16:creationId xmlns:a16="http://schemas.microsoft.com/office/drawing/2014/main" id="{22EB50EB-3D12-6032-6A79-18E0215CE99D}"/>
              </a:ext>
            </a:extLst>
          </p:cNvPr>
          <p:cNvSpPr/>
          <p:nvPr/>
        </p:nvSpPr>
        <p:spPr>
          <a:xfrm>
            <a:off x="6154333" y="1639622"/>
            <a:ext cx="109728" cy="2286000"/>
          </a:xfrm>
          <a:prstGeom prst="rect">
            <a:avLst/>
          </a:prstGeom>
          <a:solidFill>
            <a:srgbClr val="0082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4" name="TextBox 11">
            <a:extLst>
              <a:ext uri="{FF2B5EF4-FFF2-40B4-BE49-F238E27FC236}">
                <a16:creationId xmlns:a16="http://schemas.microsoft.com/office/drawing/2014/main" id="{AEC18811-E8AA-D71B-3530-8B49187A1E85}"/>
              </a:ext>
            </a:extLst>
          </p:cNvPr>
          <p:cNvSpPr txBox="1"/>
          <p:nvPr/>
        </p:nvSpPr>
        <p:spPr>
          <a:xfrm>
            <a:off x="6428653" y="1776782"/>
            <a:ext cx="5120640" cy="45720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800" b="1" i="0">
                <a:solidFill>
                  <a:srgbClr val="002845"/>
                </a:solidFill>
                <a:latin typeface="Century Gothic"/>
              </a:rPr>
              <a:t>CALENDAR</a:t>
            </a:r>
          </a:p>
        </p:txBody>
      </p:sp>
      <p:sp>
        <p:nvSpPr>
          <p:cNvPr id="15" name="TextBox 12">
            <a:extLst>
              <a:ext uri="{FF2B5EF4-FFF2-40B4-BE49-F238E27FC236}">
                <a16:creationId xmlns:a16="http://schemas.microsoft.com/office/drawing/2014/main" id="{2A74B9FD-B258-A6EC-EE43-BC0BEB2DBDEF}"/>
              </a:ext>
            </a:extLst>
          </p:cNvPr>
          <p:cNvSpPr txBox="1"/>
          <p:nvPr/>
        </p:nvSpPr>
        <p:spPr>
          <a:xfrm>
            <a:off x="6428653" y="2325422"/>
            <a:ext cx="5120640" cy="64008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300" b="0" i="0">
                <a:solidFill>
                  <a:srgbClr val="31363A"/>
                </a:solidFill>
                <a:latin typeface="Segoe UI"/>
              </a:rPr>
              <a:t>Auto-block deep work. Defend focus time.</a:t>
            </a:r>
          </a:p>
        </p:txBody>
      </p:sp>
      <p:sp>
        <p:nvSpPr>
          <p:cNvPr id="16" name="TextBox 13">
            <a:extLst>
              <a:ext uri="{FF2B5EF4-FFF2-40B4-BE49-F238E27FC236}">
                <a16:creationId xmlns:a16="http://schemas.microsoft.com/office/drawing/2014/main" id="{F0D536A4-0737-D347-F40D-F26E6F3BB8E1}"/>
              </a:ext>
            </a:extLst>
          </p:cNvPr>
          <p:cNvSpPr txBox="1"/>
          <p:nvPr/>
        </p:nvSpPr>
        <p:spPr>
          <a:xfrm>
            <a:off x="6428653" y="3056942"/>
            <a:ext cx="5120640" cy="36576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000" b="1" i="0">
                <a:solidFill>
                  <a:srgbClr val="A9ACAD"/>
                </a:solidFill>
                <a:latin typeface="Century Gothic"/>
              </a:rPr>
              <a:t>TOOLS</a:t>
            </a:r>
          </a:p>
        </p:txBody>
      </p:sp>
      <p:sp>
        <p:nvSpPr>
          <p:cNvPr id="17" name="TextBox 14">
            <a:extLst>
              <a:ext uri="{FF2B5EF4-FFF2-40B4-BE49-F238E27FC236}">
                <a16:creationId xmlns:a16="http://schemas.microsoft.com/office/drawing/2014/main" id="{0054FF3F-A94C-7FF6-700F-B0578A630DA6}"/>
              </a:ext>
            </a:extLst>
          </p:cNvPr>
          <p:cNvSpPr txBox="1"/>
          <p:nvPr/>
        </p:nvSpPr>
        <p:spPr>
          <a:xfrm>
            <a:off x="6428653" y="3331262"/>
            <a:ext cx="5120640" cy="184666"/>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200" b="0" i="1" dirty="0">
                <a:solidFill>
                  <a:srgbClr val="002845"/>
                </a:solidFill>
                <a:latin typeface="Segoe UI"/>
              </a:rPr>
              <a:t>Reclaim  •  Motion  •  Cal.com AI  •  </a:t>
            </a:r>
            <a:r>
              <a:rPr lang="en-US" sz="1200" b="0" i="1" dirty="0">
                <a:solidFill>
                  <a:srgbClr val="002845"/>
                </a:solidFill>
                <a:latin typeface="Segoe UI"/>
              </a:rPr>
              <a:t>Copilot</a:t>
            </a:r>
            <a:endParaRPr sz="1200" b="0" i="1" dirty="0">
              <a:solidFill>
                <a:srgbClr val="002845"/>
              </a:solidFill>
              <a:latin typeface="Segoe UI"/>
            </a:endParaRPr>
          </a:p>
        </p:txBody>
      </p:sp>
      <p:sp>
        <p:nvSpPr>
          <p:cNvPr id="18" name="Rectangle 17">
            <a:extLst>
              <a:ext uri="{FF2B5EF4-FFF2-40B4-BE49-F238E27FC236}">
                <a16:creationId xmlns:a16="http://schemas.microsoft.com/office/drawing/2014/main" id="{0A996734-D3A6-3470-EB22-D98DDD6EFD1F}"/>
              </a:ext>
            </a:extLst>
          </p:cNvPr>
          <p:cNvSpPr/>
          <p:nvPr/>
        </p:nvSpPr>
        <p:spPr>
          <a:xfrm>
            <a:off x="393613" y="4108502"/>
            <a:ext cx="5486400" cy="2286000"/>
          </a:xfrm>
          <a:prstGeom prst="rect">
            <a:avLst/>
          </a:prstGeom>
          <a:solidFill>
            <a:srgbClr val="F7F7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9" name="Rectangle 18">
            <a:extLst>
              <a:ext uri="{FF2B5EF4-FFF2-40B4-BE49-F238E27FC236}">
                <a16:creationId xmlns:a16="http://schemas.microsoft.com/office/drawing/2014/main" id="{4231F124-762A-9F1C-64AA-E246D1E6F75A}"/>
              </a:ext>
            </a:extLst>
          </p:cNvPr>
          <p:cNvSpPr/>
          <p:nvPr/>
        </p:nvSpPr>
        <p:spPr>
          <a:xfrm>
            <a:off x="393613" y="4108502"/>
            <a:ext cx="109728" cy="2286000"/>
          </a:xfrm>
          <a:prstGeom prst="rect">
            <a:avLst/>
          </a:prstGeom>
          <a:solidFill>
            <a:srgbClr val="96C2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0" name="TextBox 17">
            <a:extLst>
              <a:ext uri="{FF2B5EF4-FFF2-40B4-BE49-F238E27FC236}">
                <a16:creationId xmlns:a16="http://schemas.microsoft.com/office/drawing/2014/main" id="{B3C67613-85B1-A6C5-DD0A-9DCB23615007}"/>
              </a:ext>
            </a:extLst>
          </p:cNvPr>
          <p:cNvSpPr txBox="1"/>
          <p:nvPr/>
        </p:nvSpPr>
        <p:spPr>
          <a:xfrm>
            <a:off x="667933" y="4245662"/>
            <a:ext cx="5120640" cy="45720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800" b="1" i="0">
                <a:solidFill>
                  <a:srgbClr val="002845"/>
                </a:solidFill>
                <a:latin typeface="Century Gothic"/>
              </a:rPr>
              <a:t>GROWTH &amp; CONTENT</a:t>
            </a:r>
          </a:p>
        </p:txBody>
      </p:sp>
      <p:sp>
        <p:nvSpPr>
          <p:cNvPr id="21" name="TextBox 18">
            <a:extLst>
              <a:ext uri="{FF2B5EF4-FFF2-40B4-BE49-F238E27FC236}">
                <a16:creationId xmlns:a16="http://schemas.microsoft.com/office/drawing/2014/main" id="{B2302A30-AB7E-403C-34A9-B8A77A3C1A5A}"/>
              </a:ext>
            </a:extLst>
          </p:cNvPr>
          <p:cNvSpPr txBox="1"/>
          <p:nvPr/>
        </p:nvSpPr>
        <p:spPr>
          <a:xfrm>
            <a:off x="667933" y="4794302"/>
            <a:ext cx="5120640" cy="64008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300" b="0" i="0">
                <a:solidFill>
                  <a:srgbClr val="31363A"/>
                </a:solidFill>
                <a:latin typeface="Segoe UI"/>
              </a:rPr>
              <a:t>Drafts at 10x speed. LinkedIn, newsletter, thought leadership.</a:t>
            </a:r>
          </a:p>
        </p:txBody>
      </p:sp>
      <p:sp>
        <p:nvSpPr>
          <p:cNvPr id="22" name="TextBox 19">
            <a:extLst>
              <a:ext uri="{FF2B5EF4-FFF2-40B4-BE49-F238E27FC236}">
                <a16:creationId xmlns:a16="http://schemas.microsoft.com/office/drawing/2014/main" id="{13C42263-86CA-14FE-DA72-DB3DD8E56D84}"/>
              </a:ext>
            </a:extLst>
          </p:cNvPr>
          <p:cNvSpPr txBox="1"/>
          <p:nvPr/>
        </p:nvSpPr>
        <p:spPr>
          <a:xfrm>
            <a:off x="667933" y="5525822"/>
            <a:ext cx="5120640" cy="36576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000" b="1" i="0">
                <a:solidFill>
                  <a:srgbClr val="A9ACAD"/>
                </a:solidFill>
                <a:latin typeface="Century Gothic"/>
              </a:rPr>
              <a:t>TOOLS</a:t>
            </a:r>
          </a:p>
        </p:txBody>
      </p:sp>
      <p:sp>
        <p:nvSpPr>
          <p:cNvPr id="23" name="TextBox 20">
            <a:extLst>
              <a:ext uri="{FF2B5EF4-FFF2-40B4-BE49-F238E27FC236}">
                <a16:creationId xmlns:a16="http://schemas.microsoft.com/office/drawing/2014/main" id="{1F7CFA6C-5C0F-D6B4-54FF-818BEA728A94}"/>
              </a:ext>
            </a:extLst>
          </p:cNvPr>
          <p:cNvSpPr txBox="1"/>
          <p:nvPr/>
        </p:nvSpPr>
        <p:spPr>
          <a:xfrm>
            <a:off x="667933" y="5800142"/>
            <a:ext cx="5120640" cy="45720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200" b="0" i="1">
                <a:solidFill>
                  <a:srgbClr val="002845"/>
                </a:solidFill>
                <a:latin typeface="Segoe UI"/>
              </a:rPr>
              <a:t>Claude  •  ChatGPT  •  Copilot  •  Custom GPTs</a:t>
            </a:r>
          </a:p>
        </p:txBody>
      </p:sp>
      <p:sp>
        <p:nvSpPr>
          <p:cNvPr id="24" name="Rectangle 23">
            <a:extLst>
              <a:ext uri="{FF2B5EF4-FFF2-40B4-BE49-F238E27FC236}">
                <a16:creationId xmlns:a16="http://schemas.microsoft.com/office/drawing/2014/main" id="{099CE6D9-0733-8058-AB55-12C1199E04B8}"/>
              </a:ext>
            </a:extLst>
          </p:cNvPr>
          <p:cNvSpPr/>
          <p:nvPr/>
        </p:nvSpPr>
        <p:spPr>
          <a:xfrm>
            <a:off x="6154333" y="4108502"/>
            <a:ext cx="5486400" cy="2286000"/>
          </a:xfrm>
          <a:prstGeom prst="rect">
            <a:avLst/>
          </a:prstGeom>
          <a:solidFill>
            <a:srgbClr val="F7F7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5" name="Rectangle 24">
            <a:extLst>
              <a:ext uri="{FF2B5EF4-FFF2-40B4-BE49-F238E27FC236}">
                <a16:creationId xmlns:a16="http://schemas.microsoft.com/office/drawing/2014/main" id="{7E98C9AD-456F-892E-29AE-3FB54E67BD2A}"/>
              </a:ext>
            </a:extLst>
          </p:cNvPr>
          <p:cNvSpPr/>
          <p:nvPr/>
        </p:nvSpPr>
        <p:spPr>
          <a:xfrm>
            <a:off x="6154333" y="4108502"/>
            <a:ext cx="109728" cy="2286000"/>
          </a:xfrm>
          <a:prstGeom prst="rect">
            <a:avLst/>
          </a:prstGeom>
          <a:solidFill>
            <a:srgbClr val="0028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26" name="TextBox 23">
            <a:extLst>
              <a:ext uri="{FF2B5EF4-FFF2-40B4-BE49-F238E27FC236}">
                <a16:creationId xmlns:a16="http://schemas.microsoft.com/office/drawing/2014/main" id="{23839617-844F-7086-DBA9-62B3B67A56F7}"/>
              </a:ext>
            </a:extLst>
          </p:cNvPr>
          <p:cNvSpPr txBox="1"/>
          <p:nvPr/>
        </p:nvSpPr>
        <p:spPr>
          <a:xfrm>
            <a:off x="6428653" y="4245662"/>
            <a:ext cx="5120640" cy="45720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800" b="1" i="0">
                <a:solidFill>
                  <a:srgbClr val="002845"/>
                </a:solidFill>
                <a:latin typeface="Century Gothic"/>
              </a:rPr>
              <a:t>TASKS</a:t>
            </a:r>
          </a:p>
        </p:txBody>
      </p:sp>
      <p:sp>
        <p:nvSpPr>
          <p:cNvPr id="27" name="TextBox 24">
            <a:extLst>
              <a:ext uri="{FF2B5EF4-FFF2-40B4-BE49-F238E27FC236}">
                <a16:creationId xmlns:a16="http://schemas.microsoft.com/office/drawing/2014/main" id="{4709C7DB-CF10-51E7-0B0F-6B0A118CD037}"/>
              </a:ext>
            </a:extLst>
          </p:cNvPr>
          <p:cNvSpPr txBox="1"/>
          <p:nvPr/>
        </p:nvSpPr>
        <p:spPr>
          <a:xfrm>
            <a:off x="6428653" y="4794302"/>
            <a:ext cx="5120640" cy="64008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300" b="0" i="0">
                <a:solidFill>
                  <a:srgbClr val="31363A"/>
                </a:solidFill>
                <a:latin typeface="Segoe UI"/>
              </a:rPr>
              <a:t>Inbox triage. Draft replies. Custom workflows.</a:t>
            </a:r>
          </a:p>
        </p:txBody>
      </p:sp>
      <p:sp>
        <p:nvSpPr>
          <p:cNvPr id="28" name="TextBox 25">
            <a:extLst>
              <a:ext uri="{FF2B5EF4-FFF2-40B4-BE49-F238E27FC236}">
                <a16:creationId xmlns:a16="http://schemas.microsoft.com/office/drawing/2014/main" id="{F42AFF63-7DC3-BB93-3931-B2A3C7E36DF1}"/>
              </a:ext>
            </a:extLst>
          </p:cNvPr>
          <p:cNvSpPr txBox="1"/>
          <p:nvPr/>
        </p:nvSpPr>
        <p:spPr>
          <a:xfrm>
            <a:off x="6428653" y="5525822"/>
            <a:ext cx="5120640" cy="36576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000" b="1" i="0">
                <a:solidFill>
                  <a:srgbClr val="A9ACAD"/>
                </a:solidFill>
                <a:latin typeface="Century Gothic"/>
              </a:rPr>
              <a:t>TOOLS</a:t>
            </a:r>
          </a:p>
        </p:txBody>
      </p:sp>
      <p:sp>
        <p:nvSpPr>
          <p:cNvPr id="29" name="TextBox 26">
            <a:extLst>
              <a:ext uri="{FF2B5EF4-FFF2-40B4-BE49-F238E27FC236}">
                <a16:creationId xmlns:a16="http://schemas.microsoft.com/office/drawing/2014/main" id="{68D54FF5-05AA-60EA-AD97-E296A60E0FC8}"/>
              </a:ext>
            </a:extLst>
          </p:cNvPr>
          <p:cNvSpPr txBox="1"/>
          <p:nvPr/>
        </p:nvSpPr>
        <p:spPr>
          <a:xfrm>
            <a:off x="6428653" y="5800142"/>
            <a:ext cx="5120640" cy="184666"/>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200" b="0" i="1" dirty="0">
                <a:solidFill>
                  <a:srgbClr val="002845"/>
                </a:solidFill>
                <a:latin typeface="Segoe UI"/>
              </a:rPr>
              <a:t>Superhuman AI  •  Claude Projects  •  Custom GPTs  </a:t>
            </a:r>
            <a:r>
              <a:rPr sz="1200" b="0" i="1">
                <a:solidFill>
                  <a:srgbClr val="002845"/>
                </a:solidFill>
                <a:latin typeface="Segoe UI"/>
              </a:rPr>
              <a:t>•  </a:t>
            </a:r>
            <a:r>
              <a:rPr lang="en-US" sz="1200" i="1">
                <a:solidFill>
                  <a:srgbClr val="002845"/>
                </a:solidFill>
                <a:latin typeface="Segoe UI"/>
              </a:rPr>
              <a:t>Copilot</a:t>
            </a:r>
            <a:endParaRPr sz="1200" b="0" i="1" dirty="0">
              <a:solidFill>
                <a:srgbClr val="002845"/>
              </a:solidFill>
              <a:latin typeface="Segoe UI"/>
            </a:endParaRPr>
          </a:p>
        </p:txBody>
      </p:sp>
    </p:spTree>
    <p:extLst>
      <p:ext uri="{BB962C8B-B14F-4D97-AF65-F5344CB8AC3E}">
        <p14:creationId xmlns:p14="http://schemas.microsoft.com/office/powerpoint/2010/main" val="947589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69A99-68FC-7E22-9B3D-CB811C1C2004}"/>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B1C42386-5173-8A72-48F8-8257A0A9C5C7}"/>
              </a:ext>
            </a:extLst>
          </p:cNvPr>
          <p:cNvPicPr>
            <a:picLocks noChangeAspect="1"/>
          </p:cNvPicPr>
          <p:nvPr/>
        </p:nvPicPr>
        <p:blipFill>
          <a:blip r:embed="rId2"/>
          <a:stretch>
            <a:fillRect/>
          </a:stretch>
        </p:blipFill>
        <p:spPr>
          <a:xfrm>
            <a:off x="10071770" y="284386"/>
            <a:ext cx="1846509" cy="768718"/>
          </a:xfrm>
          <a:prstGeom prst="rect">
            <a:avLst/>
          </a:prstGeom>
        </p:spPr>
      </p:pic>
      <p:sp>
        <p:nvSpPr>
          <p:cNvPr id="3" name="TextBox 1">
            <a:extLst>
              <a:ext uri="{FF2B5EF4-FFF2-40B4-BE49-F238E27FC236}">
                <a16:creationId xmlns:a16="http://schemas.microsoft.com/office/drawing/2014/main" id="{0A636247-301D-3F86-5F34-32EBB9B337C9}"/>
              </a:ext>
            </a:extLst>
          </p:cNvPr>
          <p:cNvSpPr txBox="1"/>
          <p:nvPr/>
        </p:nvSpPr>
        <p:spPr>
          <a:xfrm>
            <a:off x="518160" y="502920"/>
            <a:ext cx="7315200" cy="36576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100" b="1" i="0">
                <a:solidFill>
                  <a:srgbClr val="96C23A"/>
                </a:solidFill>
                <a:latin typeface="Century Gothic"/>
              </a:rPr>
              <a:t>THE DEATH OF TOOLS</a:t>
            </a:r>
          </a:p>
        </p:txBody>
      </p:sp>
      <p:sp>
        <p:nvSpPr>
          <p:cNvPr id="4" name="TextBox 2">
            <a:extLst>
              <a:ext uri="{FF2B5EF4-FFF2-40B4-BE49-F238E27FC236}">
                <a16:creationId xmlns:a16="http://schemas.microsoft.com/office/drawing/2014/main" id="{63C274AC-43EA-AD14-38B6-C410F4A6A0F8}"/>
              </a:ext>
            </a:extLst>
          </p:cNvPr>
          <p:cNvSpPr txBox="1"/>
          <p:nvPr/>
        </p:nvSpPr>
        <p:spPr>
          <a:xfrm>
            <a:off x="518160" y="960120"/>
            <a:ext cx="11064240" cy="73152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4400" b="1" i="0">
                <a:solidFill>
                  <a:srgbClr val="FFFFFF"/>
                </a:solidFill>
                <a:latin typeface="Century Gothic"/>
              </a:rPr>
              <a:t>VIBE CODING</a:t>
            </a:r>
          </a:p>
        </p:txBody>
      </p:sp>
      <p:sp>
        <p:nvSpPr>
          <p:cNvPr id="5" name="TextBox 3">
            <a:extLst>
              <a:ext uri="{FF2B5EF4-FFF2-40B4-BE49-F238E27FC236}">
                <a16:creationId xmlns:a16="http://schemas.microsoft.com/office/drawing/2014/main" id="{E073A4FE-F7BC-89C6-0A07-7D27D8B0C335}"/>
              </a:ext>
            </a:extLst>
          </p:cNvPr>
          <p:cNvSpPr txBox="1"/>
          <p:nvPr/>
        </p:nvSpPr>
        <p:spPr>
          <a:xfrm>
            <a:off x="518160" y="1874520"/>
            <a:ext cx="11064240" cy="45720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800" b="0" i="1">
                <a:solidFill>
                  <a:srgbClr val="94CCED"/>
                </a:solidFill>
                <a:latin typeface="Georgia"/>
              </a:rPr>
              <a:t>When natural language becomes the interface, the bar for owning a separate tool rises fast.</a:t>
            </a:r>
          </a:p>
        </p:txBody>
      </p:sp>
      <p:sp>
        <p:nvSpPr>
          <p:cNvPr id="6" name="Rectangle 5">
            <a:extLst>
              <a:ext uri="{FF2B5EF4-FFF2-40B4-BE49-F238E27FC236}">
                <a16:creationId xmlns:a16="http://schemas.microsoft.com/office/drawing/2014/main" id="{D5AE9870-CC74-151F-C7C9-8AD343FF7389}"/>
              </a:ext>
            </a:extLst>
          </p:cNvPr>
          <p:cNvSpPr/>
          <p:nvPr/>
        </p:nvSpPr>
        <p:spPr>
          <a:xfrm>
            <a:off x="518160" y="2651760"/>
            <a:ext cx="6858000" cy="3657600"/>
          </a:xfrm>
          <a:prstGeom prst="rect">
            <a:avLst/>
          </a:prstGeom>
          <a:solidFill>
            <a:srgbClr val="3136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7" name="TextBox 5">
            <a:extLst>
              <a:ext uri="{FF2B5EF4-FFF2-40B4-BE49-F238E27FC236}">
                <a16:creationId xmlns:a16="http://schemas.microsoft.com/office/drawing/2014/main" id="{DDB9666B-EB00-6F12-B5CF-CB8EF0FA334A}"/>
              </a:ext>
            </a:extLst>
          </p:cNvPr>
          <p:cNvSpPr txBox="1"/>
          <p:nvPr/>
        </p:nvSpPr>
        <p:spPr>
          <a:xfrm>
            <a:off x="746760" y="2788920"/>
            <a:ext cx="6400800" cy="36576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100" b="1" i="0">
                <a:solidFill>
                  <a:srgbClr val="96C23A"/>
                </a:solidFill>
                <a:latin typeface="Century Gothic"/>
              </a:rPr>
              <a:t>LIVE DEMO PROMPT</a:t>
            </a:r>
          </a:p>
        </p:txBody>
      </p:sp>
      <p:sp>
        <p:nvSpPr>
          <p:cNvPr id="9" name="TextBox 6">
            <a:extLst>
              <a:ext uri="{FF2B5EF4-FFF2-40B4-BE49-F238E27FC236}">
                <a16:creationId xmlns:a16="http://schemas.microsoft.com/office/drawing/2014/main" id="{5BE2681A-6AFA-3188-9568-15F45D6169CA}"/>
              </a:ext>
            </a:extLst>
          </p:cNvPr>
          <p:cNvSpPr txBox="1"/>
          <p:nvPr/>
        </p:nvSpPr>
        <p:spPr>
          <a:xfrm>
            <a:off x="746760" y="3200400"/>
            <a:ext cx="6400800" cy="310896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spcAft>
                <a:spcPts val="1400"/>
              </a:spcAft>
            </a:pPr>
            <a:r>
              <a:rPr sz="1300" b="0" i="1" dirty="0">
                <a:solidFill>
                  <a:srgbClr val="FFFFFF"/>
                </a:solidFill>
                <a:latin typeface="Georgia"/>
              </a:rPr>
              <a:t>"Build me a recurring journal-entry validator that flags entries posted outside business hours, above 2σ from the rolling 90-day mean, or to suspense accounts. Read from a sample CSV. Output a flagged-items report I can hand to the audit team."</a:t>
            </a:r>
          </a:p>
          <a:p>
            <a:pPr algn="l">
              <a:spcAft>
                <a:spcPts val="600"/>
              </a:spcAft>
            </a:pPr>
            <a:r>
              <a:rPr sz="1400" b="1" i="0" dirty="0">
                <a:solidFill>
                  <a:srgbClr val="96C23A"/>
                </a:solidFill>
                <a:latin typeface="Century Gothic"/>
              </a:rPr>
              <a:t>→ Working Python in 30 seconds.</a:t>
            </a:r>
          </a:p>
          <a:p>
            <a:pPr algn="l">
              <a:spcAft>
                <a:spcPts val="600"/>
              </a:spcAft>
            </a:pPr>
            <a:r>
              <a:rPr sz="1300" b="0" i="0" dirty="0">
                <a:solidFill>
                  <a:srgbClr val="94CCED"/>
                </a:solidFill>
                <a:latin typeface="Segoe UI"/>
              </a:rPr>
              <a:t>→ No IT ticket. No vendor. No procurement.</a:t>
            </a:r>
          </a:p>
          <a:p>
            <a:pPr algn="l"/>
            <a:r>
              <a:rPr sz="1300" b="0" i="0" dirty="0">
                <a:solidFill>
                  <a:srgbClr val="94CCED"/>
                </a:solidFill>
                <a:latin typeface="Segoe UI"/>
              </a:rPr>
              <a:t>→ Your senior built it on a lunch break.</a:t>
            </a:r>
          </a:p>
        </p:txBody>
      </p:sp>
      <p:sp>
        <p:nvSpPr>
          <p:cNvPr id="10" name="TextBox 7">
            <a:extLst>
              <a:ext uri="{FF2B5EF4-FFF2-40B4-BE49-F238E27FC236}">
                <a16:creationId xmlns:a16="http://schemas.microsoft.com/office/drawing/2014/main" id="{0971FFC5-A4B0-4992-6432-A36A88BB5A6A}"/>
              </a:ext>
            </a:extLst>
          </p:cNvPr>
          <p:cNvSpPr txBox="1"/>
          <p:nvPr/>
        </p:nvSpPr>
        <p:spPr>
          <a:xfrm>
            <a:off x="7650480" y="2743200"/>
            <a:ext cx="4023360" cy="36576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100" b="1" i="0">
                <a:solidFill>
                  <a:srgbClr val="96C23A"/>
                </a:solidFill>
                <a:latin typeface="Century Gothic"/>
              </a:rPr>
              <a:t>IMPLICATIONS</a:t>
            </a:r>
          </a:p>
        </p:txBody>
      </p:sp>
      <p:sp>
        <p:nvSpPr>
          <p:cNvPr id="11" name="TextBox 8">
            <a:extLst>
              <a:ext uri="{FF2B5EF4-FFF2-40B4-BE49-F238E27FC236}">
                <a16:creationId xmlns:a16="http://schemas.microsoft.com/office/drawing/2014/main" id="{A9F3D9E8-0020-C05A-D42F-7A2A8F46841B}"/>
              </a:ext>
            </a:extLst>
          </p:cNvPr>
          <p:cNvSpPr txBox="1"/>
          <p:nvPr/>
        </p:nvSpPr>
        <p:spPr>
          <a:xfrm>
            <a:off x="7650480" y="3154680"/>
            <a:ext cx="4023360" cy="320040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spcAft>
                <a:spcPts val="400"/>
              </a:spcAft>
            </a:pPr>
            <a:r>
              <a:rPr sz="1300" b="1" i="0">
                <a:solidFill>
                  <a:srgbClr val="FFFFFF"/>
                </a:solidFill>
                <a:latin typeface="Century Gothic"/>
              </a:rPr>
              <a:t>Some point solutions become superfluous</a:t>
            </a:r>
          </a:p>
          <a:p>
            <a:pPr algn="l">
              <a:spcAft>
                <a:spcPts val="1200"/>
              </a:spcAft>
            </a:pPr>
            <a:r>
              <a:rPr sz="1100" b="0" i="1">
                <a:solidFill>
                  <a:srgbClr val="94CCED"/>
                </a:solidFill>
                <a:latin typeface="Segoe UI"/>
              </a:rPr>
              <a:t>Why pay $50/seat for a tool you can replicate in an afternoon?</a:t>
            </a:r>
          </a:p>
          <a:p>
            <a:pPr algn="l">
              <a:spcAft>
                <a:spcPts val="400"/>
              </a:spcAft>
            </a:pPr>
            <a:r>
              <a:rPr sz="1300" b="1" i="0">
                <a:solidFill>
                  <a:srgbClr val="FFFFFF"/>
                </a:solidFill>
                <a:latin typeface="Century Gothic"/>
              </a:rPr>
              <a:t>Custom workflows become cheap</a:t>
            </a:r>
          </a:p>
          <a:p>
            <a:pPr algn="l">
              <a:spcAft>
                <a:spcPts val="1200"/>
              </a:spcAft>
            </a:pPr>
            <a:r>
              <a:rPr sz="1100" b="0" i="1">
                <a:solidFill>
                  <a:srgbClr val="94CCED"/>
                </a:solidFill>
                <a:latin typeface="Segoe UI"/>
              </a:rPr>
              <a:t>What used to be a 6-month dev cycle is now an afternoon.</a:t>
            </a:r>
          </a:p>
          <a:p>
            <a:pPr algn="l">
              <a:spcAft>
                <a:spcPts val="400"/>
              </a:spcAft>
            </a:pPr>
            <a:r>
              <a:rPr sz="1300" b="1" i="0">
                <a:solidFill>
                  <a:srgbClr val="FFFFFF"/>
                </a:solidFill>
                <a:latin typeface="Century Gothic"/>
              </a:rPr>
              <a:t>Your moat is DATA and PEOPLE</a:t>
            </a:r>
          </a:p>
          <a:p>
            <a:pPr algn="l"/>
            <a:r>
              <a:rPr sz="1100" b="0" i="1">
                <a:solidFill>
                  <a:srgbClr val="94CCED"/>
                </a:solidFill>
                <a:latin typeface="Segoe UI"/>
              </a:rPr>
              <a:t>Not your tool stack. The stack is now commoditizing.</a:t>
            </a:r>
          </a:p>
        </p:txBody>
      </p:sp>
    </p:spTree>
    <p:extLst>
      <p:ext uri="{BB962C8B-B14F-4D97-AF65-F5344CB8AC3E}">
        <p14:creationId xmlns:p14="http://schemas.microsoft.com/office/powerpoint/2010/main" val="1323183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F0315-B89E-458C-6858-0B36F0A19C2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4FA2536-3314-5840-45A4-38D91505D385}"/>
              </a:ext>
            </a:extLst>
          </p:cNvPr>
          <p:cNvSpPr>
            <a:spLocks noGrp="1"/>
          </p:cNvSpPr>
          <p:nvPr>
            <p:ph type="body" sz="quarter" idx="11"/>
          </p:nvPr>
        </p:nvSpPr>
        <p:spPr/>
        <p:txBody>
          <a:bodyPr/>
          <a:lstStyle/>
          <a:p>
            <a:r>
              <a:rPr lang="en-US" dirty="0"/>
              <a:t>To Wrap Things Up…</a:t>
            </a:r>
          </a:p>
        </p:txBody>
      </p:sp>
      <p:sp>
        <p:nvSpPr>
          <p:cNvPr id="5" name="Slide Number Placeholder 4">
            <a:extLst>
              <a:ext uri="{FF2B5EF4-FFF2-40B4-BE49-F238E27FC236}">
                <a16:creationId xmlns:a16="http://schemas.microsoft.com/office/drawing/2014/main" id="{2C1F60F8-E961-10B6-8DD3-0658E6AF6714}"/>
              </a:ext>
            </a:extLst>
          </p:cNvPr>
          <p:cNvSpPr>
            <a:spLocks noGrp="1"/>
          </p:cNvSpPr>
          <p:nvPr>
            <p:ph type="sldNum" sz="quarter" idx="4"/>
          </p:nvPr>
        </p:nvSpPr>
        <p:spPr/>
        <p:txBody>
          <a:bodyPr/>
          <a:lstStyle/>
          <a:p>
            <a:fld id="{097DE8CD-757F-F942-878A-F947C8B64E25}" type="slidenum">
              <a:rPr lang="en-US" smtClean="0"/>
              <a:t>14</a:t>
            </a:fld>
            <a:endParaRPr lang="en-US" dirty="0"/>
          </a:p>
        </p:txBody>
      </p:sp>
      <p:sp>
        <p:nvSpPr>
          <p:cNvPr id="6" name="TextBox 2">
            <a:extLst>
              <a:ext uri="{FF2B5EF4-FFF2-40B4-BE49-F238E27FC236}">
                <a16:creationId xmlns:a16="http://schemas.microsoft.com/office/drawing/2014/main" id="{C4DD5F47-8FFD-E64D-370E-47CA39163B61}"/>
              </a:ext>
            </a:extLst>
          </p:cNvPr>
          <p:cNvSpPr txBox="1"/>
          <p:nvPr/>
        </p:nvSpPr>
        <p:spPr>
          <a:xfrm>
            <a:off x="537758" y="1795128"/>
            <a:ext cx="1554480" cy="128016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7200" b="1" i="0">
                <a:solidFill>
                  <a:srgbClr val="96C23A"/>
                </a:solidFill>
                <a:latin typeface="Century Gothic"/>
              </a:rPr>
              <a:t>01</a:t>
            </a:r>
          </a:p>
        </p:txBody>
      </p:sp>
      <p:sp>
        <p:nvSpPr>
          <p:cNvPr id="7" name="TextBox 3">
            <a:extLst>
              <a:ext uri="{FF2B5EF4-FFF2-40B4-BE49-F238E27FC236}">
                <a16:creationId xmlns:a16="http://schemas.microsoft.com/office/drawing/2014/main" id="{C33B8DC6-F312-B8B9-0180-299AA820DF8F}"/>
              </a:ext>
            </a:extLst>
          </p:cNvPr>
          <p:cNvSpPr txBox="1"/>
          <p:nvPr/>
        </p:nvSpPr>
        <p:spPr>
          <a:xfrm>
            <a:off x="2183678" y="1795128"/>
            <a:ext cx="9601200" cy="50292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200" b="1" i="0">
                <a:solidFill>
                  <a:srgbClr val="002845"/>
                </a:solidFill>
                <a:latin typeface="Century Gothic"/>
              </a:rPr>
              <a:t>THE CURVE IS STEEPENING</a:t>
            </a:r>
          </a:p>
        </p:txBody>
      </p:sp>
      <p:sp>
        <p:nvSpPr>
          <p:cNvPr id="8" name="TextBox 4">
            <a:extLst>
              <a:ext uri="{FF2B5EF4-FFF2-40B4-BE49-F238E27FC236}">
                <a16:creationId xmlns:a16="http://schemas.microsoft.com/office/drawing/2014/main" id="{51DE27AF-4810-3105-84F3-0086F614C125}"/>
              </a:ext>
            </a:extLst>
          </p:cNvPr>
          <p:cNvSpPr txBox="1"/>
          <p:nvPr/>
        </p:nvSpPr>
        <p:spPr>
          <a:xfrm>
            <a:off x="2183678" y="2389488"/>
            <a:ext cx="9601200" cy="82296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400" b="0" i="0">
                <a:solidFill>
                  <a:srgbClr val="31363A"/>
                </a:solidFill>
                <a:latin typeface="Segoe UI"/>
              </a:rPr>
              <a:t>Whatever you assumed six months ago is already wrong. Re-baseline every quarter — not every plan cycle.</a:t>
            </a:r>
          </a:p>
        </p:txBody>
      </p:sp>
      <p:sp>
        <p:nvSpPr>
          <p:cNvPr id="9" name="TextBox 5">
            <a:extLst>
              <a:ext uri="{FF2B5EF4-FFF2-40B4-BE49-F238E27FC236}">
                <a16:creationId xmlns:a16="http://schemas.microsoft.com/office/drawing/2014/main" id="{8E86EEC1-D2ED-DD9E-E57F-1B24CB8E4347}"/>
              </a:ext>
            </a:extLst>
          </p:cNvPr>
          <p:cNvSpPr txBox="1"/>
          <p:nvPr/>
        </p:nvSpPr>
        <p:spPr>
          <a:xfrm>
            <a:off x="537758" y="2909605"/>
            <a:ext cx="1554480" cy="128016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7200" b="1" i="0" dirty="0">
                <a:solidFill>
                  <a:srgbClr val="96C23A"/>
                </a:solidFill>
                <a:latin typeface="Century Gothic"/>
              </a:rPr>
              <a:t>02</a:t>
            </a:r>
          </a:p>
        </p:txBody>
      </p:sp>
      <p:sp>
        <p:nvSpPr>
          <p:cNvPr id="10" name="TextBox 6">
            <a:extLst>
              <a:ext uri="{FF2B5EF4-FFF2-40B4-BE49-F238E27FC236}">
                <a16:creationId xmlns:a16="http://schemas.microsoft.com/office/drawing/2014/main" id="{9B1113F2-373A-DAE0-EE06-240B77724570}"/>
              </a:ext>
            </a:extLst>
          </p:cNvPr>
          <p:cNvSpPr txBox="1"/>
          <p:nvPr/>
        </p:nvSpPr>
        <p:spPr>
          <a:xfrm>
            <a:off x="2183678" y="2909605"/>
            <a:ext cx="9601200" cy="50292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200" b="1" i="0">
                <a:solidFill>
                  <a:srgbClr val="002845"/>
                </a:solidFill>
                <a:latin typeface="Century Gothic"/>
              </a:rPr>
              <a:t>YOUR DATA IS YOUR EDGE</a:t>
            </a:r>
          </a:p>
        </p:txBody>
      </p:sp>
      <p:sp>
        <p:nvSpPr>
          <p:cNvPr id="11" name="TextBox 7">
            <a:extLst>
              <a:ext uri="{FF2B5EF4-FFF2-40B4-BE49-F238E27FC236}">
                <a16:creationId xmlns:a16="http://schemas.microsoft.com/office/drawing/2014/main" id="{3F64EF58-80D2-9ADC-968A-CD5827849904}"/>
              </a:ext>
            </a:extLst>
          </p:cNvPr>
          <p:cNvSpPr txBox="1"/>
          <p:nvPr/>
        </p:nvSpPr>
        <p:spPr>
          <a:xfrm>
            <a:off x="2183678" y="3503965"/>
            <a:ext cx="9601200" cy="82296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400" b="0" i="0">
                <a:solidFill>
                  <a:srgbClr val="31363A"/>
                </a:solidFill>
                <a:latin typeface="Segoe UI"/>
              </a:rPr>
              <a:t>Governance isn't a brake — it's the steering wheel. Locate, classify, and contain before you accelerate.</a:t>
            </a:r>
          </a:p>
        </p:txBody>
      </p:sp>
      <p:sp>
        <p:nvSpPr>
          <p:cNvPr id="12" name="TextBox 8">
            <a:extLst>
              <a:ext uri="{FF2B5EF4-FFF2-40B4-BE49-F238E27FC236}">
                <a16:creationId xmlns:a16="http://schemas.microsoft.com/office/drawing/2014/main" id="{D4A99F1A-5D15-2D89-3B31-2F34FD4796DB}"/>
              </a:ext>
            </a:extLst>
          </p:cNvPr>
          <p:cNvSpPr txBox="1"/>
          <p:nvPr/>
        </p:nvSpPr>
        <p:spPr>
          <a:xfrm>
            <a:off x="537758" y="4024082"/>
            <a:ext cx="1554480" cy="128016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7200" b="1" i="0" dirty="0">
                <a:solidFill>
                  <a:srgbClr val="96C23A"/>
                </a:solidFill>
                <a:latin typeface="Century Gothic"/>
              </a:rPr>
              <a:t>03</a:t>
            </a:r>
          </a:p>
        </p:txBody>
      </p:sp>
      <p:sp>
        <p:nvSpPr>
          <p:cNvPr id="13" name="TextBox 9">
            <a:extLst>
              <a:ext uri="{FF2B5EF4-FFF2-40B4-BE49-F238E27FC236}">
                <a16:creationId xmlns:a16="http://schemas.microsoft.com/office/drawing/2014/main" id="{78A04E4A-BD6E-AA51-D51A-67EAC6B82F6E}"/>
              </a:ext>
            </a:extLst>
          </p:cNvPr>
          <p:cNvSpPr txBox="1"/>
          <p:nvPr/>
        </p:nvSpPr>
        <p:spPr>
          <a:xfrm>
            <a:off x="2183678" y="4024082"/>
            <a:ext cx="9601200" cy="50292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2200" b="1" i="0">
                <a:solidFill>
                  <a:srgbClr val="002845"/>
                </a:solidFill>
                <a:latin typeface="Century Gothic"/>
              </a:rPr>
              <a:t>START WITH PEOPLE, NOT TOOLS</a:t>
            </a:r>
          </a:p>
        </p:txBody>
      </p:sp>
      <p:sp>
        <p:nvSpPr>
          <p:cNvPr id="14" name="TextBox 10">
            <a:extLst>
              <a:ext uri="{FF2B5EF4-FFF2-40B4-BE49-F238E27FC236}">
                <a16:creationId xmlns:a16="http://schemas.microsoft.com/office/drawing/2014/main" id="{44CEBF1F-6F07-74D0-3C64-D503D1A0B5B9}"/>
              </a:ext>
            </a:extLst>
          </p:cNvPr>
          <p:cNvSpPr txBox="1"/>
          <p:nvPr/>
        </p:nvSpPr>
        <p:spPr>
          <a:xfrm>
            <a:off x="2183678" y="4618442"/>
            <a:ext cx="9601200" cy="822960"/>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1400" b="0" i="0">
                <a:solidFill>
                  <a:srgbClr val="31363A"/>
                </a:solidFill>
                <a:latin typeface="Segoe UI"/>
              </a:rPr>
              <a:t>The firms that win are the ones whose practitioners are AI-fluent. Tools follow fluency, not the other way around.</a:t>
            </a:r>
          </a:p>
        </p:txBody>
      </p:sp>
      <p:sp>
        <p:nvSpPr>
          <p:cNvPr id="3" name="TextBox 8">
            <a:extLst>
              <a:ext uri="{FF2B5EF4-FFF2-40B4-BE49-F238E27FC236}">
                <a16:creationId xmlns:a16="http://schemas.microsoft.com/office/drawing/2014/main" id="{415EE8EB-2622-2C85-21CF-438B8F61123A}"/>
              </a:ext>
            </a:extLst>
          </p:cNvPr>
          <p:cNvSpPr txBox="1"/>
          <p:nvPr/>
        </p:nvSpPr>
        <p:spPr>
          <a:xfrm>
            <a:off x="537758" y="5120587"/>
            <a:ext cx="1554480" cy="1107996"/>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7200" b="1" i="0" dirty="0">
                <a:solidFill>
                  <a:srgbClr val="96C23A"/>
                </a:solidFill>
                <a:latin typeface="Century Gothic"/>
              </a:rPr>
              <a:t>0</a:t>
            </a:r>
            <a:r>
              <a:rPr lang="en-US" sz="7200" b="1" i="0" dirty="0">
                <a:solidFill>
                  <a:srgbClr val="96C23A"/>
                </a:solidFill>
                <a:latin typeface="Century Gothic"/>
              </a:rPr>
              <a:t>4</a:t>
            </a:r>
            <a:endParaRPr sz="7200" b="1" i="0" dirty="0">
              <a:solidFill>
                <a:srgbClr val="96C23A"/>
              </a:solidFill>
              <a:latin typeface="Century Gothic"/>
            </a:endParaRPr>
          </a:p>
        </p:txBody>
      </p:sp>
      <p:sp>
        <p:nvSpPr>
          <p:cNvPr id="4" name="TextBox 9">
            <a:extLst>
              <a:ext uri="{FF2B5EF4-FFF2-40B4-BE49-F238E27FC236}">
                <a16:creationId xmlns:a16="http://schemas.microsoft.com/office/drawing/2014/main" id="{84344707-F374-F61D-2B05-74625C8515AF}"/>
              </a:ext>
            </a:extLst>
          </p:cNvPr>
          <p:cNvSpPr txBox="1"/>
          <p:nvPr/>
        </p:nvSpPr>
        <p:spPr>
          <a:xfrm>
            <a:off x="2183678" y="5120587"/>
            <a:ext cx="9601200" cy="338554"/>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2200" b="1" dirty="0">
                <a:solidFill>
                  <a:srgbClr val="002845"/>
                </a:solidFill>
                <a:latin typeface="Century Gothic"/>
              </a:rPr>
              <a:t>ECONMICS WILL CHANGE</a:t>
            </a:r>
            <a:endParaRPr sz="2200" b="1" i="0" dirty="0">
              <a:solidFill>
                <a:srgbClr val="002845"/>
              </a:solidFill>
              <a:latin typeface="Century Gothic"/>
            </a:endParaRPr>
          </a:p>
        </p:txBody>
      </p:sp>
      <p:sp>
        <p:nvSpPr>
          <p:cNvPr id="15" name="TextBox 10">
            <a:extLst>
              <a:ext uri="{FF2B5EF4-FFF2-40B4-BE49-F238E27FC236}">
                <a16:creationId xmlns:a16="http://schemas.microsoft.com/office/drawing/2014/main" id="{FA708E95-37B4-BD8F-83C0-B8E1DB7CDE73}"/>
              </a:ext>
            </a:extLst>
          </p:cNvPr>
          <p:cNvSpPr txBox="1"/>
          <p:nvPr/>
        </p:nvSpPr>
        <p:spPr>
          <a:xfrm>
            <a:off x="2183678" y="5714947"/>
            <a:ext cx="9225350" cy="430887"/>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1400" b="0" i="0" dirty="0">
                <a:solidFill>
                  <a:srgbClr val="31363A"/>
                </a:solidFill>
                <a:latin typeface="Segoe UI"/>
              </a:rPr>
              <a:t>If AI compresses preparation time, hours-based pricing gets harder to defend. The firms that win will convert time savings into margin, responsiveness, advisory capacity, and better client experience.</a:t>
            </a:r>
            <a:endParaRPr sz="1400" b="0" i="0" dirty="0">
              <a:solidFill>
                <a:srgbClr val="31363A"/>
              </a:solidFill>
              <a:latin typeface="Segoe UI"/>
            </a:endParaRPr>
          </a:p>
        </p:txBody>
      </p:sp>
    </p:spTree>
    <p:extLst>
      <p:ext uri="{BB962C8B-B14F-4D97-AF65-F5344CB8AC3E}">
        <p14:creationId xmlns:p14="http://schemas.microsoft.com/office/powerpoint/2010/main" val="1679169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845"/>
        </a:solidFill>
        <a:effectLst/>
      </p:bgPr>
    </p:bg>
    <p:spTree>
      <p:nvGrpSpPr>
        <p:cNvPr id="1" name=""/>
        <p:cNvGrpSpPr/>
        <p:nvPr/>
      </p:nvGrpSpPr>
      <p:grpSpPr>
        <a:xfrm>
          <a:off x="0" y="0"/>
          <a:ext cx="0" cy="0"/>
          <a:chOff x="0" y="0"/>
          <a:chExt cx="0" cy="0"/>
        </a:xfrm>
      </p:grpSpPr>
      <p:sp>
        <p:nvSpPr>
          <p:cNvPr id="2" name="Shape 0"/>
          <p:cNvSpPr/>
          <p:nvPr/>
        </p:nvSpPr>
        <p:spPr>
          <a:xfrm>
            <a:off x="7863840" y="2926080"/>
            <a:ext cx="6858000" cy="6858000"/>
          </a:xfrm>
          <a:prstGeom prst="ellipse">
            <a:avLst/>
          </a:prstGeom>
          <a:solidFill>
            <a:srgbClr val="008269">
              <a:alpha val="4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9326880" y="4023360"/>
            <a:ext cx="5943600" cy="5943600"/>
          </a:xfrm>
          <a:prstGeom prst="ellipse">
            <a:avLst/>
          </a:prstGeom>
          <a:solidFill>
            <a:srgbClr val="0A4A6E">
              <a:alpha val="5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hape 2"/>
          <p:cNvSpPr/>
          <p:nvPr/>
        </p:nvSpPr>
        <p:spPr>
          <a:xfrm>
            <a:off x="10607040" y="5120640"/>
            <a:ext cx="4572000" cy="4572000"/>
          </a:xfrm>
          <a:prstGeom prst="ellipse">
            <a:avLst/>
          </a:prstGeom>
          <a:solidFill>
            <a:srgbClr val="82CDF0">
              <a:alpha val="22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p:cNvSpPr/>
          <p:nvPr/>
        </p:nvSpPr>
        <p:spPr>
          <a:xfrm>
            <a:off x="0" y="0"/>
            <a:ext cx="12191695" cy="146304"/>
          </a:xfrm>
          <a:prstGeom prst="rect">
            <a:avLst/>
          </a:prstGeom>
          <a:solidFill>
            <a:srgbClr val="96C23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Image 0" descr="logo_white.png"/>
          <p:cNvPicPr>
            <a:picLocks noChangeAspect="1"/>
          </p:cNvPicPr>
          <p:nvPr/>
        </p:nvPicPr>
        <p:blipFill>
          <a:blip r:embed="rId3"/>
          <a:stretch>
            <a:fillRect/>
          </a:stretch>
        </p:blipFill>
        <p:spPr>
          <a:xfrm>
            <a:off x="603504" y="502920"/>
            <a:ext cx="2743200" cy="627785"/>
          </a:xfrm>
          <a:prstGeom prst="rect">
            <a:avLst/>
          </a:prstGeom>
        </p:spPr>
      </p:pic>
      <p:sp>
        <p:nvSpPr>
          <p:cNvPr id="7" name="Shape 4"/>
          <p:cNvSpPr/>
          <p:nvPr/>
        </p:nvSpPr>
        <p:spPr>
          <a:xfrm>
            <a:off x="658368" y="2286000"/>
            <a:ext cx="566928" cy="73152"/>
          </a:xfrm>
          <a:prstGeom prst="rect">
            <a:avLst/>
          </a:prstGeom>
          <a:solidFill>
            <a:srgbClr val="96C23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5"/>
          <p:cNvSpPr/>
          <p:nvPr/>
        </p:nvSpPr>
        <p:spPr>
          <a:xfrm>
            <a:off x="603504" y="2468880"/>
            <a:ext cx="8412480" cy="1828800"/>
          </a:xfrm>
          <a:prstGeom prst="rect">
            <a:avLst/>
          </a:prstGeom>
          <a:noFill/>
          <a:ln/>
        </p:spPr>
        <p:txBody>
          <a:bodyPr wrap="square" lIns="0" tIns="0" rIns="0" bIns="0" rtlCol="0" anchor="ctr"/>
          <a:lstStyle/>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4600" b="1" i="0" u="none" strike="noStrike" kern="1200" cap="none" spc="0" normalizeH="0" baseline="0" noProof="0" dirty="0">
                <a:ln>
                  <a:noFill/>
                </a:ln>
                <a:solidFill>
                  <a:srgbClr val="FFFFFF"/>
                </a:solidFill>
                <a:effectLst/>
                <a:uLnTx/>
                <a:uFillTx/>
                <a:latin typeface="Georgia" pitchFamily="34" charset="0"/>
                <a:ea typeface="Georgia" pitchFamily="34" charset="-122"/>
                <a:cs typeface="Georgia" pitchFamily="34" charset="-120"/>
              </a:rPr>
              <a:t>A Strategic Path to</a:t>
            </a:r>
            <a:endParaRPr kumimoji="0" lang="en-US" sz="4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2000"/>
              </a:lnSpc>
              <a:spcBef>
                <a:spcPts val="0"/>
              </a:spcBef>
              <a:spcAft>
                <a:spcPts val="0"/>
              </a:spcAft>
              <a:buClrTx/>
              <a:buSzTx/>
              <a:buFontTx/>
              <a:buNone/>
              <a:tabLst/>
              <a:defRPr/>
            </a:pPr>
            <a:r>
              <a:rPr kumimoji="0" lang="en-US" sz="4600" b="1" i="0" u="none" strike="noStrike" kern="1200" cap="none" spc="0" normalizeH="0" baseline="0" noProof="0" dirty="0">
                <a:ln>
                  <a:noFill/>
                </a:ln>
                <a:solidFill>
                  <a:srgbClr val="FFFFFF"/>
                </a:solidFill>
                <a:effectLst/>
                <a:uLnTx/>
                <a:uFillTx/>
                <a:latin typeface="Georgia" pitchFamily="34" charset="0"/>
                <a:ea typeface="Georgia" pitchFamily="34" charset="-122"/>
                <a:cs typeface="Georgia" pitchFamily="34" charset="-120"/>
              </a:rPr>
              <a:t>Unlocking AI's Promise</a:t>
            </a:r>
            <a:endParaRPr kumimoji="0" lang="en-US" sz="4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p:nvPr/>
        </p:nvSpPr>
        <p:spPr>
          <a:xfrm>
            <a:off x="658368" y="4434840"/>
            <a:ext cx="822960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82CDF0"/>
                </a:solidFill>
                <a:effectLst/>
                <a:uLnTx/>
                <a:uFillTx/>
                <a:latin typeface="Calibri" pitchFamily="34" charset="0"/>
                <a:ea typeface="Calibri" pitchFamily="34" charset="-122"/>
                <a:cs typeface="Calibri" pitchFamily="34" charset="-120"/>
              </a:rPr>
              <a:t>An introduction to AI strategy for CPA firm leaders</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7"/>
          <p:cNvSpPr/>
          <p:nvPr/>
        </p:nvSpPr>
        <p:spPr>
          <a:xfrm>
            <a:off x="658368" y="5166360"/>
            <a:ext cx="822960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Brian Blaha</a:t>
            </a:r>
            <a:r>
              <a:rPr kumimoji="0" lang="en-US" sz="1400" b="0" i="0" u="none" strike="noStrike" kern="1200" cap="none" spc="0" normalizeH="0" baseline="0" noProof="0" dirty="0">
                <a:ln>
                  <a:noFill/>
                </a:ln>
                <a:solidFill>
                  <a:srgbClr val="82CDF0"/>
                </a:solidFill>
                <a:effectLst/>
                <a:uLnTx/>
                <a:uFillTx/>
                <a:latin typeface="Calibri" pitchFamily="34" charset="0"/>
                <a:ea typeface="Calibri" pitchFamily="34" charset="-122"/>
                <a:cs typeface="Calibri" pitchFamily="34" charset="-120"/>
              </a:rPr>
              <a:t>   |   Winding River Consulting</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8"/>
          <p:cNvSpPr/>
          <p:nvPr/>
        </p:nvSpPr>
        <p:spPr>
          <a:xfrm>
            <a:off x="658368" y="6217920"/>
            <a:ext cx="640080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srgbClr val="96C23A"/>
                </a:solidFill>
                <a:effectLst/>
                <a:uLnTx/>
                <a:uFillTx/>
                <a:latin typeface="Calibri" pitchFamily="34" charset="0"/>
                <a:ea typeface="Calibri" pitchFamily="34" charset="-122"/>
                <a:cs typeface="Calibri" pitchFamily="34" charset="-120"/>
              </a:rPr>
              <a:t>ENGINEER YOUR GROWTH.</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7F8"/>
        </a:solidFill>
        <a:effectLst/>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00826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Image 0" descr="logo_color.png"/>
          <p:cNvPicPr>
            <a:picLocks noChangeAspect="1"/>
          </p:cNvPicPr>
          <p:nvPr/>
        </p:nvPicPr>
        <p:blipFill>
          <a:blip r:embed="rId3"/>
          <a:stretch>
            <a:fillRect/>
          </a:stretch>
        </p:blipFill>
        <p:spPr>
          <a:xfrm>
            <a:off x="10545775" y="384048"/>
            <a:ext cx="1234440" cy="282503"/>
          </a:xfrm>
          <a:prstGeom prst="rect">
            <a:avLst/>
          </a:prstGeom>
        </p:spPr>
      </p:pic>
      <p:sp>
        <p:nvSpPr>
          <p:cNvPr id="4" name="Text 1"/>
          <p:cNvSpPr/>
          <p:nvPr/>
        </p:nvSpPr>
        <p:spPr>
          <a:xfrm>
            <a:off x="640080" y="457200"/>
            <a:ext cx="98298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2845"/>
                </a:solidFill>
                <a:effectLst/>
                <a:uLnTx/>
                <a:uFillTx/>
                <a:latin typeface="Georgia" pitchFamily="34" charset="0"/>
                <a:ea typeface="Georgia" pitchFamily="34" charset="-122"/>
                <a:cs typeface="Georgia" pitchFamily="34" charset="-120"/>
              </a:rPr>
              <a:t>Standing still and going all-in both fail</a:t>
            </a: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2"/>
          <p:cNvSpPr/>
          <p:nvPr/>
        </p:nvSpPr>
        <p:spPr>
          <a:xfrm>
            <a:off x="640080" y="1188720"/>
            <a:ext cx="98298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0" cap="none" spc="200" normalizeH="0" baseline="0" noProof="0" dirty="0">
                <a:ln>
                  <a:noFill/>
                </a:ln>
                <a:solidFill>
                  <a:srgbClr val="008269"/>
                </a:solidFill>
                <a:effectLst/>
                <a:uLnTx/>
                <a:uFillTx/>
                <a:latin typeface="Calibri" pitchFamily="34" charset="0"/>
                <a:ea typeface="Calibri" pitchFamily="34" charset="-122"/>
                <a:cs typeface="Calibri" pitchFamily="34" charset="-120"/>
              </a:rPr>
              <a:t>THE CASE FOR A DISCIPLINED MIDDLE PATH</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3"/>
          <p:cNvSpPr/>
          <p:nvPr/>
        </p:nvSpPr>
        <p:spPr>
          <a:xfrm>
            <a:off x="11460175" y="6400800"/>
            <a:ext cx="36576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E7479"/>
                </a:solidFill>
                <a:effectLst/>
                <a:uLnTx/>
                <a:uFillTx/>
                <a:latin typeface="Calibri" pitchFamily="34" charset="0"/>
                <a:ea typeface="Calibri" pitchFamily="34" charset="-122"/>
                <a:cs typeface="Calibri" pitchFamily="34" charset="-120"/>
              </a:rPr>
              <a:t>2</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4"/>
          <p:cNvSpPr/>
          <p:nvPr/>
        </p:nvSpPr>
        <p:spPr>
          <a:xfrm>
            <a:off x="640080" y="1874520"/>
            <a:ext cx="3393338" cy="2834640"/>
          </a:xfrm>
          <a:prstGeom prst="rect">
            <a:avLst/>
          </a:prstGeom>
          <a:solidFill>
            <a:srgbClr val="FFFFFF"/>
          </a:solidFill>
          <a:ln w="12700">
            <a:solidFill>
              <a:srgbClr val="DDE4E7"/>
            </a:solidFill>
            <a:prstDash val="solid"/>
          </a:ln>
          <a:effectLst>
            <a:outerShdw blurRad="114300" dist="38100" dir="8100000" algn="bl" rotWithShape="0">
              <a:srgbClr val="002845">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Shape 5"/>
          <p:cNvSpPr/>
          <p:nvPr/>
        </p:nvSpPr>
        <p:spPr>
          <a:xfrm>
            <a:off x="640080" y="1874520"/>
            <a:ext cx="3393338" cy="91440"/>
          </a:xfrm>
          <a:prstGeom prst="rect">
            <a:avLst/>
          </a:prstGeom>
          <a:solidFill>
            <a:srgbClr val="6E747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Image 1" descr="preencoded.png"/>
          <p:cNvPicPr>
            <a:picLocks noChangeAspect="1"/>
          </p:cNvPicPr>
          <p:nvPr/>
        </p:nvPicPr>
        <p:blipFill>
          <a:blip r:embed="rId4"/>
          <a:stretch>
            <a:fillRect/>
          </a:stretch>
        </p:blipFill>
        <p:spPr>
          <a:xfrm>
            <a:off x="1005840" y="2286000"/>
            <a:ext cx="548640" cy="548640"/>
          </a:xfrm>
          <a:prstGeom prst="rect">
            <a:avLst/>
          </a:prstGeom>
        </p:spPr>
      </p:pic>
      <p:sp>
        <p:nvSpPr>
          <p:cNvPr id="10" name="Text 6"/>
          <p:cNvSpPr/>
          <p:nvPr/>
        </p:nvSpPr>
        <p:spPr>
          <a:xfrm>
            <a:off x="1005840" y="2971800"/>
            <a:ext cx="2661818"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845"/>
                </a:solidFill>
                <a:effectLst/>
                <a:uLnTx/>
                <a:uFillTx/>
                <a:latin typeface="Georgia" pitchFamily="34" charset="0"/>
                <a:ea typeface="Georgia" pitchFamily="34" charset="-122"/>
                <a:cs typeface="Georgia" pitchFamily="34" charset="-120"/>
              </a:rPr>
              <a:t>Stand still</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7"/>
          <p:cNvSpPr/>
          <p:nvPr/>
        </p:nvSpPr>
        <p:spPr>
          <a:xfrm>
            <a:off x="1005840" y="3474720"/>
            <a:ext cx="2661818" cy="1005840"/>
          </a:xfrm>
          <a:prstGeom prst="rect">
            <a:avLst/>
          </a:prstGeom>
          <a:noFill/>
          <a:ln/>
        </p:spPr>
        <p:txBody>
          <a:bodyPr wrap="square" lIns="0" tIns="0" rIns="0" bIns="0" rtlCol="0" anchor="t"/>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03438"/>
                </a:solidFill>
                <a:effectLst/>
                <a:uLnTx/>
                <a:uFillTx/>
                <a:latin typeface="Calibri" pitchFamily="34" charset="0"/>
                <a:ea typeface="Calibri" pitchFamily="34" charset="-122"/>
                <a:cs typeface="Calibri" pitchFamily="34" charset="-120"/>
              </a:rPr>
              <a:t>It's early - most firms are in pilot mode. But the technology moves faster than any of us can track. Wait it out and you fall behind.</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8"/>
          <p:cNvSpPr/>
          <p:nvPr/>
        </p:nvSpPr>
        <p:spPr>
          <a:xfrm>
            <a:off x="4399178" y="1874520"/>
            <a:ext cx="3393338" cy="2834640"/>
          </a:xfrm>
          <a:prstGeom prst="rect">
            <a:avLst/>
          </a:prstGeom>
          <a:solidFill>
            <a:srgbClr val="FFFFFF"/>
          </a:solidFill>
          <a:ln w="12700">
            <a:solidFill>
              <a:srgbClr val="DDE4E7"/>
            </a:solidFill>
            <a:prstDash val="solid"/>
          </a:ln>
          <a:effectLst>
            <a:outerShdw blurRad="114300" dist="38100" dir="8100000" algn="bl" rotWithShape="0">
              <a:srgbClr val="002845">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9"/>
          <p:cNvSpPr/>
          <p:nvPr/>
        </p:nvSpPr>
        <p:spPr>
          <a:xfrm>
            <a:off x="4399178" y="1874520"/>
            <a:ext cx="3393338" cy="91440"/>
          </a:xfrm>
          <a:prstGeom prst="rect">
            <a:avLst/>
          </a:prstGeom>
          <a:solidFill>
            <a:srgbClr val="6E747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4" name="Image 2" descr="preencoded.png"/>
          <p:cNvPicPr>
            <a:picLocks noChangeAspect="1"/>
          </p:cNvPicPr>
          <p:nvPr/>
        </p:nvPicPr>
        <p:blipFill>
          <a:blip r:embed="rId5"/>
          <a:stretch>
            <a:fillRect/>
          </a:stretch>
        </p:blipFill>
        <p:spPr>
          <a:xfrm>
            <a:off x="4764938" y="2286000"/>
            <a:ext cx="548640" cy="548640"/>
          </a:xfrm>
          <a:prstGeom prst="rect">
            <a:avLst/>
          </a:prstGeom>
        </p:spPr>
      </p:pic>
      <p:sp>
        <p:nvSpPr>
          <p:cNvPr id="15" name="Text 10"/>
          <p:cNvSpPr/>
          <p:nvPr/>
        </p:nvSpPr>
        <p:spPr>
          <a:xfrm>
            <a:off x="4764938" y="2971800"/>
            <a:ext cx="2661818"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845"/>
                </a:solidFill>
                <a:effectLst/>
                <a:uLnTx/>
                <a:uFillTx/>
                <a:latin typeface="Georgia" pitchFamily="34" charset="0"/>
                <a:ea typeface="Georgia" pitchFamily="34" charset="-122"/>
                <a:cs typeface="Georgia" pitchFamily="34" charset="-120"/>
              </a:rPr>
              <a:t>Go all-in everywhere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1"/>
          <p:cNvSpPr/>
          <p:nvPr/>
        </p:nvSpPr>
        <p:spPr>
          <a:xfrm>
            <a:off x="4764938" y="3474720"/>
            <a:ext cx="2661818" cy="1005840"/>
          </a:xfrm>
          <a:prstGeom prst="rect">
            <a:avLst/>
          </a:prstGeom>
          <a:noFill/>
          <a:ln/>
        </p:spPr>
        <p:txBody>
          <a:bodyPr wrap="square" lIns="0" tIns="0" rIns="0" bIns="0" rtlCol="0" anchor="t"/>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303438"/>
                </a:solidFill>
                <a:effectLst/>
                <a:uLnTx/>
                <a:uFillTx/>
                <a:latin typeface="Calibri" pitchFamily="34" charset="0"/>
                <a:ea typeface="Calibri" pitchFamily="34" charset="-122"/>
                <a:cs typeface="Calibri" pitchFamily="34" charset="-120"/>
              </a:rPr>
              <a:t>Chase every tool at once and you drown in investment dollars and change fatigue - spend without return, and a team exhausted by it.</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2"/>
          <p:cNvSpPr/>
          <p:nvPr/>
        </p:nvSpPr>
        <p:spPr>
          <a:xfrm>
            <a:off x="8158277" y="1764792"/>
            <a:ext cx="3393338" cy="3054096"/>
          </a:xfrm>
          <a:prstGeom prst="rect">
            <a:avLst/>
          </a:prstGeom>
          <a:solidFill>
            <a:srgbClr val="002845"/>
          </a:solidFill>
          <a:ln/>
          <a:effectLst>
            <a:outerShdw blurRad="114300" dist="38100" dir="8100000" algn="bl" rotWithShape="0">
              <a:srgbClr val="002845">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Shape 13"/>
          <p:cNvSpPr/>
          <p:nvPr/>
        </p:nvSpPr>
        <p:spPr>
          <a:xfrm>
            <a:off x="8158277" y="1764792"/>
            <a:ext cx="3393338" cy="91440"/>
          </a:xfrm>
          <a:prstGeom prst="rect">
            <a:avLst/>
          </a:prstGeom>
          <a:solidFill>
            <a:srgbClr val="96C23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9" name="Image 3" descr="preencoded.png"/>
          <p:cNvPicPr>
            <a:picLocks noChangeAspect="1"/>
          </p:cNvPicPr>
          <p:nvPr/>
        </p:nvPicPr>
        <p:blipFill>
          <a:blip r:embed="rId6"/>
          <a:stretch>
            <a:fillRect/>
          </a:stretch>
        </p:blipFill>
        <p:spPr>
          <a:xfrm>
            <a:off x="8524037" y="2240280"/>
            <a:ext cx="548640" cy="548640"/>
          </a:xfrm>
          <a:prstGeom prst="rect">
            <a:avLst/>
          </a:prstGeom>
        </p:spPr>
      </p:pic>
      <p:sp>
        <p:nvSpPr>
          <p:cNvPr id="20" name="Text 14"/>
          <p:cNvSpPr/>
          <p:nvPr/>
        </p:nvSpPr>
        <p:spPr>
          <a:xfrm>
            <a:off x="8524037" y="2898648"/>
            <a:ext cx="2661818"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Georgia" pitchFamily="34" charset="0"/>
                <a:ea typeface="Georgia" pitchFamily="34" charset="-122"/>
                <a:cs typeface="Georgia" pitchFamily="34" charset="-120"/>
              </a:rPr>
              <a:t>A disciplined middle path</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5"/>
          <p:cNvSpPr/>
          <p:nvPr/>
        </p:nvSpPr>
        <p:spPr>
          <a:xfrm>
            <a:off x="8524037" y="3502152"/>
            <a:ext cx="2661818" cy="1097280"/>
          </a:xfrm>
          <a:prstGeom prst="rect">
            <a:avLst/>
          </a:prstGeom>
          <a:noFill/>
          <a:ln/>
        </p:spPr>
        <p:txBody>
          <a:bodyPr wrap="square" lIns="0" tIns="0" rIns="0" bIns="0" rtlCol="0" anchor="t"/>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2CDF0"/>
                </a:solidFill>
                <a:effectLst/>
                <a:uLnTx/>
                <a:uFillTx/>
                <a:latin typeface="Calibri" pitchFamily="34" charset="0"/>
                <a:ea typeface="Calibri" pitchFamily="34" charset="-122"/>
                <a:cs typeface="Calibri" pitchFamily="34" charset="-120"/>
              </a:rPr>
              <a:t>Bottom-up, top-down: </a:t>
            </a:r>
            <a:r>
              <a:rPr kumimoji="0" lang="en-US" sz="1400" b="0" i="0" u="none" strike="noStrike" kern="1200" cap="none" spc="0" normalizeH="0" baseline="0" noProof="0" dirty="0">
                <a:ln>
                  <a:noFill/>
                </a:ln>
                <a:solidFill>
                  <a:srgbClr val="E6F0F4"/>
                </a:solidFill>
                <a:effectLst/>
                <a:uLnTx/>
                <a:uFillTx/>
                <a:latin typeface="Calibri" pitchFamily="34" charset="0"/>
                <a:ea typeface="Calibri" pitchFamily="34" charset="-122"/>
                <a:cs typeface="Calibri" pitchFamily="34" charset="-120"/>
              </a:rPr>
              <a:t>build AI proficiency first, then set strategy. And don't start with a technology product.</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16"/>
          <p:cNvSpPr/>
          <p:nvPr/>
        </p:nvSpPr>
        <p:spPr>
          <a:xfrm>
            <a:off x="640080" y="5029200"/>
            <a:ext cx="10911535"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srgbClr val="008269"/>
                </a:solidFill>
                <a:effectLst/>
                <a:uLnTx/>
                <a:uFillTx/>
                <a:latin typeface="Georgia" pitchFamily="34" charset="0"/>
                <a:ea typeface="Georgia" pitchFamily="34" charset="-122"/>
                <a:cs typeface="Georgia" pitchFamily="34" charset="-120"/>
              </a:rPr>
              <a:t>AI layered on weak strategic foundations only magnifies what's unclear.</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7F8"/>
        </a:solidFill>
        <a:effectLst/>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00826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Image 0" descr="logo_color.png"/>
          <p:cNvPicPr>
            <a:picLocks noChangeAspect="1"/>
          </p:cNvPicPr>
          <p:nvPr/>
        </p:nvPicPr>
        <p:blipFill>
          <a:blip r:embed="rId3"/>
          <a:stretch>
            <a:fillRect/>
          </a:stretch>
        </p:blipFill>
        <p:spPr>
          <a:xfrm>
            <a:off x="10545775" y="384048"/>
            <a:ext cx="1234440" cy="282503"/>
          </a:xfrm>
          <a:prstGeom prst="rect">
            <a:avLst/>
          </a:prstGeom>
        </p:spPr>
      </p:pic>
      <p:sp>
        <p:nvSpPr>
          <p:cNvPr id="4" name="Text 1"/>
          <p:cNvSpPr/>
          <p:nvPr/>
        </p:nvSpPr>
        <p:spPr>
          <a:xfrm>
            <a:off x="640080" y="457200"/>
            <a:ext cx="98298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2845"/>
                </a:solidFill>
                <a:effectLst/>
                <a:uLnTx/>
                <a:uFillTx/>
                <a:latin typeface="Georgia" pitchFamily="34" charset="0"/>
                <a:ea typeface="Georgia" pitchFamily="34" charset="-122"/>
                <a:cs typeface="Georgia" pitchFamily="34" charset="-120"/>
              </a:rPr>
              <a:t>Learn by doing - then put guardrails around it</a:t>
            </a: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2"/>
          <p:cNvSpPr/>
          <p:nvPr/>
        </p:nvSpPr>
        <p:spPr>
          <a:xfrm>
            <a:off x="640080" y="1188720"/>
            <a:ext cx="98298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0" cap="none" spc="200" normalizeH="0" baseline="0" noProof="0" dirty="0">
                <a:ln>
                  <a:noFill/>
                </a:ln>
                <a:solidFill>
                  <a:srgbClr val="008269"/>
                </a:solidFill>
                <a:effectLst/>
                <a:uLnTx/>
                <a:uFillTx/>
                <a:latin typeface="Calibri" pitchFamily="34" charset="0"/>
                <a:ea typeface="Calibri" pitchFamily="34" charset="-122"/>
                <a:cs typeface="Calibri" pitchFamily="34" charset="-120"/>
              </a:rPr>
              <a:t>STEPS 1 &amp; 2</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3"/>
          <p:cNvSpPr/>
          <p:nvPr/>
        </p:nvSpPr>
        <p:spPr>
          <a:xfrm>
            <a:off x="11460175" y="6400800"/>
            <a:ext cx="36576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E7479"/>
                </a:solidFill>
                <a:effectLst/>
                <a:uLnTx/>
                <a:uFillTx/>
                <a:latin typeface="Calibri" pitchFamily="34" charset="0"/>
                <a:ea typeface="Calibri" pitchFamily="34" charset="-122"/>
                <a:cs typeface="Calibri" pitchFamily="34" charset="-120"/>
              </a:rPr>
              <a:t>3</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4"/>
          <p:cNvSpPr/>
          <p:nvPr/>
        </p:nvSpPr>
        <p:spPr>
          <a:xfrm>
            <a:off x="640080" y="1828800"/>
            <a:ext cx="5227168" cy="3931920"/>
          </a:xfrm>
          <a:prstGeom prst="rect">
            <a:avLst/>
          </a:prstGeom>
          <a:solidFill>
            <a:srgbClr val="FFFFFF"/>
          </a:solidFill>
          <a:ln w="12700">
            <a:solidFill>
              <a:srgbClr val="DDE4E7"/>
            </a:solidFill>
            <a:prstDash val="solid"/>
          </a:ln>
          <a:effectLst>
            <a:outerShdw blurRad="114300" dist="38100" dir="8100000" algn="bl" rotWithShape="0">
              <a:srgbClr val="002845">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Shape 5"/>
          <p:cNvSpPr/>
          <p:nvPr/>
        </p:nvSpPr>
        <p:spPr>
          <a:xfrm>
            <a:off x="640080" y="1828800"/>
            <a:ext cx="109728" cy="3931920"/>
          </a:xfrm>
          <a:prstGeom prst="rect">
            <a:avLst/>
          </a:prstGeom>
          <a:solidFill>
            <a:srgbClr val="00826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Image 1" descr="preencoded.png"/>
          <p:cNvPicPr>
            <a:picLocks noChangeAspect="1"/>
          </p:cNvPicPr>
          <p:nvPr/>
        </p:nvPicPr>
        <p:blipFill>
          <a:blip r:embed="rId4"/>
          <a:stretch>
            <a:fillRect/>
          </a:stretch>
        </p:blipFill>
        <p:spPr>
          <a:xfrm>
            <a:off x="1051560" y="2212848"/>
            <a:ext cx="566928" cy="566928"/>
          </a:xfrm>
          <a:prstGeom prst="rect">
            <a:avLst/>
          </a:prstGeom>
        </p:spPr>
      </p:pic>
      <p:sp>
        <p:nvSpPr>
          <p:cNvPr id="10" name="Text 6"/>
          <p:cNvSpPr/>
          <p:nvPr/>
        </p:nvSpPr>
        <p:spPr>
          <a:xfrm>
            <a:off x="4495648" y="2240280"/>
            <a:ext cx="1097280" cy="32004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200" normalizeH="0" baseline="0" noProof="0" dirty="0">
                <a:ln>
                  <a:noFill/>
                </a:ln>
                <a:solidFill>
                  <a:srgbClr val="008269"/>
                </a:solidFill>
                <a:effectLst/>
                <a:uLnTx/>
                <a:uFillTx/>
                <a:latin typeface="Calibri" pitchFamily="34" charset="0"/>
                <a:ea typeface="Calibri" pitchFamily="34" charset="-122"/>
                <a:cs typeface="Calibri" pitchFamily="34" charset="-120"/>
              </a:rPr>
              <a:t>STEP 1</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7"/>
          <p:cNvSpPr/>
          <p:nvPr/>
        </p:nvSpPr>
        <p:spPr>
          <a:xfrm>
            <a:off x="1051560" y="2926080"/>
            <a:ext cx="4449928"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845"/>
                </a:solidFill>
                <a:effectLst/>
                <a:uLnTx/>
                <a:uFillTx/>
                <a:latin typeface="Georgia" pitchFamily="34" charset="0"/>
                <a:ea typeface="Georgia" pitchFamily="34" charset="-122"/>
                <a:cs typeface="Georgia" pitchFamily="34" charset="-120"/>
              </a:rPr>
              <a:t>Learn from doing, failing, doing again</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8"/>
          <p:cNvSpPr/>
          <p:nvPr/>
        </p:nvSpPr>
        <p:spPr>
          <a:xfrm>
            <a:off x="1051560" y="3611880"/>
            <a:ext cx="4449928" cy="1920240"/>
          </a:xfrm>
          <a:prstGeom prst="rect">
            <a:avLst/>
          </a:prstGeom>
          <a:noFill/>
          <a:ln/>
        </p:spPr>
        <p:txBody>
          <a:bodyPr wrap="square" lIns="0" tIns="0" rIns="0" bIns="0" rtlCol="0" anchor="t"/>
          <a:lstStyle/>
          <a:p>
            <a:pPr marL="177800" marR="0" lvl="0" indent="-177800" algn="l" defTabSz="914400" rtl="0" eaLnBrk="1" fontAlgn="auto" latinLnBrk="0" hangingPunct="1">
              <a:lnSpc>
                <a:spcPct val="105000"/>
              </a:lnSpc>
              <a:spcBef>
                <a:spcPts val="0"/>
              </a:spcBef>
              <a:spcAft>
                <a:spcPts val="800"/>
              </a:spcAft>
              <a:buClrTx/>
              <a:buSzPct val="100000"/>
              <a:buFontTx/>
              <a:buChar char="•"/>
              <a:tabLst/>
              <a:defRPr/>
            </a:pPr>
            <a:r>
              <a:rPr kumimoji="0" lang="en-US" sz="1350" b="0" i="0" u="none" strike="noStrike" kern="1200" cap="none" spc="0" normalizeH="0" baseline="0" noProof="0" dirty="0">
                <a:ln>
                  <a:noFill/>
                </a:ln>
                <a:solidFill>
                  <a:srgbClr val="303438"/>
                </a:solidFill>
                <a:effectLst/>
                <a:uLnTx/>
                <a:uFillTx/>
                <a:latin typeface="Calibri" pitchFamily="34" charset="0"/>
                <a:ea typeface="Calibri" pitchFamily="34" charset="-122"/>
                <a:cs typeface="Calibri" pitchFamily="34" charset="-120"/>
              </a:rPr>
              <a:t>Curiosity is the core skill - learning AI mirrors how we learned as kids: try, fail, try again.</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7800" marR="0" lvl="0" indent="-177800" algn="l" defTabSz="914400" rtl="0" eaLnBrk="1" fontAlgn="auto" latinLnBrk="0" hangingPunct="1">
              <a:lnSpc>
                <a:spcPct val="105000"/>
              </a:lnSpc>
              <a:spcBef>
                <a:spcPts val="0"/>
              </a:spcBef>
              <a:spcAft>
                <a:spcPts val="800"/>
              </a:spcAft>
              <a:buClrTx/>
              <a:buSzPct val="100000"/>
              <a:buFontTx/>
              <a:buChar char="•"/>
              <a:tabLst/>
              <a:defRPr/>
            </a:pPr>
            <a:r>
              <a:rPr kumimoji="0" lang="en-US" sz="1350" b="0" i="0" u="none" strike="noStrike" kern="1200" cap="none" spc="0" normalizeH="0" baseline="0" noProof="0" dirty="0">
                <a:ln>
                  <a:noFill/>
                </a:ln>
                <a:solidFill>
                  <a:srgbClr val="303438"/>
                </a:solidFill>
                <a:effectLst/>
                <a:uLnTx/>
                <a:uFillTx/>
                <a:latin typeface="Calibri" pitchFamily="34" charset="0"/>
                <a:ea typeface="Calibri" pitchFamily="34" charset="-122"/>
                <a:cs typeface="Calibri" pitchFamily="34" charset="-120"/>
              </a:rPr>
              <a:t>Give people the tools, training, and room to experiment - within clear guidelines.</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7800" marR="0" lvl="0" indent="-177800" algn="l" defTabSz="914400" rtl="0" eaLnBrk="1" fontAlgn="auto" latinLnBrk="0" hangingPunct="1">
              <a:lnSpc>
                <a:spcPct val="105000"/>
              </a:lnSpc>
              <a:spcBef>
                <a:spcPts val="0"/>
              </a:spcBef>
              <a:spcAft>
                <a:spcPts val="800"/>
              </a:spcAft>
              <a:buClrTx/>
              <a:buSzPct val="100000"/>
              <a:buFontTx/>
              <a:buChar char="•"/>
              <a:tabLst/>
              <a:defRPr/>
            </a:pPr>
            <a:r>
              <a:rPr kumimoji="0" lang="en-US" sz="1350" b="0" i="0" u="none" strike="noStrike" kern="1200" cap="none" spc="0" normalizeH="0" baseline="0" noProof="0" dirty="0">
                <a:ln>
                  <a:noFill/>
                </a:ln>
                <a:solidFill>
                  <a:srgbClr val="303438"/>
                </a:solidFill>
                <a:effectLst/>
                <a:uLnTx/>
                <a:uFillTx/>
                <a:latin typeface="Calibri" pitchFamily="34" charset="0"/>
                <a:ea typeface="Calibri" pitchFamily="34" charset="-122"/>
                <a:cs typeface="Calibri" pitchFamily="34" charset="-120"/>
              </a:rPr>
              <a:t>The payoff: real, firm-specific use cases that create efficiency and new value.</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9"/>
          <p:cNvSpPr/>
          <p:nvPr/>
        </p:nvSpPr>
        <p:spPr>
          <a:xfrm>
            <a:off x="6324448" y="1828800"/>
            <a:ext cx="5227168" cy="3931920"/>
          </a:xfrm>
          <a:prstGeom prst="rect">
            <a:avLst/>
          </a:prstGeom>
          <a:solidFill>
            <a:srgbClr val="FFFFFF"/>
          </a:solidFill>
          <a:ln w="12700">
            <a:solidFill>
              <a:srgbClr val="DDE4E7"/>
            </a:solidFill>
            <a:prstDash val="solid"/>
          </a:ln>
          <a:effectLst>
            <a:outerShdw blurRad="114300" dist="38100" dir="8100000" algn="bl" rotWithShape="0">
              <a:srgbClr val="002845">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10"/>
          <p:cNvSpPr/>
          <p:nvPr/>
        </p:nvSpPr>
        <p:spPr>
          <a:xfrm>
            <a:off x="6324448" y="1828800"/>
            <a:ext cx="109728" cy="3931920"/>
          </a:xfrm>
          <a:prstGeom prst="rect">
            <a:avLst/>
          </a:prstGeom>
          <a:solidFill>
            <a:srgbClr val="00826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5" name="Image 2" descr="preencoded.png"/>
          <p:cNvPicPr>
            <a:picLocks noChangeAspect="1"/>
          </p:cNvPicPr>
          <p:nvPr/>
        </p:nvPicPr>
        <p:blipFill>
          <a:blip r:embed="rId5"/>
          <a:stretch>
            <a:fillRect/>
          </a:stretch>
        </p:blipFill>
        <p:spPr>
          <a:xfrm>
            <a:off x="6735928" y="2212848"/>
            <a:ext cx="566928" cy="566928"/>
          </a:xfrm>
          <a:prstGeom prst="rect">
            <a:avLst/>
          </a:prstGeom>
        </p:spPr>
      </p:pic>
      <p:sp>
        <p:nvSpPr>
          <p:cNvPr id="16" name="Text 11"/>
          <p:cNvSpPr/>
          <p:nvPr/>
        </p:nvSpPr>
        <p:spPr>
          <a:xfrm>
            <a:off x="10180015" y="2240280"/>
            <a:ext cx="1097280" cy="32004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200" normalizeH="0" baseline="0" noProof="0" dirty="0">
                <a:ln>
                  <a:noFill/>
                </a:ln>
                <a:solidFill>
                  <a:srgbClr val="008269"/>
                </a:solidFill>
                <a:effectLst/>
                <a:uLnTx/>
                <a:uFillTx/>
                <a:latin typeface="Calibri" pitchFamily="34" charset="0"/>
                <a:ea typeface="Calibri" pitchFamily="34" charset="-122"/>
                <a:cs typeface="Calibri" pitchFamily="34" charset="-120"/>
              </a:rPr>
              <a:t>STEP 2</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2"/>
          <p:cNvSpPr/>
          <p:nvPr/>
        </p:nvSpPr>
        <p:spPr>
          <a:xfrm>
            <a:off x="6735928" y="2926080"/>
            <a:ext cx="4449928"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2845"/>
                </a:solidFill>
                <a:effectLst/>
                <a:uLnTx/>
                <a:uFillTx/>
                <a:latin typeface="Georgia" pitchFamily="34" charset="0"/>
                <a:ea typeface="Georgia" pitchFamily="34" charset="-122"/>
                <a:cs typeface="Georgia" pitchFamily="34" charset="-120"/>
              </a:rPr>
              <a:t>Create a governance framework</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3"/>
          <p:cNvSpPr/>
          <p:nvPr/>
        </p:nvSpPr>
        <p:spPr>
          <a:xfrm>
            <a:off x="6735928" y="3611880"/>
            <a:ext cx="4449928" cy="1920240"/>
          </a:xfrm>
          <a:prstGeom prst="rect">
            <a:avLst/>
          </a:prstGeom>
          <a:noFill/>
          <a:ln/>
        </p:spPr>
        <p:txBody>
          <a:bodyPr wrap="square" lIns="0" tIns="0" rIns="0" bIns="0" rtlCol="0" anchor="t"/>
          <a:lstStyle/>
          <a:p>
            <a:pPr marL="177800" marR="0" lvl="0" indent="-177800" algn="l" defTabSz="914400" rtl="0" eaLnBrk="1" fontAlgn="auto" latinLnBrk="0" hangingPunct="1">
              <a:lnSpc>
                <a:spcPct val="105000"/>
              </a:lnSpc>
              <a:spcBef>
                <a:spcPts val="0"/>
              </a:spcBef>
              <a:spcAft>
                <a:spcPts val="800"/>
              </a:spcAft>
              <a:buClrTx/>
              <a:buSzPct val="100000"/>
              <a:buFontTx/>
              <a:buChar char="•"/>
              <a:tabLst/>
              <a:defRPr/>
            </a:pPr>
            <a:r>
              <a:rPr kumimoji="0" lang="en-US" sz="1350" b="0" i="0" u="none" strike="noStrike" kern="1200" cap="none" spc="0" normalizeH="0" baseline="0" noProof="0" dirty="0">
                <a:ln>
                  <a:noFill/>
                </a:ln>
                <a:solidFill>
                  <a:srgbClr val="303438"/>
                </a:solidFill>
                <a:effectLst/>
                <a:uLnTx/>
                <a:uFillTx/>
                <a:latin typeface="Calibri" pitchFamily="34" charset="0"/>
                <a:ea typeface="Calibri" pitchFamily="34" charset="-122"/>
                <a:cs typeface="Calibri" pitchFamily="34" charset="-120"/>
              </a:rPr>
              <a:t>It never happens organically - it must be intentional and strategic.</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7800" marR="0" lvl="0" indent="-177800" algn="l" defTabSz="914400" rtl="0" eaLnBrk="1" fontAlgn="auto" latinLnBrk="0" hangingPunct="1">
              <a:lnSpc>
                <a:spcPct val="105000"/>
              </a:lnSpc>
              <a:spcBef>
                <a:spcPts val="0"/>
              </a:spcBef>
              <a:spcAft>
                <a:spcPts val="800"/>
              </a:spcAft>
              <a:buClrTx/>
              <a:buSzPct val="100000"/>
              <a:buFontTx/>
              <a:buChar char="•"/>
              <a:tabLst/>
              <a:defRPr/>
            </a:pPr>
            <a:r>
              <a:rPr kumimoji="0" lang="en-US" sz="1350" b="0" i="0" u="none" strike="noStrike" kern="1200" cap="none" spc="0" normalizeH="0" baseline="0" noProof="0" dirty="0">
                <a:ln>
                  <a:noFill/>
                </a:ln>
                <a:solidFill>
                  <a:srgbClr val="303438"/>
                </a:solidFill>
                <a:effectLst/>
                <a:uLnTx/>
                <a:uFillTx/>
                <a:latin typeface="Calibri" pitchFamily="34" charset="0"/>
                <a:ea typeface="Calibri" pitchFamily="34" charset="-122"/>
                <a:cs typeface="Calibri" pitchFamily="34" charset="-120"/>
              </a:rPr>
              <a:t>Decide: which products? free vs. paid (security)? what's our risk tolerance?</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7800" marR="0" lvl="0" indent="-177800" algn="l" defTabSz="914400" rtl="0" eaLnBrk="1" fontAlgn="auto" latinLnBrk="0" hangingPunct="1">
              <a:lnSpc>
                <a:spcPct val="105000"/>
              </a:lnSpc>
              <a:spcBef>
                <a:spcPts val="0"/>
              </a:spcBef>
              <a:spcAft>
                <a:spcPts val="800"/>
              </a:spcAft>
              <a:buClrTx/>
              <a:buSzPct val="100000"/>
              <a:buFontTx/>
              <a:buChar char="•"/>
              <a:tabLst/>
              <a:defRPr/>
            </a:pPr>
            <a:r>
              <a:rPr kumimoji="0" lang="en-US" sz="1350" b="0" i="0" u="none" strike="noStrike" kern="1200" cap="none" spc="0" normalizeH="0" baseline="0" noProof="0" dirty="0">
                <a:ln>
                  <a:noFill/>
                </a:ln>
                <a:solidFill>
                  <a:srgbClr val="303438"/>
                </a:solidFill>
                <a:effectLst/>
                <a:uLnTx/>
                <a:uFillTx/>
                <a:latin typeface="Calibri" pitchFamily="34" charset="0"/>
                <a:ea typeface="Calibri" pitchFamily="34" charset="-122"/>
                <a:cs typeface="Calibri" pitchFamily="34" charset="-120"/>
              </a:rPr>
              <a:t>Protect client PII, set clear use expectations, choose client transparency, and guard against bias.</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7800" marR="0" lvl="0" indent="-177800" algn="l" defTabSz="914400" rtl="0" eaLnBrk="1" fontAlgn="auto" latinLnBrk="0" hangingPunct="1">
              <a:lnSpc>
                <a:spcPct val="105000"/>
              </a:lnSpc>
              <a:spcBef>
                <a:spcPts val="0"/>
              </a:spcBef>
              <a:spcAft>
                <a:spcPts val="800"/>
              </a:spcAft>
              <a:buClrTx/>
              <a:buSzPct val="100000"/>
              <a:buFontTx/>
              <a:buChar char="•"/>
              <a:tabLst/>
              <a:defRPr/>
            </a:pPr>
            <a:r>
              <a:rPr kumimoji="0" lang="en-US" sz="1350" b="0" i="0" u="none" strike="noStrike" kern="1200" cap="none" spc="0" normalizeH="0" baseline="0" noProof="0" dirty="0">
                <a:ln>
                  <a:noFill/>
                </a:ln>
                <a:solidFill>
                  <a:srgbClr val="303438"/>
                </a:solidFill>
                <a:effectLst/>
                <a:uLnTx/>
                <a:uFillTx/>
                <a:latin typeface="Calibri" pitchFamily="34" charset="0"/>
                <a:ea typeface="Calibri" pitchFamily="34" charset="-122"/>
                <a:cs typeface="Calibri" pitchFamily="34" charset="-120"/>
              </a:rPr>
              <a:t>Too tight kills innovation; too loose invites risk. Find the balance.</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F7F8"/>
        </a:solidFill>
        <a:effectLst/>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00826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Image 0" descr="logo_color.png"/>
          <p:cNvPicPr>
            <a:picLocks noChangeAspect="1"/>
          </p:cNvPicPr>
          <p:nvPr/>
        </p:nvPicPr>
        <p:blipFill>
          <a:blip r:embed="rId3"/>
          <a:stretch>
            <a:fillRect/>
          </a:stretch>
        </p:blipFill>
        <p:spPr>
          <a:xfrm>
            <a:off x="10545775" y="384048"/>
            <a:ext cx="1234440" cy="282503"/>
          </a:xfrm>
          <a:prstGeom prst="rect">
            <a:avLst/>
          </a:prstGeom>
        </p:spPr>
      </p:pic>
      <p:sp>
        <p:nvSpPr>
          <p:cNvPr id="4" name="Shape 1"/>
          <p:cNvSpPr/>
          <p:nvPr/>
        </p:nvSpPr>
        <p:spPr>
          <a:xfrm>
            <a:off x="640080" y="502920"/>
            <a:ext cx="713232" cy="713232"/>
          </a:xfrm>
          <a:prstGeom prst="ellipse">
            <a:avLst/>
          </a:prstGeom>
          <a:solidFill>
            <a:srgbClr val="0028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2"/>
          <p:cNvSpPr/>
          <p:nvPr/>
        </p:nvSpPr>
        <p:spPr>
          <a:xfrm>
            <a:off x="640080" y="603504"/>
            <a:ext cx="713232" cy="1828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0" cap="none" spc="200" normalizeH="0" baseline="0" noProof="0" dirty="0">
                <a:ln>
                  <a:noFill/>
                </a:ln>
                <a:solidFill>
                  <a:srgbClr val="82CDF0"/>
                </a:solidFill>
                <a:effectLst/>
                <a:uLnTx/>
                <a:uFillTx/>
                <a:latin typeface="Calibri" pitchFamily="34" charset="0"/>
                <a:ea typeface="Calibri" pitchFamily="34" charset="-122"/>
                <a:cs typeface="Calibri" pitchFamily="34" charset="-120"/>
              </a:rPr>
              <a:t>STEP</a:t>
            </a:r>
            <a:endParaRPr kumimoji="0" lang="en-US" sz="7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3"/>
          <p:cNvSpPr/>
          <p:nvPr/>
        </p:nvSpPr>
        <p:spPr>
          <a:xfrm>
            <a:off x="640080" y="713232"/>
            <a:ext cx="713232"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Georgia" pitchFamily="34" charset="0"/>
                <a:ea typeface="Georgia" pitchFamily="34" charset="-122"/>
                <a:cs typeface="Georgia" pitchFamily="34" charset="-120"/>
              </a:rPr>
              <a:t>3</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p:nvPr/>
        </p:nvSpPr>
        <p:spPr>
          <a:xfrm>
            <a:off x="1554480" y="457200"/>
            <a:ext cx="89154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2845"/>
                </a:solidFill>
                <a:effectLst/>
                <a:uLnTx/>
                <a:uFillTx/>
                <a:latin typeface="Georgia" pitchFamily="34" charset="0"/>
                <a:ea typeface="Georgia" pitchFamily="34" charset="-122"/>
                <a:cs typeface="Georgia" pitchFamily="34" charset="-120"/>
              </a:rPr>
              <a:t>Inventory the work, optimize the investment</a:t>
            </a: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p:cNvSpPr/>
          <p:nvPr/>
        </p:nvSpPr>
        <p:spPr>
          <a:xfrm>
            <a:off x="1554480" y="1188720"/>
            <a:ext cx="89154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0" cap="none" spc="200" normalizeH="0" baseline="0" noProof="0" dirty="0">
                <a:ln>
                  <a:noFill/>
                </a:ln>
                <a:solidFill>
                  <a:srgbClr val="008269"/>
                </a:solidFill>
                <a:effectLst/>
                <a:uLnTx/>
                <a:uFillTx/>
                <a:latin typeface="Calibri" pitchFamily="34" charset="0"/>
                <a:ea typeface="Calibri" pitchFamily="34" charset="-122"/>
                <a:cs typeface="Calibri" pitchFamily="34" charset="-120"/>
              </a:rPr>
              <a:t>FIND THE PRODUCTIVITY USE CASES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p:nvPr/>
        </p:nvSpPr>
        <p:spPr>
          <a:xfrm>
            <a:off x="11460175" y="6400800"/>
            <a:ext cx="36576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E7479"/>
                </a:solidFill>
                <a:effectLst/>
                <a:uLnTx/>
                <a:uFillTx/>
                <a:latin typeface="Calibri" pitchFamily="34" charset="0"/>
                <a:ea typeface="Calibri" pitchFamily="34" charset="-122"/>
                <a:cs typeface="Calibri" pitchFamily="34" charset="-120"/>
              </a:rPr>
              <a:t>4</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7"/>
          <p:cNvSpPr/>
          <p:nvPr/>
        </p:nvSpPr>
        <p:spPr>
          <a:xfrm>
            <a:off x="1554480" y="1783080"/>
            <a:ext cx="6126480" cy="2011680"/>
          </a:xfrm>
          <a:prstGeom prst="rect">
            <a:avLst/>
          </a:prstGeom>
          <a:noFill/>
          <a:ln/>
        </p:spPr>
        <p:txBody>
          <a:bodyPr wrap="square" lIns="0" tIns="0" rIns="0" bIns="0" rtlCol="0" anchor="t"/>
          <a:lstStyle/>
          <a:p>
            <a:pPr marL="0" marR="0" lvl="0" indent="0" algn="l" defTabSz="914400" rtl="0" eaLnBrk="1" fontAlgn="auto" latinLnBrk="0" hangingPunct="1">
              <a:lnSpc>
                <a:spcPct val="112000"/>
              </a:lnSpc>
              <a:spcBef>
                <a:spcPts val="0"/>
              </a:spcBef>
              <a:spcAft>
                <a:spcPts val="1000"/>
              </a:spcAft>
              <a:buClrTx/>
              <a:buSzTx/>
              <a:buFontTx/>
              <a:buNone/>
              <a:tabLst/>
              <a:defRPr/>
            </a:pPr>
            <a:r>
              <a:rPr kumimoji="0" lang="en-US" sz="1550" b="0" i="0" u="none" strike="noStrike" kern="1200" cap="none" spc="0" normalizeH="0" baseline="0" noProof="0" dirty="0">
                <a:ln>
                  <a:noFill/>
                </a:ln>
                <a:solidFill>
                  <a:srgbClr val="303438"/>
                </a:solidFill>
                <a:effectLst/>
                <a:uLnTx/>
                <a:uFillTx/>
                <a:latin typeface="Calibri" pitchFamily="34" charset="0"/>
                <a:ea typeface="Calibri" pitchFamily="34" charset="-122"/>
                <a:cs typeface="Calibri" pitchFamily="34" charset="-120"/>
              </a:rPr>
              <a:t>Once governance is moving, inventory the workflows and jobs across the firm - this is where the use cases come into focus.</a:t>
            </a:r>
            <a:endParaRPr kumimoji="0" lang="en-US" sz="15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12000"/>
              </a:lnSpc>
              <a:spcBef>
                <a:spcPts val="0"/>
              </a:spcBef>
              <a:spcAft>
                <a:spcPts val="1000"/>
              </a:spcAft>
              <a:buClrTx/>
              <a:buSzTx/>
              <a:buFontTx/>
              <a:buNone/>
              <a:tabLst/>
              <a:defRPr/>
            </a:pPr>
            <a:r>
              <a:rPr kumimoji="0" lang="en-US" sz="1550" b="0" i="0" u="none" strike="noStrike" kern="1200" cap="none" spc="0" normalizeH="0" baseline="0" noProof="0" dirty="0">
                <a:ln>
                  <a:noFill/>
                </a:ln>
                <a:solidFill>
                  <a:srgbClr val="303438"/>
                </a:solidFill>
                <a:effectLst/>
                <a:uLnTx/>
                <a:uFillTx/>
                <a:latin typeface="Calibri" pitchFamily="34" charset="0"/>
                <a:ea typeface="Calibri" pitchFamily="34" charset="-122"/>
                <a:cs typeface="Calibri" pitchFamily="34" charset="-120"/>
              </a:rPr>
              <a:t>Productivity use cases are easiest to spot: remove friction, free up hours - across service lines and operations.</a:t>
            </a:r>
            <a:endParaRPr kumimoji="0" lang="en-US" sz="15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550" b="0" i="0" u="none" strike="noStrike" kern="1200" cap="none" spc="0" normalizeH="0" baseline="0" noProof="0" dirty="0">
                <a:ln>
                  <a:noFill/>
                </a:ln>
                <a:solidFill>
                  <a:srgbClr val="303438"/>
                </a:solidFill>
                <a:effectLst/>
                <a:uLnTx/>
                <a:uFillTx/>
                <a:latin typeface="Calibri" pitchFamily="34" charset="0"/>
                <a:ea typeface="Calibri" pitchFamily="34" charset="-122"/>
                <a:cs typeface="Calibri" pitchFamily="34" charset="-120"/>
              </a:rPr>
              <a:t>Document each one, weigh impact vs. ease of implementation, and quantify ROI in hours returned.</a:t>
            </a:r>
            <a:endParaRPr kumimoji="0" lang="en-US" sz="1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8"/>
          <p:cNvSpPr/>
          <p:nvPr/>
        </p:nvSpPr>
        <p:spPr>
          <a:xfrm>
            <a:off x="1554480" y="3977640"/>
            <a:ext cx="1874520" cy="868680"/>
          </a:xfrm>
          <a:prstGeom prst="rect">
            <a:avLst/>
          </a:prstGeom>
          <a:solidFill>
            <a:srgbClr val="FFFFFF"/>
          </a:solidFill>
          <a:ln w="12700">
            <a:solidFill>
              <a:srgbClr val="DDE4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9"/>
          <p:cNvSpPr/>
          <p:nvPr/>
        </p:nvSpPr>
        <p:spPr>
          <a:xfrm>
            <a:off x="1554480" y="3977640"/>
            <a:ext cx="1874520" cy="73152"/>
          </a:xfrm>
          <a:prstGeom prst="rect">
            <a:avLst/>
          </a:prstGeom>
          <a:solidFill>
            <a:srgbClr val="00826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0"/>
          <p:cNvSpPr/>
          <p:nvPr/>
        </p:nvSpPr>
        <p:spPr>
          <a:xfrm>
            <a:off x="1664208" y="4069080"/>
            <a:ext cx="1655064" cy="7315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002845"/>
                </a:solidFill>
                <a:effectLst/>
                <a:uLnTx/>
                <a:uFillTx/>
                <a:latin typeface="Calibri" pitchFamily="34" charset="0"/>
                <a:ea typeface="Calibri" pitchFamily="34" charset="-122"/>
                <a:cs typeface="Calibri" pitchFamily="34" charset="-120"/>
              </a:rPr>
              <a:t>Inventory workflows</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1"/>
          <p:cNvSpPr/>
          <p:nvPr/>
        </p:nvSpPr>
        <p:spPr>
          <a:xfrm>
            <a:off x="3410712" y="3977640"/>
            <a:ext cx="201168" cy="8686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8269"/>
                </a:solidFill>
                <a:effectLst/>
                <a:uLnTx/>
                <a:uFillTx/>
                <a:latin typeface="Calibri" panose="020F0502020204030204"/>
                <a:ea typeface="+mn-ea"/>
                <a:cs typeface="+mn-cs"/>
              </a:rPr>
              <a:t>→</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2"/>
          <p:cNvSpPr/>
          <p:nvPr/>
        </p:nvSpPr>
        <p:spPr>
          <a:xfrm>
            <a:off x="3593592" y="3977640"/>
            <a:ext cx="1874520" cy="868680"/>
          </a:xfrm>
          <a:prstGeom prst="rect">
            <a:avLst/>
          </a:prstGeom>
          <a:solidFill>
            <a:srgbClr val="FFFFFF"/>
          </a:solidFill>
          <a:ln w="12700">
            <a:solidFill>
              <a:srgbClr val="DDE4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Shape 13"/>
          <p:cNvSpPr/>
          <p:nvPr/>
        </p:nvSpPr>
        <p:spPr>
          <a:xfrm>
            <a:off x="3593592" y="3977640"/>
            <a:ext cx="1874520" cy="73152"/>
          </a:xfrm>
          <a:prstGeom prst="rect">
            <a:avLst/>
          </a:prstGeom>
          <a:solidFill>
            <a:srgbClr val="00826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4"/>
          <p:cNvSpPr/>
          <p:nvPr/>
        </p:nvSpPr>
        <p:spPr>
          <a:xfrm>
            <a:off x="3703320" y="4069080"/>
            <a:ext cx="1655064" cy="7315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002845"/>
                </a:solidFill>
                <a:effectLst/>
                <a:uLnTx/>
                <a:uFillTx/>
                <a:latin typeface="Calibri" pitchFamily="34" charset="0"/>
                <a:ea typeface="Calibri" pitchFamily="34" charset="-122"/>
                <a:cs typeface="Calibri" pitchFamily="34" charset="-120"/>
              </a:rPr>
              <a:t>Score impact vs. effort</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5"/>
          <p:cNvSpPr/>
          <p:nvPr/>
        </p:nvSpPr>
        <p:spPr>
          <a:xfrm>
            <a:off x="5449824" y="3977640"/>
            <a:ext cx="201168" cy="8686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8269"/>
                </a:solidFill>
                <a:effectLst/>
                <a:uLnTx/>
                <a:uFillTx/>
                <a:latin typeface="Calibri" panose="020F0502020204030204"/>
                <a:ea typeface="+mn-ea"/>
                <a:cs typeface="+mn-cs"/>
              </a:rPr>
              <a:t>→</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6"/>
          <p:cNvSpPr/>
          <p:nvPr/>
        </p:nvSpPr>
        <p:spPr>
          <a:xfrm>
            <a:off x="5632704" y="3977640"/>
            <a:ext cx="1874520" cy="868680"/>
          </a:xfrm>
          <a:prstGeom prst="rect">
            <a:avLst/>
          </a:prstGeom>
          <a:solidFill>
            <a:srgbClr val="FFFFFF"/>
          </a:solidFill>
          <a:ln w="12700">
            <a:solidFill>
              <a:srgbClr val="DDE4E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Shape 17"/>
          <p:cNvSpPr/>
          <p:nvPr/>
        </p:nvSpPr>
        <p:spPr>
          <a:xfrm>
            <a:off x="5632704" y="3977640"/>
            <a:ext cx="1874520" cy="73152"/>
          </a:xfrm>
          <a:prstGeom prst="rect">
            <a:avLst/>
          </a:prstGeom>
          <a:solidFill>
            <a:srgbClr val="00826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Text 18"/>
          <p:cNvSpPr/>
          <p:nvPr/>
        </p:nvSpPr>
        <p:spPr>
          <a:xfrm>
            <a:off x="5742432" y="4069080"/>
            <a:ext cx="1655064" cy="7315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002845"/>
                </a:solidFill>
                <a:effectLst/>
                <a:uLnTx/>
                <a:uFillTx/>
                <a:latin typeface="Calibri" pitchFamily="34" charset="0"/>
                <a:ea typeface="Calibri" pitchFamily="34" charset="-122"/>
                <a:cs typeface="Calibri" pitchFamily="34" charset="-120"/>
              </a:rPr>
              <a:t>Quantify ROI in hours</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Shape 19"/>
          <p:cNvSpPr/>
          <p:nvPr/>
        </p:nvSpPr>
        <p:spPr>
          <a:xfrm>
            <a:off x="8001000" y="1783080"/>
            <a:ext cx="3550615" cy="3108960"/>
          </a:xfrm>
          <a:prstGeom prst="rect">
            <a:avLst/>
          </a:prstGeom>
          <a:solidFill>
            <a:srgbClr val="002845"/>
          </a:solidFill>
          <a:ln/>
          <a:effectLst>
            <a:outerShdw blurRad="114300" dist="38100" dir="8100000" algn="bl" rotWithShape="0">
              <a:srgbClr val="002845">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Shape 20"/>
          <p:cNvSpPr/>
          <p:nvPr/>
        </p:nvSpPr>
        <p:spPr>
          <a:xfrm>
            <a:off x="8001000" y="1783080"/>
            <a:ext cx="3550615" cy="91440"/>
          </a:xfrm>
          <a:prstGeom prst="rect">
            <a:avLst/>
          </a:prstGeom>
          <a:solidFill>
            <a:srgbClr val="96C23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4" name="Image 1" descr="preencoded.png"/>
          <p:cNvPicPr>
            <a:picLocks noChangeAspect="1"/>
          </p:cNvPicPr>
          <p:nvPr/>
        </p:nvPicPr>
        <p:blipFill>
          <a:blip r:embed="rId4"/>
          <a:stretch>
            <a:fillRect/>
          </a:stretch>
        </p:blipFill>
        <p:spPr>
          <a:xfrm>
            <a:off x="8366760" y="2103120"/>
            <a:ext cx="548640" cy="548640"/>
          </a:xfrm>
          <a:prstGeom prst="rect">
            <a:avLst/>
          </a:prstGeom>
        </p:spPr>
      </p:pic>
      <p:sp>
        <p:nvSpPr>
          <p:cNvPr id="25" name="Text 21"/>
          <p:cNvSpPr/>
          <p:nvPr/>
        </p:nvSpPr>
        <p:spPr>
          <a:xfrm>
            <a:off x="8366760" y="2743200"/>
            <a:ext cx="2819095"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0" cap="none" spc="100" normalizeH="0" baseline="0" noProof="0" dirty="0">
                <a:ln>
                  <a:noFill/>
                </a:ln>
                <a:solidFill>
                  <a:srgbClr val="82CDF0"/>
                </a:solidFill>
                <a:effectLst/>
                <a:uLnTx/>
                <a:uFillTx/>
                <a:latin typeface="Calibri" pitchFamily="34" charset="0"/>
                <a:ea typeface="Calibri" pitchFamily="34" charset="-122"/>
                <a:cs typeface="Calibri" pitchFamily="34" charset="-120"/>
              </a:rPr>
              <a:t>The question that matters most</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 22"/>
          <p:cNvSpPr/>
          <p:nvPr/>
        </p:nvSpPr>
        <p:spPr>
          <a:xfrm>
            <a:off x="8366760" y="3108960"/>
            <a:ext cx="2819095"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1" u="none" strike="noStrike" kern="1200" cap="none" spc="0" normalizeH="0" baseline="0" noProof="0" dirty="0">
                <a:ln>
                  <a:noFill/>
                </a:ln>
                <a:solidFill>
                  <a:srgbClr val="FFFFFF"/>
                </a:solidFill>
                <a:effectLst/>
                <a:uLnTx/>
                <a:uFillTx/>
                <a:latin typeface="Georgia" pitchFamily="34" charset="0"/>
                <a:ea typeface="Georgia" pitchFamily="34" charset="-122"/>
                <a:cs typeface="Georgia" pitchFamily="34" charset="-120"/>
              </a:rPr>
              <a:t>“What will you do with the hours you free up?”</a:t>
            </a: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 23"/>
          <p:cNvSpPr/>
          <p:nvPr/>
        </p:nvSpPr>
        <p:spPr>
          <a:xfrm>
            <a:off x="8366760" y="4114800"/>
            <a:ext cx="2819095" cy="640080"/>
          </a:xfrm>
          <a:prstGeom prst="rect">
            <a:avLst/>
          </a:prstGeom>
          <a:noFill/>
          <a:ln/>
        </p:spPr>
        <p:txBody>
          <a:bodyPr wrap="square" lIns="0" tIns="0" rIns="0" bIns="0" rtlCol="0" anchor="ctr"/>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D6E5E9"/>
                </a:solidFill>
                <a:effectLst/>
                <a:uLnTx/>
                <a:uFillTx/>
                <a:latin typeface="Calibri" pitchFamily="34" charset="0"/>
                <a:ea typeface="Calibri" pitchFamily="34" charset="-122"/>
                <a:cs typeface="Calibri" pitchFamily="34" charset="-120"/>
              </a:rPr>
              <a:t>Better insights · deeper client service · more clients · new services · a different talent model.</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 24"/>
          <p:cNvSpPr/>
          <p:nvPr/>
        </p:nvSpPr>
        <p:spPr>
          <a:xfrm>
            <a:off x="1554480" y="5212080"/>
            <a:ext cx="61264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1" u="none" strike="noStrike" kern="1200" cap="none" spc="0" normalizeH="0" baseline="0" noProof="0" dirty="0">
                <a:ln>
                  <a:noFill/>
                </a:ln>
                <a:solidFill>
                  <a:srgbClr val="008269"/>
                </a:solidFill>
                <a:effectLst/>
                <a:uLnTx/>
                <a:uFillTx/>
                <a:latin typeface="Georgia" pitchFamily="34" charset="0"/>
                <a:ea typeface="Georgia" pitchFamily="34" charset="-122"/>
                <a:cs typeface="Georgia" pitchFamily="34" charset="-120"/>
              </a:rPr>
              <a:t>Efficiency only matters if you deploy the freed-up capacity well.</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4F7F8"/>
        </a:solidFill>
        <a:effectLst/>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00826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Image 0" descr="logo_color.png"/>
          <p:cNvPicPr>
            <a:picLocks noChangeAspect="1"/>
          </p:cNvPicPr>
          <p:nvPr/>
        </p:nvPicPr>
        <p:blipFill>
          <a:blip r:embed="rId3"/>
          <a:stretch>
            <a:fillRect/>
          </a:stretch>
        </p:blipFill>
        <p:spPr>
          <a:xfrm>
            <a:off x="10545775" y="384048"/>
            <a:ext cx="1234440" cy="282503"/>
          </a:xfrm>
          <a:prstGeom prst="rect">
            <a:avLst/>
          </a:prstGeom>
        </p:spPr>
      </p:pic>
      <p:sp>
        <p:nvSpPr>
          <p:cNvPr id="4" name="Shape 1"/>
          <p:cNvSpPr/>
          <p:nvPr/>
        </p:nvSpPr>
        <p:spPr>
          <a:xfrm>
            <a:off x="640080" y="502920"/>
            <a:ext cx="713232" cy="713232"/>
          </a:xfrm>
          <a:prstGeom prst="ellipse">
            <a:avLst/>
          </a:prstGeom>
          <a:solidFill>
            <a:srgbClr val="0028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2"/>
          <p:cNvSpPr/>
          <p:nvPr/>
        </p:nvSpPr>
        <p:spPr>
          <a:xfrm>
            <a:off x="640080" y="603504"/>
            <a:ext cx="713232" cy="1828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0" cap="none" spc="200" normalizeH="0" baseline="0" noProof="0" dirty="0">
                <a:ln>
                  <a:noFill/>
                </a:ln>
                <a:solidFill>
                  <a:srgbClr val="82CDF0"/>
                </a:solidFill>
                <a:effectLst/>
                <a:uLnTx/>
                <a:uFillTx/>
                <a:latin typeface="Calibri" pitchFamily="34" charset="0"/>
                <a:ea typeface="Calibri" pitchFamily="34" charset="-122"/>
                <a:cs typeface="Calibri" pitchFamily="34" charset="-120"/>
              </a:rPr>
              <a:t>STEP</a:t>
            </a:r>
            <a:endParaRPr kumimoji="0" lang="en-US" sz="7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3"/>
          <p:cNvSpPr/>
          <p:nvPr/>
        </p:nvSpPr>
        <p:spPr>
          <a:xfrm>
            <a:off x="640080" y="713232"/>
            <a:ext cx="713232"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Georgia" pitchFamily="34" charset="0"/>
                <a:ea typeface="Georgia" pitchFamily="34" charset="-122"/>
                <a:cs typeface="Georgia" pitchFamily="34" charset="-120"/>
              </a:rPr>
              <a:t>4</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p:nvPr/>
        </p:nvSpPr>
        <p:spPr>
          <a:xfrm>
            <a:off x="1554480" y="457200"/>
            <a:ext cx="89154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2845"/>
                </a:solidFill>
                <a:effectLst/>
                <a:uLnTx/>
                <a:uFillTx/>
                <a:latin typeface="Georgia" pitchFamily="34" charset="0"/>
                <a:ea typeface="Georgia" pitchFamily="34" charset="-122"/>
                <a:cs typeface="Georgia" pitchFamily="34" charset="-120"/>
              </a:rPr>
              <a:t>Imagine new value, not just efficiency</a:t>
            </a: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p:cNvSpPr/>
          <p:nvPr/>
        </p:nvSpPr>
        <p:spPr>
          <a:xfrm>
            <a:off x="1554480" y="1188720"/>
            <a:ext cx="89154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0" cap="none" spc="200" normalizeH="0" baseline="0" noProof="0" dirty="0">
                <a:ln>
                  <a:noFill/>
                </a:ln>
                <a:solidFill>
                  <a:srgbClr val="008269"/>
                </a:solidFill>
                <a:effectLst/>
                <a:uLnTx/>
                <a:uFillTx/>
                <a:latin typeface="Calibri" pitchFamily="34" charset="0"/>
                <a:ea typeface="Calibri" pitchFamily="34" charset="-122"/>
                <a:cs typeface="Calibri" pitchFamily="34" charset="-120"/>
              </a:rPr>
              <a:t>OPPORTUNITY &amp; IMAGINATIVE USE CASES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p:nvPr/>
        </p:nvSpPr>
        <p:spPr>
          <a:xfrm>
            <a:off x="11460175" y="6400800"/>
            <a:ext cx="36576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E7479"/>
                </a:solidFill>
                <a:effectLst/>
                <a:uLnTx/>
                <a:uFillTx/>
                <a:latin typeface="Calibri" pitchFamily="34" charset="0"/>
                <a:ea typeface="Calibri" pitchFamily="34" charset="-122"/>
                <a:cs typeface="Calibri" pitchFamily="34" charset="-120"/>
              </a:rPr>
              <a:t>5</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7"/>
          <p:cNvSpPr/>
          <p:nvPr/>
        </p:nvSpPr>
        <p:spPr>
          <a:xfrm>
            <a:off x="1554480" y="1783080"/>
            <a:ext cx="9997135"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0" i="0" u="none" strike="noStrike" kern="1200" cap="none" spc="0" normalizeH="0" baseline="0" noProof="0" dirty="0">
                <a:ln>
                  <a:noFill/>
                </a:ln>
                <a:solidFill>
                  <a:srgbClr val="303438"/>
                </a:solidFill>
                <a:effectLst/>
                <a:uLnTx/>
                <a:uFillTx/>
                <a:latin typeface="Calibri" pitchFamily="34" charset="0"/>
                <a:ea typeface="Calibri" pitchFamily="34" charset="-122"/>
                <a:cs typeface="Calibri" pitchFamily="34" charset="-120"/>
              </a:rPr>
              <a:t>Productivity gains are easiest to grasp - but the real upside is doing things differently and creating new value.</a:t>
            </a:r>
            <a:endParaRPr kumimoji="0" lang="en-US" sz="1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8"/>
          <p:cNvSpPr/>
          <p:nvPr/>
        </p:nvSpPr>
        <p:spPr>
          <a:xfrm>
            <a:off x="1554480" y="2514600"/>
            <a:ext cx="4769968" cy="2286000"/>
          </a:xfrm>
          <a:prstGeom prst="rect">
            <a:avLst/>
          </a:prstGeom>
          <a:solidFill>
            <a:srgbClr val="FFFFFF"/>
          </a:solidFill>
          <a:ln w="12700">
            <a:solidFill>
              <a:srgbClr val="DDE4E7"/>
            </a:solidFill>
            <a:prstDash val="solid"/>
          </a:ln>
          <a:effectLst>
            <a:outerShdw blurRad="114300" dist="38100" dir="8100000" algn="bl" rotWithShape="0">
              <a:srgbClr val="002845">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9"/>
          <p:cNvSpPr/>
          <p:nvPr/>
        </p:nvSpPr>
        <p:spPr>
          <a:xfrm>
            <a:off x="1554480" y="2514600"/>
            <a:ext cx="109728" cy="2286000"/>
          </a:xfrm>
          <a:prstGeom prst="rect">
            <a:avLst/>
          </a:prstGeom>
          <a:solidFill>
            <a:srgbClr val="00826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Image 1" descr="preencoded.png"/>
          <p:cNvPicPr>
            <a:picLocks noChangeAspect="1"/>
          </p:cNvPicPr>
          <p:nvPr/>
        </p:nvPicPr>
        <p:blipFill>
          <a:blip r:embed="rId4"/>
          <a:stretch>
            <a:fillRect/>
          </a:stretch>
        </p:blipFill>
        <p:spPr>
          <a:xfrm>
            <a:off x="1938528" y="2862072"/>
            <a:ext cx="530352" cy="530352"/>
          </a:xfrm>
          <a:prstGeom prst="rect">
            <a:avLst/>
          </a:prstGeom>
        </p:spPr>
      </p:pic>
      <p:sp>
        <p:nvSpPr>
          <p:cNvPr id="14" name="Text 10"/>
          <p:cNvSpPr/>
          <p:nvPr/>
        </p:nvSpPr>
        <p:spPr>
          <a:xfrm>
            <a:off x="2651760" y="2862072"/>
            <a:ext cx="3398368"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845"/>
                </a:solidFill>
                <a:effectLst/>
                <a:uLnTx/>
                <a:uFillTx/>
                <a:latin typeface="Georgia" pitchFamily="34" charset="0"/>
                <a:ea typeface="Georgia" pitchFamily="34" charset="-122"/>
                <a:cs typeface="Georgia" pitchFamily="34" charset="-120"/>
              </a:rPr>
              <a:t>Opportunity use cases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1"/>
          <p:cNvSpPr/>
          <p:nvPr/>
        </p:nvSpPr>
        <p:spPr>
          <a:xfrm>
            <a:off x="1938528" y="3566160"/>
            <a:ext cx="4038448" cy="1097280"/>
          </a:xfrm>
          <a:prstGeom prst="rect">
            <a:avLst/>
          </a:prstGeom>
          <a:noFill/>
          <a:ln/>
        </p:spPr>
        <p:txBody>
          <a:bodyPr wrap="square" lIns="0" tIns="0" rIns="0" bIns="0" rtlCol="0" anchor="t"/>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303438"/>
                </a:solidFill>
                <a:effectLst/>
                <a:uLnTx/>
                <a:uFillTx/>
                <a:latin typeface="Calibri" pitchFamily="34" charset="0"/>
                <a:ea typeface="Calibri" pitchFamily="34" charset="-122"/>
                <a:cs typeface="Calibri" pitchFamily="34" charset="-120"/>
              </a:rPr>
              <a:t>Take more creativity, better data, and planning - but hold real upside: serve clients more deeply, reach more clients, support entirely new services.</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2"/>
          <p:cNvSpPr/>
          <p:nvPr/>
        </p:nvSpPr>
        <p:spPr>
          <a:xfrm>
            <a:off x="6781648" y="2514600"/>
            <a:ext cx="4769968" cy="2286000"/>
          </a:xfrm>
          <a:prstGeom prst="rect">
            <a:avLst/>
          </a:prstGeom>
          <a:solidFill>
            <a:srgbClr val="FFFFFF"/>
          </a:solidFill>
          <a:ln w="12700">
            <a:solidFill>
              <a:srgbClr val="DDE4E7"/>
            </a:solidFill>
            <a:prstDash val="solid"/>
          </a:ln>
          <a:effectLst>
            <a:outerShdw blurRad="114300" dist="38100" dir="8100000" algn="bl" rotWithShape="0">
              <a:srgbClr val="002845">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Shape 13"/>
          <p:cNvSpPr/>
          <p:nvPr/>
        </p:nvSpPr>
        <p:spPr>
          <a:xfrm>
            <a:off x="6781648" y="2514600"/>
            <a:ext cx="109728" cy="2286000"/>
          </a:xfrm>
          <a:prstGeom prst="rect">
            <a:avLst/>
          </a:prstGeom>
          <a:solidFill>
            <a:srgbClr val="00826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8" name="Image 2" descr="preencoded.png"/>
          <p:cNvPicPr>
            <a:picLocks noChangeAspect="1"/>
          </p:cNvPicPr>
          <p:nvPr/>
        </p:nvPicPr>
        <p:blipFill>
          <a:blip r:embed="rId5"/>
          <a:stretch>
            <a:fillRect/>
          </a:stretch>
        </p:blipFill>
        <p:spPr>
          <a:xfrm>
            <a:off x="7165696" y="2862072"/>
            <a:ext cx="530352" cy="530352"/>
          </a:xfrm>
          <a:prstGeom prst="rect">
            <a:avLst/>
          </a:prstGeom>
        </p:spPr>
      </p:pic>
      <p:sp>
        <p:nvSpPr>
          <p:cNvPr id="19" name="Text 14"/>
          <p:cNvSpPr/>
          <p:nvPr/>
        </p:nvSpPr>
        <p:spPr>
          <a:xfrm>
            <a:off x="7878928" y="2862072"/>
            <a:ext cx="3398368"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845"/>
                </a:solidFill>
                <a:effectLst/>
                <a:uLnTx/>
                <a:uFillTx/>
                <a:latin typeface="Georgia" pitchFamily="34" charset="0"/>
                <a:ea typeface="Georgia" pitchFamily="34" charset="-122"/>
                <a:cs typeface="Georgia" pitchFamily="34" charset="-120"/>
              </a:rPr>
              <a:t>Imaginative use cases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5"/>
          <p:cNvSpPr/>
          <p:nvPr/>
        </p:nvSpPr>
        <p:spPr>
          <a:xfrm>
            <a:off x="7165696" y="3566160"/>
            <a:ext cx="4038448" cy="1097280"/>
          </a:xfrm>
          <a:prstGeom prst="rect">
            <a:avLst/>
          </a:prstGeom>
          <a:noFill/>
          <a:ln/>
        </p:spPr>
        <p:txBody>
          <a:bodyPr wrap="square" lIns="0" tIns="0" rIns="0" bIns="0" rtlCol="0" anchor="t"/>
          <a:lstStyle/>
          <a:p>
            <a:pPr marL="0" marR="0" lvl="0" indent="0" algn="l" defTabSz="914400" rtl="0" eaLnBrk="1" fontAlgn="auto" latinLnBrk="0" hangingPunct="1">
              <a:lnSpc>
                <a:spcPct val="108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303438"/>
                </a:solidFill>
                <a:effectLst/>
                <a:uLnTx/>
                <a:uFillTx/>
                <a:latin typeface="Calibri" pitchFamily="34" charset="0"/>
                <a:ea typeface="Calibri" pitchFamily="34" charset="-122"/>
                <a:cs typeface="Calibri" pitchFamily="34" charset="-120"/>
              </a:rPr>
              <a:t>Bottom-up and practitioner-led. Professionals extend their own expertise to serve clients in deeper, more complete ways.</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6"/>
          <p:cNvSpPr/>
          <p:nvPr/>
        </p:nvSpPr>
        <p:spPr>
          <a:xfrm>
            <a:off x="1554480" y="5029200"/>
            <a:ext cx="9997135" cy="868680"/>
          </a:xfrm>
          <a:prstGeom prst="rect">
            <a:avLst/>
          </a:prstGeom>
          <a:solidFill>
            <a:srgbClr val="0028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Shape 17"/>
          <p:cNvSpPr/>
          <p:nvPr/>
        </p:nvSpPr>
        <p:spPr>
          <a:xfrm>
            <a:off x="1554480" y="5029200"/>
            <a:ext cx="109728" cy="868680"/>
          </a:xfrm>
          <a:prstGeom prst="rect">
            <a:avLst/>
          </a:prstGeom>
          <a:solidFill>
            <a:srgbClr val="96C23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ext 18"/>
          <p:cNvSpPr/>
          <p:nvPr/>
        </p:nvSpPr>
        <p:spPr>
          <a:xfrm>
            <a:off x="1874520" y="5029200"/>
            <a:ext cx="9494215"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50" b="1" i="0" u="none" strike="noStrike" kern="1200" cap="none" spc="0" normalizeH="0" baseline="0" noProof="0" dirty="0">
                <a:ln>
                  <a:noFill/>
                </a:ln>
                <a:solidFill>
                  <a:srgbClr val="FFFFFF"/>
                </a:solidFill>
                <a:effectLst/>
                <a:uLnTx/>
                <a:uFillTx/>
                <a:latin typeface="Georgia" pitchFamily="34" charset="0"/>
                <a:ea typeface="Georgia" pitchFamily="34" charset="-122"/>
                <a:cs typeface="Georgia" pitchFamily="34" charset="-120"/>
              </a:rPr>
              <a:t>AI amplifies human judgment - it doesn't replace it.  </a:t>
            </a:r>
            <a:r>
              <a:rPr kumimoji="0" lang="en-US" sz="1550" b="0" i="0" u="none" strike="noStrike" kern="1200" cap="none" spc="0" normalizeH="0" baseline="0" noProof="0" dirty="0">
                <a:ln>
                  <a:noFill/>
                </a:ln>
                <a:solidFill>
                  <a:srgbClr val="82CDF0"/>
                </a:solidFill>
                <a:effectLst/>
                <a:uLnTx/>
                <a:uFillTx/>
                <a:latin typeface="Georgia" pitchFamily="34" charset="0"/>
                <a:ea typeface="Georgia" pitchFamily="34" charset="-122"/>
                <a:cs typeface="Georgia" pitchFamily="34" charset="-120"/>
              </a:rPr>
              <a:t>It can't be a crutch; it should extend and sharpen our thinking.</a:t>
            </a:r>
            <a:endParaRPr kumimoji="0" lang="en-US" sz="15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F7F8"/>
        </a:solidFill>
        <a:effectLst/>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00826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Image 0" descr="logo_color.png"/>
          <p:cNvPicPr>
            <a:picLocks noChangeAspect="1"/>
          </p:cNvPicPr>
          <p:nvPr/>
        </p:nvPicPr>
        <p:blipFill>
          <a:blip r:embed="rId3"/>
          <a:stretch>
            <a:fillRect/>
          </a:stretch>
        </p:blipFill>
        <p:spPr>
          <a:xfrm>
            <a:off x="10545775" y="384048"/>
            <a:ext cx="1234440" cy="282503"/>
          </a:xfrm>
          <a:prstGeom prst="rect">
            <a:avLst/>
          </a:prstGeom>
        </p:spPr>
      </p:pic>
      <p:sp>
        <p:nvSpPr>
          <p:cNvPr id="4" name="Shape 1"/>
          <p:cNvSpPr/>
          <p:nvPr/>
        </p:nvSpPr>
        <p:spPr>
          <a:xfrm>
            <a:off x="640080" y="502920"/>
            <a:ext cx="713232" cy="713232"/>
          </a:xfrm>
          <a:prstGeom prst="ellipse">
            <a:avLst/>
          </a:prstGeom>
          <a:solidFill>
            <a:srgbClr val="00284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2"/>
          <p:cNvSpPr/>
          <p:nvPr/>
        </p:nvSpPr>
        <p:spPr>
          <a:xfrm>
            <a:off x="640080" y="603504"/>
            <a:ext cx="713232" cy="1828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0" cap="none" spc="200" normalizeH="0" baseline="0" noProof="0" dirty="0">
                <a:ln>
                  <a:noFill/>
                </a:ln>
                <a:solidFill>
                  <a:srgbClr val="82CDF0"/>
                </a:solidFill>
                <a:effectLst/>
                <a:uLnTx/>
                <a:uFillTx/>
                <a:latin typeface="Calibri" pitchFamily="34" charset="0"/>
                <a:ea typeface="Calibri" pitchFamily="34" charset="-122"/>
                <a:cs typeface="Calibri" pitchFamily="34" charset="-120"/>
              </a:rPr>
              <a:t>STEP</a:t>
            </a:r>
            <a:endParaRPr kumimoji="0" lang="en-US" sz="7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3"/>
          <p:cNvSpPr/>
          <p:nvPr/>
        </p:nvSpPr>
        <p:spPr>
          <a:xfrm>
            <a:off x="640080" y="713232"/>
            <a:ext cx="713232" cy="4572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Georgia" pitchFamily="34" charset="0"/>
                <a:ea typeface="Georgia" pitchFamily="34" charset="-122"/>
                <a:cs typeface="Georgia" pitchFamily="34" charset="-120"/>
              </a:rPr>
              <a:t>5</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p:nvPr/>
        </p:nvSpPr>
        <p:spPr>
          <a:xfrm>
            <a:off x="1554480" y="457200"/>
            <a:ext cx="8915400" cy="8229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002845"/>
                </a:solidFill>
                <a:effectLst/>
                <a:uLnTx/>
                <a:uFillTx/>
                <a:latin typeface="Georgia" pitchFamily="34" charset="0"/>
                <a:ea typeface="Georgia" pitchFamily="34" charset="-122"/>
                <a:cs typeface="Georgia" pitchFamily="34" charset="-120"/>
              </a:rPr>
              <a:t>Buy, build, or borrow</a:t>
            </a:r>
            <a:endParaRPr kumimoji="0" lang="en-US" sz="2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p:cNvSpPr/>
          <p:nvPr/>
        </p:nvSpPr>
        <p:spPr>
          <a:xfrm>
            <a:off x="1554480" y="1188720"/>
            <a:ext cx="89154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1" i="0" u="none" strike="noStrike" kern="0" cap="none" spc="200" normalizeH="0" baseline="0" noProof="0" dirty="0">
                <a:ln>
                  <a:noFill/>
                </a:ln>
                <a:solidFill>
                  <a:srgbClr val="008269"/>
                </a:solidFill>
                <a:effectLst/>
                <a:uLnTx/>
                <a:uFillTx/>
                <a:latin typeface="Calibri" pitchFamily="34" charset="0"/>
                <a:ea typeface="Calibri" pitchFamily="34" charset="-122"/>
                <a:cs typeface="Calibri" pitchFamily="34" charset="-120"/>
              </a:rPr>
              <a:t>DECIDE ON USE CASE, ECONOMICS, AND STRATEGIC VALUE</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p:nvPr/>
        </p:nvSpPr>
        <p:spPr>
          <a:xfrm>
            <a:off x="11460175" y="6400800"/>
            <a:ext cx="36576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6E7479"/>
                </a:solidFill>
                <a:effectLst/>
                <a:uLnTx/>
                <a:uFillTx/>
                <a:latin typeface="Calibri" pitchFamily="34" charset="0"/>
                <a:ea typeface="Calibri" pitchFamily="34" charset="-122"/>
                <a:cs typeface="Calibri" pitchFamily="34" charset="-120"/>
              </a:rPr>
              <a:t>6</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7"/>
          <p:cNvSpPr/>
          <p:nvPr/>
        </p:nvSpPr>
        <p:spPr>
          <a:xfrm>
            <a:off x="1554480" y="1965960"/>
            <a:ext cx="3058058" cy="3063240"/>
          </a:xfrm>
          <a:prstGeom prst="rect">
            <a:avLst/>
          </a:prstGeom>
          <a:solidFill>
            <a:srgbClr val="FFFFFF"/>
          </a:solidFill>
          <a:ln w="12700">
            <a:solidFill>
              <a:srgbClr val="DDE4E7"/>
            </a:solidFill>
            <a:prstDash val="solid"/>
          </a:ln>
          <a:effectLst>
            <a:outerShdw blurRad="114300" dist="38100" dir="8100000" algn="bl" rotWithShape="0">
              <a:srgbClr val="002845">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8"/>
          <p:cNvSpPr/>
          <p:nvPr/>
        </p:nvSpPr>
        <p:spPr>
          <a:xfrm>
            <a:off x="1554480" y="1965960"/>
            <a:ext cx="3058058" cy="91440"/>
          </a:xfrm>
          <a:prstGeom prst="rect">
            <a:avLst/>
          </a:prstGeom>
          <a:solidFill>
            <a:srgbClr val="00826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Image 1" descr="preencoded.png"/>
          <p:cNvPicPr>
            <a:picLocks noChangeAspect="1"/>
          </p:cNvPicPr>
          <p:nvPr/>
        </p:nvPicPr>
        <p:blipFill>
          <a:blip r:embed="rId4"/>
          <a:stretch>
            <a:fillRect/>
          </a:stretch>
        </p:blipFill>
        <p:spPr>
          <a:xfrm>
            <a:off x="1920240" y="2350008"/>
            <a:ext cx="603504" cy="603504"/>
          </a:xfrm>
          <a:prstGeom prst="rect">
            <a:avLst/>
          </a:prstGeom>
        </p:spPr>
      </p:pic>
      <p:sp>
        <p:nvSpPr>
          <p:cNvPr id="13" name="Text 9"/>
          <p:cNvSpPr/>
          <p:nvPr/>
        </p:nvSpPr>
        <p:spPr>
          <a:xfrm>
            <a:off x="1920240" y="3108960"/>
            <a:ext cx="2326538"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2845"/>
                </a:solidFill>
                <a:effectLst/>
                <a:uLnTx/>
                <a:uFillTx/>
                <a:latin typeface="Georgia" pitchFamily="34" charset="0"/>
                <a:ea typeface="Georgia" pitchFamily="34" charset="-122"/>
                <a:cs typeface="Georgia" pitchFamily="34" charset="-120"/>
              </a:rPr>
              <a:t>Buy</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0"/>
          <p:cNvSpPr/>
          <p:nvPr/>
        </p:nvSpPr>
        <p:spPr>
          <a:xfrm>
            <a:off x="1920240" y="3657600"/>
            <a:ext cx="2326538" cy="1143000"/>
          </a:xfrm>
          <a:prstGeom prst="rect">
            <a:avLst/>
          </a:prstGeom>
          <a:noFill/>
          <a:ln/>
        </p:spPr>
        <p:txBody>
          <a:bodyPr wrap="square" lIns="0" tIns="0" rIns="0" bIns="0" rtlCol="0" anchor="t"/>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03438"/>
                </a:solidFill>
                <a:effectLst/>
                <a:uLnTx/>
                <a:uFillTx/>
                <a:latin typeface="Calibri" pitchFamily="34" charset="0"/>
                <a:ea typeface="Calibri" pitchFamily="34" charset="-122"/>
                <a:cs typeface="Calibri" pitchFamily="34" charset="-120"/>
              </a:rPr>
              <a:t>Partner with platforms where the use case justifies it. AI can democratize tools once reserved for the largest firms - letting boutique firms compete in new ways.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1"/>
          <p:cNvSpPr/>
          <p:nvPr/>
        </p:nvSpPr>
        <p:spPr>
          <a:xfrm>
            <a:off x="5024018" y="1965960"/>
            <a:ext cx="3058058" cy="3063240"/>
          </a:xfrm>
          <a:prstGeom prst="rect">
            <a:avLst/>
          </a:prstGeom>
          <a:solidFill>
            <a:srgbClr val="FFFFFF"/>
          </a:solidFill>
          <a:ln w="12700">
            <a:solidFill>
              <a:srgbClr val="DDE4E7"/>
            </a:solidFill>
            <a:prstDash val="solid"/>
          </a:ln>
          <a:effectLst>
            <a:outerShdw blurRad="114300" dist="38100" dir="8100000" algn="bl" rotWithShape="0">
              <a:srgbClr val="002845">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Shape 12"/>
          <p:cNvSpPr/>
          <p:nvPr/>
        </p:nvSpPr>
        <p:spPr>
          <a:xfrm>
            <a:off x="5024018" y="1965960"/>
            <a:ext cx="3058058" cy="91440"/>
          </a:xfrm>
          <a:prstGeom prst="rect">
            <a:avLst/>
          </a:prstGeom>
          <a:solidFill>
            <a:srgbClr val="00826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7" name="Image 2" descr="preencoded.png"/>
          <p:cNvPicPr>
            <a:picLocks noChangeAspect="1"/>
          </p:cNvPicPr>
          <p:nvPr/>
        </p:nvPicPr>
        <p:blipFill>
          <a:blip r:embed="rId5"/>
          <a:stretch>
            <a:fillRect/>
          </a:stretch>
        </p:blipFill>
        <p:spPr>
          <a:xfrm>
            <a:off x="5389778" y="2350008"/>
            <a:ext cx="603504" cy="603504"/>
          </a:xfrm>
          <a:prstGeom prst="rect">
            <a:avLst/>
          </a:prstGeom>
        </p:spPr>
      </p:pic>
      <p:sp>
        <p:nvSpPr>
          <p:cNvPr id="18" name="Text 13"/>
          <p:cNvSpPr/>
          <p:nvPr/>
        </p:nvSpPr>
        <p:spPr>
          <a:xfrm>
            <a:off x="5389778" y="3108960"/>
            <a:ext cx="2326538"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2845"/>
                </a:solidFill>
                <a:effectLst/>
                <a:uLnTx/>
                <a:uFillTx/>
                <a:latin typeface="Georgia" pitchFamily="34" charset="0"/>
                <a:ea typeface="Georgia" pitchFamily="34" charset="-122"/>
                <a:cs typeface="Georgia" pitchFamily="34" charset="-120"/>
              </a:rPr>
              <a:t>Build</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4"/>
          <p:cNvSpPr/>
          <p:nvPr/>
        </p:nvSpPr>
        <p:spPr>
          <a:xfrm>
            <a:off x="5389778" y="3657600"/>
            <a:ext cx="2326538" cy="1143000"/>
          </a:xfrm>
          <a:prstGeom prst="rect">
            <a:avLst/>
          </a:prstGeom>
          <a:noFill/>
          <a:ln/>
        </p:spPr>
        <p:txBody>
          <a:bodyPr wrap="square" lIns="0" tIns="0" rIns="0" bIns="0" rtlCol="0" anchor="t"/>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03438"/>
                </a:solidFill>
                <a:effectLst/>
                <a:uLnTx/>
                <a:uFillTx/>
                <a:latin typeface="Calibri" pitchFamily="34" charset="0"/>
                <a:ea typeface="Calibri" pitchFamily="34" charset="-122"/>
                <a:cs typeface="Calibri" pitchFamily="34" charset="-120"/>
              </a:rPr>
              <a:t>Build internally where it fits - especially the orchestration layer that connects your workflows, systems, and data the way you actually operate.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5"/>
          <p:cNvSpPr/>
          <p:nvPr/>
        </p:nvSpPr>
        <p:spPr>
          <a:xfrm>
            <a:off x="8493557" y="1965960"/>
            <a:ext cx="3058058" cy="3063240"/>
          </a:xfrm>
          <a:prstGeom prst="rect">
            <a:avLst/>
          </a:prstGeom>
          <a:solidFill>
            <a:srgbClr val="002845"/>
          </a:solidFill>
          <a:ln w="12700">
            <a:solidFill>
              <a:srgbClr val="DDE4E7"/>
            </a:solidFill>
            <a:prstDash val="solid"/>
          </a:ln>
          <a:effectLst>
            <a:outerShdw blurRad="114300" dist="38100" dir="8100000" algn="bl" rotWithShape="0">
              <a:srgbClr val="002845">
                <a:alpha val="16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Shape 16"/>
          <p:cNvSpPr/>
          <p:nvPr/>
        </p:nvSpPr>
        <p:spPr>
          <a:xfrm>
            <a:off x="8493557" y="1965960"/>
            <a:ext cx="3058058" cy="91440"/>
          </a:xfrm>
          <a:prstGeom prst="rect">
            <a:avLst/>
          </a:prstGeom>
          <a:solidFill>
            <a:srgbClr val="96C23A"/>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2" name="Image 3" descr="preencoded.png"/>
          <p:cNvPicPr>
            <a:picLocks noChangeAspect="1"/>
          </p:cNvPicPr>
          <p:nvPr/>
        </p:nvPicPr>
        <p:blipFill>
          <a:blip r:embed="rId6"/>
          <a:stretch>
            <a:fillRect/>
          </a:stretch>
        </p:blipFill>
        <p:spPr>
          <a:xfrm>
            <a:off x="8859317" y="2350008"/>
            <a:ext cx="603504" cy="603504"/>
          </a:xfrm>
          <a:prstGeom prst="rect">
            <a:avLst/>
          </a:prstGeom>
        </p:spPr>
      </p:pic>
      <p:sp>
        <p:nvSpPr>
          <p:cNvPr id="23" name="Text 17"/>
          <p:cNvSpPr/>
          <p:nvPr/>
        </p:nvSpPr>
        <p:spPr>
          <a:xfrm>
            <a:off x="8859317" y="3108960"/>
            <a:ext cx="2326538"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FFFF"/>
                </a:solidFill>
                <a:effectLst/>
                <a:uLnTx/>
                <a:uFillTx/>
                <a:latin typeface="Georgia" pitchFamily="34" charset="0"/>
                <a:ea typeface="Georgia" pitchFamily="34" charset="-122"/>
                <a:cs typeface="Georgia" pitchFamily="34" charset="-120"/>
              </a:rPr>
              <a:t>Borrow</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18"/>
          <p:cNvSpPr/>
          <p:nvPr/>
        </p:nvSpPr>
        <p:spPr>
          <a:xfrm>
            <a:off x="8859317" y="3657600"/>
            <a:ext cx="2326538" cy="1143000"/>
          </a:xfrm>
          <a:prstGeom prst="rect">
            <a:avLst/>
          </a:prstGeom>
          <a:noFill/>
          <a:ln/>
        </p:spPr>
        <p:txBody>
          <a:bodyPr wrap="square" lIns="0" tIns="0" rIns="0" bIns="0" rtlCol="0" anchor="t"/>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CEAEE"/>
                </a:solidFill>
                <a:effectLst/>
                <a:uLnTx/>
                <a:uFillTx/>
                <a:latin typeface="Calibri" pitchFamily="34" charset="0"/>
                <a:ea typeface="Calibri" pitchFamily="34" charset="-122"/>
                <a:cs typeface="Calibri" pitchFamily="34" charset="-120"/>
              </a:rPr>
              <a:t>Leverage the learnings of others. Lean on peers, early adopters, and partners who've already made the mistakes - don't reinvent the wheel.</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Text 19"/>
          <p:cNvSpPr/>
          <p:nvPr/>
        </p:nvSpPr>
        <p:spPr>
          <a:xfrm>
            <a:off x="1554480" y="5257800"/>
            <a:ext cx="9997135"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1" u="none" strike="noStrike" kern="1200" cap="none" spc="0" normalizeH="0" baseline="0" noProof="0" dirty="0">
                <a:ln>
                  <a:noFill/>
                </a:ln>
                <a:solidFill>
                  <a:srgbClr val="008269"/>
                </a:solidFill>
                <a:effectLst/>
                <a:uLnTx/>
                <a:uFillTx/>
                <a:latin typeface="Georgia" pitchFamily="34" charset="0"/>
                <a:ea typeface="Georgia" pitchFamily="34" charset="-122"/>
                <a:cs typeface="Georgia" pitchFamily="34" charset="-120"/>
              </a:rPr>
              <a:t>Not buy-or-build on principle - decide based on the use case, the economics, and the strategic value to the firm.</a:t>
            </a:r>
            <a:endParaRPr kumimoji="0" lang="en-US" sz="14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47"/>
          <p:cNvSpPr/>
          <p:nvPr/>
        </p:nvSpPr>
        <p:spPr>
          <a:xfrm>
            <a:off x="6272416" y="184299"/>
            <a:ext cx="3991960" cy="5895195"/>
          </a:xfrm>
          <a:prstGeom prst="parallelogram">
            <a:avLst>
              <a:gd name="adj" fmla="val 65315"/>
            </a:avLst>
          </a:prstGeom>
          <a:solidFill>
            <a:schemeClr val="accent3"/>
          </a:solidFill>
          <a:ln>
            <a:noFill/>
          </a:ln>
        </p:spPr>
        <p:txBody>
          <a:bodyPr spcFirstLastPara="1" wrap="square" lIns="91433" tIns="45700" rIns="91433" bIns="45700" anchor="ctr" anchorCtr="0">
            <a:noAutofit/>
          </a:bodyPr>
          <a:lstStyle/>
          <a:p>
            <a:pPr algn="ctr"/>
            <a:endParaRPr sz="1867">
              <a:solidFill>
                <a:schemeClr val="lt1"/>
              </a:solidFill>
              <a:latin typeface="Montserrat"/>
              <a:ea typeface="Montserrat"/>
              <a:cs typeface="Montserrat"/>
              <a:sym typeface="Montserrat"/>
            </a:endParaRPr>
          </a:p>
        </p:txBody>
      </p:sp>
      <p:sp>
        <p:nvSpPr>
          <p:cNvPr id="365" name="Google Shape;365;p47"/>
          <p:cNvSpPr txBox="1">
            <a:spLocks noGrp="1"/>
          </p:cNvSpPr>
          <p:nvPr>
            <p:ph type="title"/>
          </p:nvPr>
        </p:nvSpPr>
        <p:spPr>
          <a:xfrm>
            <a:off x="838200" y="778508"/>
            <a:ext cx="10515600" cy="711200"/>
          </a:xfrm>
          <a:prstGeom prst="rect">
            <a:avLst/>
          </a:prstGeom>
          <a:noFill/>
          <a:ln>
            <a:noFill/>
          </a:ln>
        </p:spPr>
        <p:txBody>
          <a:bodyPr spcFirstLastPara="1" wrap="square" lIns="91433" tIns="45700" rIns="91433" bIns="45700" anchor="t" anchorCtr="0">
            <a:noAutofit/>
          </a:bodyPr>
          <a:lstStyle/>
          <a:p>
            <a:r>
              <a:rPr lang="en"/>
              <a:t>Thank You</a:t>
            </a:r>
            <a:endParaRPr/>
          </a:p>
        </p:txBody>
      </p:sp>
      <p:sp>
        <p:nvSpPr>
          <p:cNvPr id="366" name="Google Shape;366;p47"/>
          <p:cNvSpPr txBox="1">
            <a:spLocks noGrp="1"/>
          </p:cNvSpPr>
          <p:nvPr>
            <p:ph type="body" idx="1"/>
          </p:nvPr>
        </p:nvSpPr>
        <p:spPr>
          <a:xfrm>
            <a:off x="1445672" y="1780538"/>
            <a:ext cx="6376416" cy="3909063"/>
          </a:xfrm>
          <a:prstGeom prst="rect">
            <a:avLst/>
          </a:prstGeom>
          <a:noFill/>
          <a:ln>
            <a:noFill/>
          </a:ln>
        </p:spPr>
        <p:txBody>
          <a:bodyPr spcFirstLastPara="1" wrap="square" lIns="91433" tIns="45700" rIns="91433" bIns="45700" anchor="t" anchorCtr="0">
            <a:noAutofit/>
          </a:bodyPr>
          <a:lstStyle/>
          <a:p>
            <a:pPr marL="0" indent="0">
              <a:spcBef>
                <a:spcPts val="0"/>
              </a:spcBef>
            </a:pPr>
            <a:r>
              <a:rPr lang="en" b="1">
                <a:latin typeface="Montserrat"/>
                <a:ea typeface="Montserrat"/>
                <a:cs typeface="Montserrat"/>
                <a:sym typeface="Montserrat"/>
              </a:rPr>
              <a:t>CONTACT</a:t>
            </a:r>
            <a:endParaRPr/>
          </a:p>
          <a:p>
            <a:pPr marL="0" indent="0"/>
            <a:r>
              <a:rPr lang="en"/>
              <a:t>Dtoth@WindingRiverConsulting.com</a:t>
            </a:r>
            <a:endParaRPr/>
          </a:p>
          <a:p>
            <a:pPr marL="0" indent="0">
              <a:buClr>
                <a:schemeClr val="accent3"/>
              </a:buClr>
            </a:pPr>
            <a:r>
              <a:rPr lang="en" b="1">
                <a:solidFill>
                  <a:schemeClr val="accent3"/>
                </a:solidFill>
                <a:latin typeface="Montserrat"/>
                <a:ea typeface="Montserrat"/>
                <a:cs typeface="Montserrat"/>
                <a:sym typeface="Montserrat"/>
              </a:rPr>
              <a:t>p:</a:t>
            </a:r>
            <a:r>
              <a:rPr lang="en">
                <a:solidFill>
                  <a:schemeClr val="accent3"/>
                </a:solidFill>
                <a:latin typeface="Montserrat ExtraBold"/>
                <a:ea typeface="Montserrat ExtraBold"/>
                <a:cs typeface="Montserrat ExtraBold"/>
                <a:sym typeface="Montserrat ExtraBold"/>
              </a:rPr>
              <a:t> </a:t>
            </a:r>
            <a:r>
              <a:rPr lang="en"/>
              <a:t>440.723.3653</a:t>
            </a:r>
            <a:endParaRPr/>
          </a:p>
          <a:p>
            <a:pPr marL="0" indent="0">
              <a:buClr>
                <a:schemeClr val="accent3"/>
              </a:buClr>
            </a:pPr>
            <a:r>
              <a:rPr lang="en" b="1">
                <a:solidFill>
                  <a:schemeClr val="accent3"/>
                </a:solidFill>
                <a:latin typeface="Montserrat"/>
                <a:ea typeface="Montserrat"/>
                <a:cs typeface="Montserrat"/>
                <a:sym typeface="Montserrat"/>
              </a:rPr>
              <a:t>f:</a:t>
            </a:r>
            <a:r>
              <a:rPr lang="en">
                <a:solidFill>
                  <a:schemeClr val="accent3"/>
                </a:solidFill>
                <a:latin typeface="Montserrat ExtraBold"/>
                <a:ea typeface="Montserrat ExtraBold"/>
                <a:cs typeface="Montserrat ExtraBold"/>
                <a:sym typeface="Montserrat ExtraBold"/>
              </a:rPr>
              <a:t> </a:t>
            </a:r>
            <a:r>
              <a:rPr lang="en"/>
              <a:t>440.723.3654</a:t>
            </a:r>
            <a:endParaRPr/>
          </a:p>
          <a:p>
            <a:pPr marL="0" indent="0"/>
            <a:endParaRPr/>
          </a:p>
          <a:p>
            <a:pPr marL="0" indent="0"/>
            <a:r>
              <a:rPr lang="en" b="1">
                <a:latin typeface="Montserrat"/>
                <a:ea typeface="Montserrat"/>
                <a:cs typeface="Montserrat"/>
                <a:sym typeface="Montserrat"/>
              </a:rPr>
              <a:t>SKILLS</a:t>
            </a:r>
            <a:endParaRPr/>
          </a:p>
          <a:p>
            <a:pPr marL="0" indent="0"/>
            <a:r>
              <a:rPr lang="en"/>
              <a:t>Leader, Speaker, Influencer</a:t>
            </a:r>
          </a:p>
          <a:p>
            <a:pPr marL="0" indent="0"/>
            <a:r>
              <a:rPr lang="en"/>
              <a:t>Change Agent</a:t>
            </a:r>
            <a:endParaRPr/>
          </a:p>
        </p:txBody>
      </p:sp>
      <p:sp>
        <p:nvSpPr>
          <p:cNvPr id="367" name="Google Shape;367;p47"/>
          <p:cNvSpPr/>
          <p:nvPr/>
        </p:nvSpPr>
        <p:spPr>
          <a:xfrm>
            <a:off x="943960" y="1816913"/>
            <a:ext cx="372777" cy="305000"/>
          </a:xfrm>
          <a:custGeom>
            <a:avLst/>
            <a:gdLst/>
            <a:ahLst/>
            <a:cxnLst/>
            <a:rect l="l" t="t" r="r" b="b"/>
            <a:pathLst>
              <a:path w="21600" h="21600" extrusionOk="0">
                <a:moveTo>
                  <a:pt x="3436" y="8400"/>
                </a:moveTo>
                <a:lnTo>
                  <a:pt x="18164" y="8400"/>
                </a:lnTo>
                <a:cubicBezTo>
                  <a:pt x="18435" y="8400"/>
                  <a:pt x="18655" y="8132"/>
                  <a:pt x="18655" y="7800"/>
                </a:cubicBezTo>
                <a:cubicBezTo>
                  <a:pt x="18655" y="7468"/>
                  <a:pt x="18435" y="7200"/>
                  <a:pt x="18164" y="7200"/>
                </a:cubicBezTo>
                <a:lnTo>
                  <a:pt x="3436" y="7200"/>
                </a:lnTo>
                <a:cubicBezTo>
                  <a:pt x="3165" y="7200"/>
                  <a:pt x="2945" y="7468"/>
                  <a:pt x="2945" y="7800"/>
                </a:cubicBezTo>
                <a:cubicBezTo>
                  <a:pt x="2945" y="8132"/>
                  <a:pt x="3165" y="8400"/>
                  <a:pt x="3436" y="8400"/>
                </a:cubicBezTo>
                <a:moveTo>
                  <a:pt x="3436" y="10800"/>
                </a:moveTo>
                <a:lnTo>
                  <a:pt x="18164" y="10800"/>
                </a:lnTo>
                <a:cubicBezTo>
                  <a:pt x="18435" y="10800"/>
                  <a:pt x="18655" y="10532"/>
                  <a:pt x="18655" y="10200"/>
                </a:cubicBezTo>
                <a:cubicBezTo>
                  <a:pt x="18655" y="9868"/>
                  <a:pt x="18435" y="9600"/>
                  <a:pt x="18164" y="9600"/>
                </a:cubicBezTo>
                <a:lnTo>
                  <a:pt x="3436" y="9600"/>
                </a:lnTo>
                <a:cubicBezTo>
                  <a:pt x="3165" y="9600"/>
                  <a:pt x="2945" y="9868"/>
                  <a:pt x="2945" y="10200"/>
                </a:cubicBezTo>
                <a:cubicBezTo>
                  <a:pt x="2945" y="10532"/>
                  <a:pt x="3165" y="10800"/>
                  <a:pt x="3436" y="10800"/>
                </a:cubicBezTo>
                <a:moveTo>
                  <a:pt x="3436" y="13200"/>
                </a:moveTo>
                <a:lnTo>
                  <a:pt x="13255" y="13200"/>
                </a:lnTo>
                <a:cubicBezTo>
                  <a:pt x="13526" y="13200"/>
                  <a:pt x="13745" y="12931"/>
                  <a:pt x="13745" y="12601"/>
                </a:cubicBezTo>
                <a:cubicBezTo>
                  <a:pt x="13745" y="12268"/>
                  <a:pt x="13526" y="12000"/>
                  <a:pt x="13255" y="12000"/>
                </a:cubicBezTo>
                <a:lnTo>
                  <a:pt x="3436" y="12000"/>
                </a:lnTo>
                <a:cubicBezTo>
                  <a:pt x="3165" y="12000"/>
                  <a:pt x="2945" y="12268"/>
                  <a:pt x="2945" y="12601"/>
                </a:cubicBezTo>
                <a:cubicBezTo>
                  <a:pt x="2945" y="12931"/>
                  <a:pt x="3165" y="13200"/>
                  <a:pt x="3436" y="13200"/>
                </a:cubicBezTo>
                <a:moveTo>
                  <a:pt x="20618" y="19200"/>
                </a:moveTo>
                <a:lnTo>
                  <a:pt x="18114" y="19200"/>
                </a:lnTo>
                <a:cubicBezTo>
                  <a:pt x="17887" y="17831"/>
                  <a:pt x="16897" y="16800"/>
                  <a:pt x="15709" y="16800"/>
                </a:cubicBezTo>
                <a:cubicBezTo>
                  <a:pt x="14522" y="16800"/>
                  <a:pt x="13532" y="17831"/>
                  <a:pt x="13304" y="19200"/>
                </a:cubicBezTo>
                <a:lnTo>
                  <a:pt x="8296" y="19200"/>
                </a:lnTo>
                <a:cubicBezTo>
                  <a:pt x="8068" y="17831"/>
                  <a:pt x="7078" y="16800"/>
                  <a:pt x="5891" y="16800"/>
                </a:cubicBezTo>
                <a:cubicBezTo>
                  <a:pt x="4703" y="16800"/>
                  <a:pt x="3713" y="17831"/>
                  <a:pt x="3486" y="19200"/>
                </a:cubicBezTo>
                <a:lnTo>
                  <a:pt x="982" y="19200"/>
                </a:lnTo>
                <a:lnTo>
                  <a:pt x="982" y="1200"/>
                </a:lnTo>
                <a:lnTo>
                  <a:pt x="20618" y="1200"/>
                </a:lnTo>
                <a:cubicBezTo>
                  <a:pt x="20618" y="1200"/>
                  <a:pt x="20618" y="19200"/>
                  <a:pt x="20618" y="19200"/>
                </a:cubicBezTo>
                <a:close/>
                <a:moveTo>
                  <a:pt x="20618" y="0"/>
                </a:moveTo>
                <a:lnTo>
                  <a:pt x="982" y="0"/>
                </a:lnTo>
                <a:cubicBezTo>
                  <a:pt x="440" y="0"/>
                  <a:pt x="0" y="538"/>
                  <a:pt x="0" y="1200"/>
                </a:cubicBezTo>
                <a:lnTo>
                  <a:pt x="0" y="19200"/>
                </a:lnTo>
                <a:cubicBezTo>
                  <a:pt x="0" y="19862"/>
                  <a:pt x="440" y="20400"/>
                  <a:pt x="982" y="20400"/>
                </a:cubicBezTo>
                <a:lnTo>
                  <a:pt x="3927" y="20400"/>
                </a:lnTo>
                <a:cubicBezTo>
                  <a:pt x="4199" y="20400"/>
                  <a:pt x="4418" y="20132"/>
                  <a:pt x="4418" y="19800"/>
                </a:cubicBezTo>
                <a:cubicBezTo>
                  <a:pt x="4418" y="18807"/>
                  <a:pt x="5078" y="18000"/>
                  <a:pt x="5891" y="18000"/>
                </a:cubicBezTo>
                <a:cubicBezTo>
                  <a:pt x="6704" y="18000"/>
                  <a:pt x="7364" y="18807"/>
                  <a:pt x="7364" y="19800"/>
                </a:cubicBezTo>
                <a:cubicBezTo>
                  <a:pt x="7364" y="20132"/>
                  <a:pt x="7583" y="20400"/>
                  <a:pt x="7855" y="20400"/>
                </a:cubicBezTo>
                <a:lnTo>
                  <a:pt x="13745" y="20400"/>
                </a:lnTo>
                <a:cubicBezTo>
                  <a:pt x="14017" y="20400"/>
                  <a:pt x="14236" y="20132"/>
                  <a:pt x="14236" y="19800"/>
                </a:cubicBezTo>
                <a:cubicBezTo>
                  <a:pt x="14236" y="18807"/>
                  <a:pt x="14896" y="18000"/>
                  <a:pt x="15709" y="18000"/>
                </a:cubicBezTo>
                <a:cubicBezTo>
                  <a:pt x="16523" y="18000"/>
                  <a:pt x="17182" y="18807"/>
                  <a:pt x="17182" y="19800"/>
                </a:cubicBezTo>
                <a:cubicBezTo>
                  <a:pt x="17182" y="20132"/>
                  <a:pt x="17401" y="20400"/>
                  <a:pt x="17673" y="20400"/>
                </a:cubicBezTo>
                <a:lnTo>
                  <a:pt x="20618" y="20400"/>
                </a:lnTo>
                <a:cubicBezTo>
                  <a:pt x="21160" y="20400"/>
                  <a:pt x="21600" y="19862"/>
                  <a:pt x="21600" y="19200"/>
                </a:cubicBezTo>
                <a:lnTo>
                  <a:pt x="21600" y="1200"/>
                </a:lnTo>
                <a:cubicBezTo>
                  <a:pt x="21600" y="538"/>
                  <a:pt x="21160" y="0"/>
                  <a:pt x="20618" y="0"/>
                </a:cubicBezTo>
                <a:moveTo>
                  <a:pt x="5891" y="19200"/>
                </a:moveTo>
                <a:cubicBezTo>
                  <a:pt x="5620" y="19200"/>
                  <a:pt x="5400" y="19468"/>
                  <a:pt x="5400" y="19800"/>
                </a:cubicBezTo>
                <a:lnTo>
                  <a:pt x="5400" y="21000"/>
                </a:lnTo>
                <a:cubicBezTo>
                  <a:pt x="5400" y="21332"/>
                  <a:pt x="5620" y="21600"/>
                  <a:pt x="5891" y="21600"/>
                </a:cubicBezTo>
                <a:cubicBezTo>
                  <a:pt x="6162" y="21600"/>
                  <a:pt x="6382" y="21332"/>
                  <a:pt x="6382" y="21000"/>
                </a:cubicBezTo>
                <a:lnTo>
                  <a:pt x="6382" y="19800"/>
                </a:lnTo>
                <a:cubicBezTo>
                  <a:pt x="6382" y="19468"/>
                  <a:pt x="6162" y="19200"/>
                  <a:pt x="5891" y="19200"/>
                </a:cubicBezTo>
                <a:moveTo>
                  <a:pt x="3436" y="6000"/>
                </a:moveTo>
                <a:lnTo>
                  <a:pt x="18164" y="6000"/>
                </a:lnTo>
                <a:cubicBezTo>
                  <a:pt x="18435" y="6000"/>
                  <a:pt x="18655" y="5732"/>
                  <a:pt x="18655" y="5400"/>
                </a:cubicBezTo>
                <a:cubicBezTo>
                  <a:pt x="18655" y="5069"/>
                  <a:pt x="18435" y="4800"/>
                  <a:pt x="18164" y="4800"/>
                </a:cubicBezTo>
                <a:lnTo>
                  <a:pt x="3436" y="4800"/>
                </a:lnTo>
                <a:cubicBezTo>
                  <a:pt x="3165" y="4800"/>
                  <a:pt x="2945" y="5069"/>
                  <a:pt x="2945" y="5400"/>
                </a:cubicBezTo>
                <a:cubicBezTo>
                  <a:pt x="2945" y="5732"/>
                  <a:pt x="3165" y="6000"/>
                  <a:pt x="3436" y="6000"/>
                </a:cubicBezTo>
                <a:moveTo>
                  <a:pt x="15709" y="19200"/>
                </a:moveTo>
                <a:cubicBezTo>
                  <a:pt x="15438" y="19200"/>
                  <a:pt x="15218" y="19468"/>
                  <a:pt x="15218" y="19800"/>
                </a:cubicBezTo>
                <a:lnTo>
                  <a:pt x="15218" y="21000"/>
                </a:lnTo>
                <a:cubicBezTo>
                  <a:pt x="15218" y="21332"/>
                  <a:pt x="15438" y="21600"/>
                  <a:pt x="15709" y="21600"/>
                </a:cubicBezTo>
                <a:cubicBezTo>
                  <a:pt x="15980" y="21600"/>
                  <a:pt x="16200" y="21332"/>
                  <a:pt x="16200" y="21000"/>
                </a:cubicBezTo>
                <a:lnTo>
                  <a:pt x="16200" y="19800"/>
                </a:lnTo>
                <a:cubicBezTo>
                  <a:pt x="16200" y="19468"/>
                  <a:pt x="15980" y="19200"/>
                  <a:pt x="15709" y="19200"/>
                </a:cubicBezTo>
              </a:path>
            </a:pathLst>
          </a:custGeom>
          <a:solidFill>
            <a:srgbClr val="53585F"/>
          </a:solidFill>
          <a:ln w="12700" cap="flat" cmpd="sng">
            <a:solidFill>
              <a:srgbClr val="8EBF4B"/>
            </a:solidFill>
            <a:prstDash val="solid"/>
            <a:miter lim="400000"/>
            <a:headEnd type="none" w="sm" len="sm"/>
            <a:tailEnd type="none" w="sm" len="sm"/>
          </a:ln>
        </p:spPr>
        <p:txBody>
          <a:bodyPr spcFirstLastPara="1" wrap="square" lIns="19033" tIns="19033" rIns="19033" bIns="19033" anchor="ctr" anchorCtr="0">
            <a:noAutofit/>
          </a:bodyPr>
          <a:lstStyle/>
          <a:p>
            <a:endParaRPr sz="1467">
              <a:solidFill>
                <a:srgbClr val="FFFFFF"/>
              </a:solidFill>
              <a:latin typeface="Gill Sans"/>
              <a:ea typeface="Gill Sans"/>
              <a:cs typeface="Gill Sans"/>
              <a:sym typeface="Gill Sans"/>
            </a:endParaRPr>
          </a:p>
        </p:txBody>
      </p:sp>
      <p:sp>
        <p:nvSpPr>
          <p:cNvPr id="368" name="Google Shape;368;p47"/>
          <p:cNvSpPr/>
          <p:nvPr/>
        </p:nvSpPr>
        <p:spPr>
          <a:xfrm>
            <a:off x="943960" y="4091341"/>
            <a:ext cx="372776" cy="372776"/>
          </a:xfrm>
          <a:custGeom>
            <a:avLst/>
            <a:gdLst/>
            <a:ahLst/>
            <a:cxnLst/>
            <a:rect l="l" t="t"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rgbClr val="53585F"/>
          </a:solidFill>
          <a:ln w="12700" cap="flat" cmpd="sng">
            <a:solidFill>
              <a:srgbClr val="8EBF4B"/>
            </a:solidFill>
            <a:prstDash val="solid"/>
            <a:miter lim="400000"/>
            <a:headEnd type="none" w="sm" len="sm"/>
            <a:tailEnd type="none" w="sm" len="sm"/>
          </a:ln>
        </p:spPr>
        <p:txBody>
          <a:bodyPr spcFirstLastPara="1" wrap="square" lIns="19033" tIns="19033" rIns="19033" bIns="19033" anchor="ctr" anchorCtr="0">
            <a:noAutofit/>
          </a:bodyPr>
          <a:lstStyle/>
          <a:p>
            <a:endParaRPr sz="1467">
              <a:solidFill>
                <a:srgbClr val="FFFFFF"/>
              </a:solidFill>
              <a:latin typeface="Gill Sans"/>
              <a:ea typeface="Gill Sans"/>
              <a:cs typeface="Gill Sans"/>
              <a:sym typeface="Gill Sans"/>
            </a:endParaRPr>
          </a:p>
        </p:txBody>
      </p:sp>
      <p:pic>
        <p:nvPicPr>
          <p:cNvPr id="369" name="Google Shape;369;p47"/>
          <p:cNvPicPr preferRelativeResize="0"/>
          <p:nvPr/>
        </p:nvPicPr>
        <p:blipFill>
          <a:blip r:embed="rId3"/>
          <a:srcRect t="4487" b="4487"/>
          <a:stretch/>
        </p:blipFill>
        <p:spPr>
          <a:xfrm>
            <a:off x="6588544" y="184299"/>
            <a:ext cx="8095488" cy="5895195"/>
          </a:xfrm>
          <a:prstGeom prst="parallelogram">
            <a:avLst>
              <a:gd name="adj" fmla="val 43654"/>
            </a:avLst>
          </a:prstGeom>
          <a:noFill/>
          <a:ln>
            <a:noFill/>
          </a:ln>
        </p:spPr>
      </p:pic>
      <p:pic>
        <p:nvPicPr>
          <p:cNvPr id="2" name="Picture 2" descr="CPA Practice Advisor's &quot;40 Under 40&quot; and &quot;20 Under 40&quot;">
            <a:extLst>
              <a:ext uri="{FF2B5EF4-FFF2-40B4-BE49-F238E27FC236}">
                <a16:creationId xmlns:a16="http://schemas.microsoft.com/office/drawing/2014/main" id="{DA845F2F-1716-5BAD-55E8-64FE09567EF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1471" r="1"/>
          <a:stretch/>
        </p:blipFill>
        <p:spPr bwMode="auto">
          <a:xfrm>
            <a:off x="5491824" y="2982810"/>
            <a:ext cx="1208353" cy="1089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5511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descr="People attending a meeting">
            <a:extLst>
              <a:ext uri="{FF2B5EF4-FFF2-40B4-BE49-F238E27FC236}">
                <a16:creationId xmlns:a16="http://schemas.microsoft.com/office/drawing/2014/main" id="{12FD3CAF-8E5A-5F4E-8056-19D786D0A267}"/>
              </a:ext>
            </a:extLst>
          </p:cNvPr>
          <p:cNvPicPr>
            <a:picLocks noGrp="1" noChangeAspect="1"/>
          </p:cNvPicPr>
          <p:nvPr>
            <p:ph type="pic" sz="quarter" idx="10"/>
          </p:nvPr>
        </p:nvPicPr>
        <p:blipFill>
          <a:blip r:embed="rId2">
            <a:alphaModFix amt="35000"/>
          </a:blip>
          <a:srcRect l="25323" r="23575"/>
          <a:stretch>
            <a:fillRect/>
          </a:stretch>
        </p:blipFill>
        <p:spPr>
          <a:xfrm>
            <a:off x="6935205" y="0"/>
            <a:ext cx="5256795" cy="6858000"/>
          </a:xfrm>
        </p:spPr>
      </p:pic>
      <p:sp>
        <p:nvSpPr>
          <p:cNvPr id="5" name="Text Placeholder 4">
            <a:extLst>
              <a:ext uri="{FF2B5EF4-FFF2-40B4-BE49-F238E27FC236}">
                <a16:creationId xmlns:a16="http://schemas.microsoft.com/office/drawing/2014/main" id="{C5D8B0C3-AAC3-B74B-B8C4-2BA876DC1286}"/>
              </a:ext>
            </a:extLst>
          </p:cNvPr>
          <p:cNvSpPr>
            <a:spLocks noGrp="1"/>
          </p:cNvSpPr>
          <p:nvPr>
            <p:ph type="body" sz="quarter" idx="11"/>
          </p:nvPr>
        </p:nvSpPr>
        <p:spPr/>
        <p:txBody>
          <a:bodyPr/>
          <a:lstStyle/>
          <a:p>
            <a:endParaRPr lang="en-US" b="0" dirty="0"/>
          </a:p>
          <a:p>
            <a:endParaRPr lang="en-US" dirty="0"/>
          </a:p>
        </p:txBody>
      </p:sp>
      <p:pic>
        <p:nvPicPr>
          <p:cNvPr id="16" name="Picture 15">
            <a:extLst>
              <a:ext uri="{FF2B5EF4-FFF2-40B4-BE49-F238E27FC236}">
                <a16:creationId xmlns:a16="http://schemas.microsoft.com/office/drawing/2014/main" id="{F976F3A6-57CC-1C46-98F1-0D53A6091A06}"/>
              </a:ext>
            </a:extLst>
          </p:cNvPr>
          <p:cNvPicPr>
            <a:picLocks noChangeAspect="1"/>
          </p:cNvPicPr>
          <p:nvPr/>
        </p:nvPicPr>
        <p:blipFill>
          <a:blip r:embed="rId3"/>
          <a:stretch>
            <a:fillRect/>
          </a:stretch>
        </p:blipFill>
        <p:spPr>
          <a:xfrm>
            <a:off x="5383466" y="0"/>
            <a:ext cx="8875059" cy="6858000"/>
          </a:xfrm>
          <a:prstGeom prst="rect">
            <a:avLst/>
          </a:prstGeom>
        </p:spPr>
      </p:pic>
      <p:pic>
        <p:nvPicPr>
          <p:cNvPr id="8" name="Picture 7">
            <a:extLst>
              <a:ext uri="{FF2B5EF4-FFF2-40B4-BE49-F238E27FC236}">
                <a16:creationId xmlns:a16="http://schemas.microsoft.com/office/drawing/2014/main" id="{6B675552-F44F-2A49-AEEF-B24A02D2B6BF}"/>
              </a:ext>
            </a:extLst>
          </p:cNvPr>
          <p:cNvPicPr>
            <a:picLocks noChangeAspect="1"/>
          </p:cNvPicPr>
          <p:nvPr/>
        </p:nvPicPr>
        <p:blipFill>
          <a:blip r:embed="rId4"/>
          <a:stretch>
            <a:fillRect/>
          </a:stretch>
        </p:blipFill>
        <p:spPr>
          <a:xfrm>
            <a:off x="444006" y="716255"/>
            <a:ext cx="4320318" cy="1798587"/>
          </a:xfrm>
          <a:prstGeom prst="rect">
            <a:avLst/>
          </a:prstGeom>
        </p:spPr>
      </p:pic>
      <p:sp>
        <p:nvSpPr>
          <p:cNvPr id="7" name="Rectangle: Rounded Corners 6">
            <a:extLst>
              <a:ext uri="{FF2B5EF4-FFF2-40B4-BE49-F238E27FC236}">
                <a16:creationId xmlns:a16="http://schemas.microsoft.com/office/drawing/2014/main" id="{3B41E972-4740-448A-536C-155B1350A44F}"/>
              </a:ext>
            </a:extLst>
          </p:cNvPr>
          <p:cNvSpPr/>
          <p:nvPr/>
        </p:nvSpPr>
        <p:spPr>
          <a:xfrm>
            <a:off x="6428640" y="1293644"/>
            <a:ext cx="4756727" cy="4599709"/>
          </a:xfrm>
          <a:prstGeom prst="roundRect">
            <a:avLst/>
          </a:prstGeom>
          <a:solidFill>
            <a:schemeClr val="bg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5" name="Text Placeholder 6">
            <a:extLst>
              <a:ext uri="{FF2B5EF4-FFF2-40B4-BE49-F238E27FC236}">
                <a16:creationId xmlns:a16="http://schemas.microsoft.com/office/drawing/2014/main" id="{463CA7BB-7F87-32C3-3D77-1CE26A5AE58D}"/>
              </a:ext>
            </a:extLst>
          </p:cNvPr>
          <p:cNvSpPr txBox="1">
            <a:spLocks/>
          </p:cNvSpPr>
          <p:nvPr/>
        </p:nvSpPr>
        <p:spPr>
          <a:xfrm>
            <a:off x="8388698" y="610217"/>
            <a:ext cx="2456873" cy="61476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1"/>
                </a:solidFill>
                <a:latin typeface="Segoe UI Symbol" panose="020B0502040204020203" pitchFamily="34" charset="0"/>
                <a:ea typeface="Segoe UI Symbol" panose="020B0502040204020203" pitchFamily="34"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Segoe UI Symbol" panose="020B0502040204020203" pitchFamily="34" charset="0"/>
                <a:ea typeface="Segoe UI Symbol" panose="020B0502040204020203"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Segoe UI Symbol" panose="020B0502040204020203" pitchFamily="34" charset="0"/>
                <a:ea typeface="Segoe UI Symbol" panose="020B0502040204020203"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Symbol" panose="020B0502040204020203" pitchFamily="34" charset="0"/>
                <a:ea typeface="Segoe UI Symbol" panose="020B0502040204020203"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Segoe UI Symbol" panose="020B0502040204020203" pitchFamily="34" charset="0"/>
                <a:ea typeface="Segoe UI Symbol"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3200" b="1" dirty="0">
                <a:latin typeface="Century Gothic" panose="020B0502020202020204" pitchFamily="34" charset="0"/>
              </a:rPr>
              <a:t>SCAN HERE</a:t>
            </a:r>
          </a:p>
        </p:txBody>
      </p:sp>
      <p:sp>
        <p:nvSpPr>
          <p:cNvPr id="17" name="Text Placeholder 6">
            <a:extLst>
              <a:ext uri="{FF2B5EF4-FFF2-40B4-BE49-F238E27FC236}">
                <a16:creationId xmlns:a16="http://schemas.microsoft.com/office/drawing/2014/main" id="{4A015D70-671F-BEC6-1B26-E87EF5019797}"/>
              </a:ext>
            </a:extLst>
          </p:cNvPr>
          <p:cNvSpPr>
            <a:spLocks noGrp="1"/>
          </p:cNvSpPr>
          <p:nvPr>
            <p:ph type="body" sz="quarter" idx="12"/>
          </p:nvPr>
        </p:nvSpPr>
        <p:spPr>
          <a:xfrm>
            <a:off x="444006" y="3418184"/>
            <a:ext cx="6415574" cy="2475169"/>
          </a:xfrm>
        </p:spPr>
        <p:txBody>
          <a:bodyPr>
            <a:normAutofit/>
          </a:bodyPr>
          <a:lstStyle/>
          <a:p>
            <a:pPr>
              <a:lnSpc>
                <a:spcPct val="120000"/>
              </a:lnSpc>
            </a:pPr>
            <a:r>
              <a:rPr lang="en-US" sz="3200" b="1" dirty="0">
                <a:latin typeface="Century Gothic" panose="020B0502020202020204" pitchFamily="34" charset="0"/>
              </a:rPr>
              <a:t>Scan the QR Code</a:t>
            </a:r>
          </a:p>
          <a:p>
            <a:pPr>
              <a:lnSpc>
                <a:spcPct val="120000"/>
              </a:lnSpc>
            </a:pPr>
            <a:br>
              <a:rPr lang="en-US" sz="1600" b="1" dirty="0">
                <a:latin typeface="Century Gothic" panose="020B0502020202020204" pitchFamily="34" charset="0"/>
              </a:rPr>
            </a:br>
            <a:r>
              <a:rPr lang="en-US" sz="2800" spc="300" dirty="0">
                <a:latin typeface="Century Gothic" panose="020B0502020202020204" pitchFamily="34" charset="0"/>
              </a:rPr>
              <a:t>To complete our survey</a:t>
            </a:r>
          </a:p>
          <a:p>
            <a:pPr>
              <a:lnSpc>
                <a:spcPct val="120000"/>
              </a:lnSpc>
            </a:pPr>
            <a:r>
              <a:rPr lang="en-US" sz="2800" spc="300" dirty="0">
                <a:latin typeface="Century Gothic" panose="020B0502020202020204" pitchFamily="34" charset="0"/>
              </a:rPr>
              <a:t>and receive CPE credits</a:t>
            </a:r>
          </a:p>
          <a:p>
            <a:pPr>
              <a:lnSpc>
                <a:spcPct val="150000"/>
              </a:lnSpc>
            </a:pPr>
            <a:endParaRPr lang="en-US" sz="2400" dirty="0">
              <a:latin typeface="Century Gothic" panose="020B0502020202020204" pitchFamily="34" charset="0"/>
            </a:endParaRPr>
          </a:p>
        </p:txBody>
      </p:sp>
      <p:pic>
        <p:nvPicPr>
          <p:cNvPr id="3" name="Picture 2">
            <a:extLst>
              <a:ext uri="{FF2B5EF4-FFF2-40B4-BE49-F238E27FC236}">
                <a16:creationId xmlns:a16="http://schemas.microsoft.com/office/drawing/2014/main" id="{AFC5FD8A-28CF-016E-21B8-30139322EB9F}"/>
              </a:ext>
            </a:extLst>
          </p:cNvPr>
          <p:cNvPicPr>
            <a:picLocks noChangeAspect="1"/>
          </p:cNvPicPr>
          <p:nvPr/>
        </p:nvPicPr>
        <p:blipFill>
          <a:blip r:embed="rId5"/>
          <a:stretch>
            <a:fillRect/>
          </a:stretch>
        </p:blipFill>
        <p:spPr>
          <a:xfrm>
            <a:off x="10711053" y="5689748"/>
            <a:ext cx="1256761" cy="1116070"/>
          </a:xfrm>
          <a:prstGeom prst="rect">
            <a:avLst/>
          </a:prstGeom>
        </p:spPr>
      </p:pic>
      <p:pic>
        <p:nvPicPr>
          <p:cNvPr id="6" name="Picture 5" descr="A qr code with black squares&#10;&#10;AI-generated content may be incorrect.">
            <a:extLst>
              <a:ext uri="{FF2B5EF4-FFF2-40B4-BE49-F238E27FC236}">
                <a16:creationId xmlns:a16="http://schemas.microsoft.com/office/drawing/2014/main" id="{1491D171-8848-D4F7-6269-2FCF2521130A}"/>
              </a:ext>
            </a:extLst>
          </p:cNvPr>
          <p:cNvPicPr>
            <a:picLocks noChangeAspect="1"/>
          </p:cNvPicPr>
          <p:nvPr/>
        </p:nvPicPr>
        <p:blipFill>
          <a:blip r:embed="rId6"/>
          <a:stretch>
            <a:fillRect/>
          </a:stretch>
        </p:blipFill>
        <p:spPr>
          <a:xfrm>
            <a:off x="7319181" y="2081853"/>
            <a:ext cx="2978623" cy="3024115"/>
          </a:xfrm>
          <a:prstGeom prst="rect">
            <a:avLst/>
          </a:prstGeom>
        </p:spPr>
      </p:pic>
    </p:spTree>
    <p:extLst>
      <p:ext uri="{BB962C8B-B14F-4D97-AF65-F5344CB8AC3E}">
        <p14:creationId xmlns:p14="http://schemas.microsoft.com/office/powerpoint/2010/main" val="156535826"/>
      </p:ext>
    </p:extLst>
  </p:cSld>
  <p:clrMapOvr>
    <a:masterClrMapping/>
  </p:clrMapOvr>
</p:sld>
</file>

<file path=ppt/theme/theme1.xml><?xml version="1.0" encoding="utf-8"?>
<a:theme xmlns:a="http://schemas.openxmlformats.org/drawingml/2006/main" name="White Backrgound">
  <a:themeElements>
    <a:clrScheme name="WRC 1">
      <a:dk1>
        <a:srgbClr val="002845"/>
      </a:dk1>
      <a:lt1>
        <a:srgbClr val="FFFFFF"/>
      </a:lt1>
      <a:dk2>
        <a:srgbClr val="303438"/>
      </a:dk2>
      <a:lt2>
        <a:srgbClr val="E8E8E8"/>
      </a:lt2>
      <a:accent1>
        <a:srgbClr val="82CDF0"/>
      </a:accent1>
      <a:accent2>
        <a:srgbClr val="008269"/>
      </a:accent2>
      <a:accent3>
        <a:srgbClr val="96C23A"/>
      </a:accent3>
      <a:accent4>
        <a:srgbClr val="93CCEC"/>
      </a:accent4>
      <a:accent5>
        <a:srgbClr val="C3BA9B"/>
      </a:accent5>
      <a:accent6>
        <a:srgbClr val="A0A29E"/>
      </a:accent6>
      <a:hlink>
        <a:srgbClr val="6F697F"/>
      </a:hlink>
      <a:folHlink>
        <a:srgbClr val="877F65"/>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Dark Background">
  <a:themeElements>
    <a:clrScheme name="Custom 40">
      <a:dk1>
        <a:srgbClr val="002845"/>
      </a:dk1>
      <a:lt1>
        <a:srgbClr val="FFFFFF"/>
      </a:lt1>
      <a:dk2>
        <a:srgbClr val="303438"/>
      </a:dk2>
      <a:lt2>
        <a:srgbClr val="E8E8E8"/>
      </a:lt2>
      <a:accent1>
        <a:srgbClr val="82CDF0"/>
      </a:accent1>
      <a:accent2>
        <a:srgbClr val="008269"/>
      </a:accent2>
      <a:accent3>
        <a:srgbClr val="96C23A"/>
      </a:accent3>
      <a:accent4>
        <a:srgbClr val="93CCEC"/>
      </a:accent4>
      <a:accent5>
        <a:srgbClr val="C3BA9B"/>
      </a:accent5>
      <a:accent6>
        <a:srgbClr val="A0A29E"/>
      </a:accent6>
      <a:hlink>
        <a:srgbClr val="6F697F"/>
      </a:hlink>
      <a:folHlink>
        <a:srgbClr val="877F6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Resourc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8b43a46-12fa-42e1-aa51-1a706ba37d9c">
      <Terms xmlns="http://schemas.microsoft.com/office/infopath/2007/PartnerControls"/>
    </lcf76f155ced4ddcb4097134ff3c332f>
    <TaxCatchAll xmlns="3d4605a3-51d9-4e8b-9c52-7f93f9ee9ed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5ACBC77AA26464A80CDE7109AE5BF07" ma:contentTypeVersion="13" ma:contentTypeDescription="Create a new document." ma:contentTypeScope="" ma:versionID="5aa18b29c14926df67e68124d734edfb">
  <xsd:schema xmlns:xsd="http://www.w3.org/2001/XMLSchema" xmlns:xs="http://www.w3.org/2001/XMLSchema" xmlns:p="http://schemas.microsoft.com/office/2006/metadata/properties" xmlns:ns2="18b43a46-12fa-42e1-aa51-1a706ba37d9c" xmlns:ns3="3d4605a3-51d9-4e8b-9c52-7f93f9ee9ed4" targetNamespace="http://schemas.microsoft.com/office/2006/metadata/properties" ma:root="true" ma:fieldsID="adbf8859a51b15b8904f2f83c3018ca7" ns2:_="" ns3:_="">
    <xsd:import namespace="18b43a46-12fa-42e1-aa51-1a706ba37d9c"/>
    <xsd:import namespace="3d4605a3-51d9-4e8b-9c52-7f93f9ee9ed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BillingMetadata"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b43a46-12fa-42e1-aa51-1a706ba37d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7b7f6ea1-1079-435c-a896-4e5d7f7fb167" ma:termSetId="09814cd3-568e-fe90-9814-8d621ff8fb84" ma:anchorId="fba54fb3-c3e1-fe81-a776-ca4b69148c4d" ma:open="true" ma:isKeyword="false">
      <xsd:complexType>
        <xsd:sequence>
          <xsd:element ref="pc:Terms" minOccurs="0" maxOccurs="1"/>
        </xsd:sequence>
      </xsd:complexType>
    </xsd:element>
    <xsd:element name="MediaServiceBillingMetadata" ma:index="18" nillable="true" ma:displayName="MediaServiceBillingMetadata" ma:hidden="true" ma:internalName="MediaServiceBillingMetadata"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d4605a3-51d9-4e8b-9c52-7f93f9ee9ed4"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bc726db-9cfb-4de7-81b3-497660abacb6}" ma:internalName="TaxCatchAll" ma:showField="CatchAllData" ma:web="3d4605a3-51d9-4e8b-9c52-7f93f9ee9ed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7BB684-E674-4A24-BA20-83B1C9CC5AD2}">
  <ds:schemaRefs>
    <ds:schemaRef ds:uri="http://schemas.microsoft.com/sharepoint/v3/contenttype/forms"/>
  </ds:schemaRefs>
</ds:datastoreItem>
</file>

<file path=customXml/itemProps2.xml><?xml version="1.0" encoding="utf-8"?>
<ds:datastoreItem xmlns:ds="http://schemas.openxmlformats.org/officeDocument/2006/customXml" ds:itemID="{6A271A58-C4EA-463F-AD6D-5A3F19BA2801}">
  <ds:schemaRefs>
    <ds:schemaRef ds:uri="http://schemas.microsoft.com/office/2006/metadata/properties"/>
    <ds:schemaRef ds:uri="http://schemas.microsoft.com/office/infopath/2007/PartnerControls"/>
    <ds:schemaRef ds:uri="18b43a46-12fa-42e1-aa51-1a706ba37d9c"/>
    <ds:schemaRef ds:uri="3d4605a3-51d9-4e8b-9c52-7f93f9ee9ed4"/>
  </ds:schemaRefs>
</ds:datastoreItem>
</file>

<file path=customXml/itemProps3.xml><?xml version="1.0" encoding="utf-8"?>
<ds:datastoreItem xmlns:ds="http://schemas.openxmlformats.org/officeDocument/2006/customXml" ds:itemID="{8628A12F-97E5-4D92-B460-8238DF71BE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b43a46-12fa-42e1-aa51-1a706ba37d9c"/>
    <ds:schemaRef ds:uri="3d4605a3-51d9-4e8b-9c52-7f93f9ee9e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3727</TotalTime>
  <Words>2677</Words>
  <Application>Microsoft Office PowerPoint</Application>
  <PresentationFormat>Widescreen</PresentationFormat>
  <Paragraphs>226</Paragraphs>
  <Slides>22</Slides>
  <Notes>7</Notes>
  <HiddenSlides>0</HiddenSlides>
  <MMClips>0</MMClips>
  <ScaleCrop>false</ScaleCrop>
  <HeadingPairs>
    <vt:vector size="4" baseType="variant">
      <vt:variant>
        <vt:lpstr>Theme</vt:lpstr>
      </vt:variant>
      <vt:variant>
        <vt:i4>5</vt:i4>
      </vt:variant>
      <vt:variant>
        <vt:lpstr>Slide Titles</vt:lpstr>
      </vt:variant>
      <vt:variant>
        <vt:i4>22</vt:i4>
      </vt:variant>
    </vt:vector>
  </HeadingPairs>
  <TitlesOfParts>
    <vt:vector size="27" baseType="lpstr">
      <vt:lpstr>White Backrgound</vt:lpstr>
      <vt:lpstr>Custom Design</vt:lpstr>
      <vt:lpstr>Dark Background</vt:lpstr>
      <vt:lpstr>Resources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naufalfikrana1212</dc:creator>
  <cp:lastModifiedBy>David Toth</cp:lastModifiedBy>
  <cp:revision>126</cp:revision>
  <dcterms:created xsi:type="dcterms:W3CDTF">2025-05-22T04:25:35Z</dcterms:created>
  <dcterms:modified xsi:type="dcterms:W3CDTF">2026-09-25T17:14:47Z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0x010100A5ACBC77AA26464A80CDE7109AE5BF07</vt:lpwstr>
  </property>
  <property fmtid="{D5CDD505-2E9C-101B-9397-08002B2CF9AE}" pid="3" name="MediaServiceImageTags">
    <vt:lpwstr/>
  </property>
</Properties>
</file>