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4"/>
  </p:sldMasterIdLst>
  <p:notesMasterIdLst>
    <p:notesMasterId r:id="rId39"/>
  </p:notesMasterIdLst>
  <p:sldIdLst>
    <p:sldId id="306" r:id="rId5"/>
    <p:sldId id="324" r:id="rId6"/>
    <p:sldId id="325" r:id="rId7"/>
    <p:sldId id="330" r:id="rId8"/>
    <p:sldId id="321" r:id="rId9"/>
    <p:sldId id="318" r:id="rId10"/>
    <p:sldId id="326" r:id="rId11"/>
    <p:sldId id="264" r:id="rId12"/>
    <p:sldId id="331" r:id="rId13"/>
    <p:sldId id="277" r:id="rId14"/>
    <p:sldId id="278" r:id="rId15"/>
    <p:sldId id="279" r:id="rId16"/>
    <p:sldId id="280" r:id="rId17"/>
    <p:sldId id="281" r:id="rId18"/>
    <p:sldId id="284" r:id="rId19"/>
    <p:sldId id="291" r:id="rId20"/>
    <p:sldId id="344" r:id="rId21"/>
    <p:sldId id="293" r:id="rId22"/>
    <p:sldId id="347" r:id="rId23"/>
    <p:sldId id="296" r:id="rId24"/>
    <p:sldId id="297" r:id="rId25"/>
    <p:sldId id="302" r:id="rId26"/>
    <p:sldId id="309" r:id="rId27"/>
    <p:sldId id="337" r:id="rId28"/>
    <p:sldId id="346" r:id="rId29"/>
    <p:sldId id="345" r:id="rId30"/>
    <p:sldId id="338" r:id="rId31"/>
    <p:sldId id="328" r:id="rId32"/>
    <p:sldId id="311" r:id="rId33"/>
    <p:sldId id="340" r:id="rId34"/>
    <p:sldId id="308" r:id="rId35"/>
    <p:sldId id="312" r:id="rId36"/>
    <p:sldId id="314" r:id="rId37"/>
    <p:sldId id="310" r:id="rId38"/>
  </p:sldIdLst>
  <p:sldSz cx="9144000" cy="5143500" type="screen16x9"/>
  <p:notesSz cx="6858000" cy="9144000"/>
  <p:embeddedFontLst>
    <p:embeddedFont>
      <p:font typeface="Gill Sans" panose="020B0604020202020204" charset="0"/>
      <p:regular r:id="rId40"/>
      <p:bold r:id="rId41"/>
    </p:embeddedFont>
    <p:embeddedFont>
      <p:font typeface="Montserrat" panose="00000500000000000000" pitchFamily="2" charset="0"/>
      <p:regular r:id="rId42"/>
      <p:bold r:id="rId43"/>
      <p:italic r:id="rId44"/>
      <p:boldItalic r:id="rId45"/>
    </p:embeddedFont>
    <p:embeddedFont>
      <p:font typeface="Montserrat ExtraBold" panose="00000900000000000000" pitchFamily="2" charset="0"/>
      <p:bold r:id="rId46"/>
      <p:italic r:id="rId47"/>
      <p:boldItalic r:id="rId48"/>
    </p:embeddedFont>
    <p:embeddedFont>
      <p:font typeface="Montserrat Light" panose="00000400000000000000" pitchFamily="2" charset="0"/>
      <p:regular r:id="rId49"/>
      <p:bold r:id="rId50"/>
      <p:italic r:id="rId51"/>
      <p:boldItalic r:id="rId52"/>
    </p:embeddedFont>
    <p:embeddedFont>
      <p:font typeface="Montserrat SemiBold" panose="00000700000000000000"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C1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14A504-6408-334D-B346-52C12E4D2207}" v="112" dt="2025-05-19T12:10:32.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font" Target="fonts/font15.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7d8ed897e59192de2e21d3822b99a803787b8bb07e8dd72864c644002cac2448::" providerId="AD" clId="Web-{0BAB38D7-C613-D2E2-EE35-98620DE324E5}"/>
    <pc:docChg chg="modSld">
      <pc:chgData name="Guest User" userId="S::urn:spo:anon#7d8ed897e59192de2e21d3822b99a803787b8bb07e8dd72864c644002cac2448::" providerId="AD" clId="Web-{0BAB38D7-C613-D2E2-EE35-98620DE324E5}" dt="2024-08-27T15:38:38.776" v="0" actId="1076"/>
      <pc:docMkLst>
        <pc:docMk/>
      </pc:docMkLst>
      <pc:sldChg chg="modSp">
        <pc:chgData name="Guest User" userId="S::urn:spo:anon#7d8ed897e59192de2e21d3822b99a803787b8bb07e8dd72864c644002cac2448::" providerId="AD" clId="Web-{0BAB38D7-C613-D2E2-EE35-98620DE324E5}" dt="2024-08-27T15:38:38.776" v="0" actId="1076"/>
        <pc:sldMkLst>
          <pc:docMk/>
          <pc:sldMk cId="3769493996" sldId="287"/>
        </pc:sldMkLst>
      </pc:sldChg>
    </pc:docChg>
  </pc:docChgLst>
  <pc:docChgLst>
    <pc:chgData name="Brandon Ferris" userId="b55f1905-c86b-4be5-8056-774347707062" providerId="ADAL" clId="{0AAEFA5E-2940-45F0-8B25-1CDE7383D4D1}"/>
    <pc:docChg chg="undo custSel modSld">
      <pc:chgData name="Brandon Ferris" userId="b55f1905-c86b-4be5-8056-774347707062" providerId="ADAL" clId="{0AAEFA5E-2940-45F0-8B25-1CDE7383D4D1}" dt="2024-09-09T15:46:50.787" v="191" actId="207"/>
      <pc:docMkLst>
        <pc:docMk/>
      </pc:docMkLst>
      <pc:sldChg chg="modSp mod">
        <pc:chgData name="Brandon Ferris" userId="b55f1905-c86b-4be5-8056-774347707062" providerId="ADAL" clId="{0AAEFA5E-2940-45F0-8B25-1CDE7383D4D1}" dt="2024-08-30T17:46:23.111" v="21" actId="20577"/>
        <pc:sldMkLst>
          <pc:docMk/>
          <pc:sldMk cId="0" sldId="256"/>
        </pc:sldMkLst>
      </pc:sldChg>
      <pc:sldChg chg="addSp modSp mod">
        <pc:chgData name="Brandon Ferris" userId="b55f1905-c86b-4be5-8056-774347707062" providerId="ADAL" clId="{0AAEFA5E-2940-45F0-8B25-1CDE7383D4D1}" dt="2024-09-09T15:45:49.790" v="179" actId="1076"/>
        <pc:sldMkLst>
          <pc:docMk/>
          <pc:sldMk cId="0" sldId="258"/>
        </pc:sldMkLst>
      </pc:sldChg>
      <pc:sldChg chg="modSp mod">
        <pc:chgData name="Brandon Ferris" userId="b55f1905-c86b-4be5-8056-774347707062" providerId="ADAL" clId="{0AAEFA5E-2940-45F0-8B25-1CDE7383D4D1}" dt="2024-08-30T17:47:00.319" v="33" actId="20577"/>
        <pc:sldMkLst>
          <pc:docMk/>
          <pc:sldMk cId="0" sldId="261"/>
        </pc:sldMkLst>
      </pc:sldChg>
      <pc:sldChg chg="modSp mod">
        <pc:chgData name="Brandon Ferris" userId="b55f1905-c86b-4be5-8056-774347707062" providerId="ADAL" clId="{0AAEFA5E-2940-45F0-8B25-1CDE7383D4D1}" dt="2024-08-30T17:47:13.247" v="35" actId="948"/>
        <pc:sldMkLst>
          <pc:docMk/>
          <pc:sldMk cId="0" sldId="264"/>
        </pc:sldMkLst>
      </pc:sldChg>
      <pc:sldChg chg="addSp delSp modSp mod">
        <pc:chgData name="Brandon Ferris" userId="b55f1905-c86b-4be5-8056-774347707062" providerId="ADAL" clId="{0AAEFA5E-2940-45F0-8B25-1CDE7383D4D1}" dt="2024-09-09T15:39:31.089" v="166" actId="14100"/>
        <pc:sldMkLst>
          <pc:docMk/>
          <pc:sldMk cId="0" sldId="274"/>
        </pc:sldMkLst>
      </pc:sldChg>
      <pc:sldChg chg="modSp mod">
        <pc:chgData name="Brandon Ferris" userId="b55f1905-c86b-4be5-8056-774347707062" providerId="ADAL" clId="{0AAEFA5E-2940-45F0-8B25-1CDE7383D4D1}" dt="2024-08-30T17:47:45.034" v="36" actId="1076"/>
        <pc:sldMkLst>
          <pc:docMk/>
          <pc:sldMk cId="3769493996" sldId="287"/>
        </pc:sldMkLst>
      </pc:sldChg>
      <pc:sldChg chg="modSp mod">
        <pc:chgData name="Brandon Ferris" userId="b55f1905-c86b-4be5-8056-774347707062" providerId="ADAL" clId="{0AAEFA5E-2940-45F0-8B25-1CDE7383D4D1}" dt="2024-08-30T17:48:01.050" v="39" actId="14100"/>
        <pc:sldMkLst>
          <pc:docMk/>
          <pc:sldMk cId="3017006502" sldId="288"/>
        </pc:sldMkLst>
      </pc:sldChg>
      <pc:sldChg chg="modSp mod">
        <pc:chgData name="Brandon Ferris" userId="b55f1905-c86b-4be5-8056-774347707062" providerId="ADAL" clId="{0AAEFA5E-2940-45F0-8B25-1CDE7383D4D1}" dt="2024-09-09T15:42:49.386" v="171" actId="403"/>
        <pc:sldMkLst>
          <pc:docMk/>
          <pc:sldMk cId="1158377044" sldId="290"/>
        </pc:sldMkLst>
      </pc:sldChg>
      <pc:sldChg chg="modSp mod">
        <pc:chgData name="Brandon Ferris" userId="b55f1905-c86b-4be5-8056-774347707062" providerId="ADAL" clId="{0AAEFA5E-2940-45F0-8B25-1CDE7383D4D1}" dt="2024-08-30T17:54:12.755" v="77" actId="1076"/>
        <pc:sldMkLst>
          <pc:docMk/>
          <pc:sldMk cId="1111313347" sldId="292"/>
        </pc:sldMkLst>
      </pc:sldChg>
      <pc:sldChg chg="modSp mod">
        <pc:chgData name="Brandon Ferris" userId="b55f1905-c86b-4be5-8056-774347707062" providerId="ADAL" clId="{0AAEFA5E-2940-45F0-8B25-1CDE7383D4D1}" dt="2024-09-09T15:46:02.326" v="185" actId="1076"/>
        <pc:sldMkLst>
          <pc:docMk/>
          <pc:sldMk cId="3186471875" sldId="296"/>
        </pc:sldMkLst>
      </pc:sldChg>
      <pc:sldChg chg="modSp mod">
        <pc:chgData name="Brandon Ferris" userId="b55f1905-c86b-4be5-8056-774347707062" providerId="ADAL" clId="{0AAEFA5E-2940-45F0-8B25-1CDE7383D4D1}" dt="2024-09-09T15:46:11.240" v="186" actId="1076"/>
        <pc:sldMkLst>
          <pc:docMk/>
          <pc:sldMk cId="1787748994" sldId="298"/>
        </pc:sldMkLst>
      </pc:sldChg>
      <pc:sldChg chg="modSp mod">
        <pc:chgData name="Brandon Ferris" userId="b55f1905-c86b-4be5-8056-774347707062" providerId="ADAL" clId="{0AAEFA5E-2940-45F0-8B25-1CDE7383D4D1}" dt="2024-09-09T15:46:15.727" v="187" actId="1076"/>
        <pc:sldMkLst>
          <pc:docMk/>
          <pc:sldMk cId="1098694568" sldId="299"/>
        </pc:sldMkLst>
      </pc:sldChg>
      <pc:sldChg chg="modSp mod">
        <pc:chgData name="Brandon Ferris" userId="b55f1905-c86b-4be5-8056-774347707062" providerId="ADAL" clId="{0AAEFA5E-2940-45F0-8B25-1CDE7383D4D1}" dt="2024-09-09T15:46:20.814" v="188" actId="1076"/>
        <pc:sldMkLst>
          <pc:docMk/>
          <pc:sldMk cId="2669637928" sldId="300"/>
        </pc:sldMkLst>
      </pc:sldChg>
      <pc:sldChg chg="modSp mod">
        <pc:chgData name="Brandon Ferris" userId="b55f1905-c86b-4be5-8056-774347707062" providerId="ADAL" clId="{0AAEFA5E-2940-45F0-8B25-1CDE7383D4D1}" dt="2024-09-09T15:46:40.196" v="189" actId="207"/>
        <pc:sldMkLst>
          <pc:docMk/>
          <pc:sldMk cId="1213419906" sldId="303"/>
        </pc:sldMkLst>
      </pc:sldChg>
      <pc:sldChg chg="modSp mod">
        <pc:chgData name="Brandon Ferris" userId="b55f1905-c86b-4be5-8056-774347707062" providerId="ADAL" clId="{0AAEFA5E-2940-45F0-8B25-1CDE7383D4D1}" dt="2024-09-09T15:46:46.396" v="190" actId="207"/>
        <pc:sldMkLst>
          <pc:docMk/>
          <pc:sldMk cId="1867422526" sldId="304"/>
        </pc:sldMkLst>
      </pc:sldChg>
      <pc:sldChg chg="modSp mod">
        <pc:chgData name="Brandon Ferris" userId="b55f1905-c86b-4be5-8056-774347707062" providerId="ADAL" clId="{0AAEFA5E-2940-45F0-8B25-1CDE7383D4D1}" dt="2024-09-09T15:46:50.787" v="191" actId="207"/>
        <pc:sldMkLst>
          <pc:docMk/>
          <pc:sldMk cId="3690197795" sldId="305"/>
        </pc:sldMkLst>
      </pc:sldChg>
    </pc:docChg>
  </pc:docChgLst>
  <pc:docChgLst>
    <pc:chgData name="Brandon Ferris" userId="b55f1905-c86b-4be5-8056-774347707062" providerId="ADAL" clId="{9D7CCF79-A6D8-457B-859C-8C50B2BA05AE}"/>
    <pc:docChg chg="custSel modSld">
      <pc:chgData name="Brandon Ferris" userId="b55f1905-c86b-4be5-8056-774347707062" providerId="ADAL" clId="{9D7CCF79-A6D8-457B-859C-8C50B2BA05AE}" dt="2024-10-11T13:43:33.447" v="20" actId="403"/>
      <pc:docMkLst>
        <pc:docMk/>
      </pc:docMkLst>
      <pc:sldChg chg="addSp delSp modSp mod">
        <pc:chgData name="Brandon Ferris" userId="b55f1905-c86b-4be5-8056-774347707062" providerId="ADAL" clId="{9D7CCF79-A6D8-457B-859C-8C50B2BA05AE}" dt="2024-10-11T13:43:33.447" v="20" actId="403"/>
        <pc:sldMkLst>
          <pc:docMk/>
          <pc:sldMk cId="0" sldId="274"/>
        </pc:sldMkLst>
      </pc:sldChg>
    </pc:docChg>
  </pc:docChgLst>
  <pc:docChgLst>
    <pc:chgData name="David Toth" userId="0f8e5dbd-ed9c-4fa4-bbd2-0df9c91c098f" providerId="ADAL" clId="{3014A504-6408-334D-B346-52C12E4D2207}"/>
    <pc:docChg chg="undo custSel addSld delSld modSld sldOrd">
      <pc:chgData name="David Toth" userId="0f8e5dbd-ed9c-4fa4-bbd2-0df9c91c098f" providerId="ADAL" clId="{3014A504-6408-334D-B346-52C12E4D2207}" dt="2025-05-19T12:11:22.872" v="485" actId="20578"/>
      <pc:docMkLst>
        <pc:docMk/>
      </pc:docMkLst>
      <pc:sldChg chg="add del">
        <pc:chgData name="David Toth" userId="0f8e5dbd-ed9c-4fa4-bbd2-0df9c91c098f" providerId="ADAL" clId="{3014A504-6408-334D-B346-52C12E4D2207}" dt="2025-05-16T20:26:13.488" v="34" actId="2696"/>
        <pc:sldMkLst>
          <pc:docMk/>
          <pc:sldMk cId="0" sldId="257"/>
        </pc:sldMkLst>
      </pc:sldChg>
      <pc:sldChg chg="del">
        <pc:chgData name="David Toth" userId="0f8e5dbd-ed9c-4fa4-bbd2-0df9c91c098f" providerId="ADAL" clId="{3014A504-6408-334D-B346-52C12E4D2207}" dt="2025-05-16T19:12:33.477" v="19" actId="2696"/>
        <pc:sldMkLst>
          <pc:docMk/>
          <pc:sldMk cId="0" sldId="258"/>
        </pc:sldMkLst>
      </pc:sldChg>
      <pc:sldChg chg="del">
        <pc:chgData name="David Toth" userId="0f8e5dbd-ed9c-4fa4-bbd2-0df9c91c098f" providerId="ADAL" clId="{3014A504-6408-334D-B346-52C12E4D2207}" dt="2025-05-16T19:07:18.519" v="0" actId="2696"/>
        <pc:sldMkLst>
          <pc:docMk/>
          <pc:sldMk cId="0" sldId="261"/>
        </pc:sldMkLst>
      </pc:sldChg>
      <pc:sldChg chg="add del">
        <pc:chgData name="David Toth" userId="0f8e5dbd-ed9c-4fa4-bbd2-0df9c91c098f" providerId="ADAL" clId="{3014A504-6408-334D-B346-52C12E4D2207}" dt="2025-05-16T19:07:19.945" v="3"/>
        <pc:sldMkLst>
          <pc:docMk/>
          <pc:sldMk cId="0" sldId="264"/>
        </pc:sldMkLst>
      </pc:sldChg>
      <pc:sldChg chg="del">
        <pc:chgData name="David Toth" userId="0f8e5dbd-ed9c-4fa4-bbd2-0df9c91c098f" providerId="ADAL" clId="{3014A504-6408-334D-B346-52C12E4D2207}" dt="2025-05-16T19:10:16.550" v="6" actId="2696"/>
        <pc:sldMkLst>
          <pc:docMk/>
          <pc:sldMk cId="4139431018" sldId="282"/>
        </pc:sldMkLst>
      </pc:sldChg>
      <pc:sldChg chg="del">
        <pc:chgData name="David Toth" userId="0f8e5dbd-ed9c-4fa4-bbd2-0df9c91c098f" providerId="ADAL" clId="{3014A504-6408-334D-B346-52C12E4D2207}" dt="2025-05-16T19:10:09.807" v="5" actId="2696"/>
        <pc:sldMkLst>
          <pc:docMk/>
          <pc:sldMk cId="2770800805" sldId="283"/>
        </pc:sldMkLst>
      </pc:sldChg>
      <pc:sldChg chg="del">
        <pc:chgData name="David Toth" userId="0f8e5dbd-ed9c-4fa4-bbd2-0df9c91c098f" providerId="ADAL" clId="{3014A504-6408-334D-B346-52C12E4D2207}" dt="2025-05-16T19:11:09.397" v="7" actId="2696"/>
        <pc:sldMkLst>
          <pc:docMk/>
          <pc:sldMk cId="2472105836" sldId="285"/>
        </pc:sldMkLst>
      </pc:sldChg>
      <pc:sldChg chg="del">
        <pc:chgData name="David Toth" userId="0f8e5dbd-ed9c-4fa4-bbd2-0df9c91c098f" providerId="ADAL" clId="{3014A504-6408-334D-B346-52C12E4D2207}" dt="2025-05-16T19:11:09.403" v="9" actId="2696"/>
        <pc:sldMkLst>
          <pc:docMk/>
          <pc:sldMk cId="3460034842" sldId="286"/>
        </pc:sldMkLst>
      </pc:sldChg>
      <pc:sldChg chg="del">
        <pc:chgData name="David Toth" userId="0f8e5dbd-ed9c-4fa4-bbd2-0df9c91c098f" providerId="ADAL" clId="{3014A504-6408-334D-B346-52C12E4D2207}" dt="2025-05-16T19:11:09.408" v="13" actId="2696"/>
        <pc:sldMkLst>
          <pc:docMk/>
          <pc:sldMk cId="3769493996" sldId="287"/>
        </pc:sldMkLst>
      </pc:sldChg>
      <pc:sldChg chg="del">
        <pc:chgData name="David Toth" userId="0f8e5dbd-ed9c-4fa4-bbd2-0df9c91c098f" providerId="ADAL" clId="{3014A504-6408-334D-B346-52C12E4D2207}" dt="2025-05-16T19:11:09.399" v="8" actId="2696"/>
        <pc:sldMkLst>
          <pc:docMk/>
          <pc:sldMk cId="3017006502" sldId="288"/>
        </pc:sldMkLst>
      </pc:sldChg>
      <pc:sldChg chg="del">
        <pc:chgData name="David Toth" userId="0f8e5dbd-ed9c-4fa4-bbd2-0df9c91c098f" providerId="ADAL" clId="{3014A504-6408-334D-B346-52C12E4D2207}" dt="2025-05-16T19:11:09.405" v="11" actId="2696"/>
        <pc:sldMkLst>
          <pc:docMk/>
          <pc:sldMk cId="1478031418" sldId="289"/>
        </pc:sldMkLst>
      </pc:sldChg>
      <pc:sldChg chg="del">
        <pc:chgData name="David Toth" userId="0f8e5dbd-ed9c-4fa4-bbd2-0df9c91c098f" providerId="ADAL" clId="{3014A504-6408-334D-B346-52C12E4D2207}" dt="2025-05-16T19:11:09.405" v="12" actId="2696"/>
        <pc:sldMkLst>
          <pc:docMk/>
          <pc:sldMk cId="1158377044" sldId="290"/>
        </pc:sldMkLst>
      </pc:sldChg>
      <pc:sldChg chg="del">
        <pc:chgData name="David Toth" userId="0f8e5dbd-ed9c-4fa4-bbd2-0df9c91c098f" providerId="ADAL" clId="{3014A504-6408-334D-B346-52C12E4D2207}" dt="2025-05-16T19:12:33.481" v="20" actId="2696"/>
        <pc:sldMkLst>
          <pc:docMk/>
          <pc:sldMk cId="1111313347" sldId="292"/>
        </pc:sldMkLst>
      </pc:sldChg>
      <pc:sldChg chg="del">
        <pc:chgData name="David Toth" userId="0f8e5dbd-ed9c-4fa4-bbd2-0df9c91c098f" providerId="ADAL" clId="{3014A504-6408-334D-B346-52C12E4D2207}" dt="2025-05-16T19:11:09.404" v="10" actId="2696"/>
        <pc:sldMkLst>
          <pc:docMk/>
          <pc:sldMk cId="3067043487" sldId="295"/>
        </pc:sldMkLst>
      </pc:sldChg>
      <pc:sldChg chg="del">
        <pc:chgData name="David Toth" userId="0f8e5dbd-ed9c-4fa4-bbd2-0df9c91c098f" providerId="ADAL" clId="{3014A504-6408-334D-B346-52C12E4D2207}" dt="2025-05-16T19:13:14.476" v="22" actId="2696"/>
        <pc:sldMkLst>
          <pc:docMk/>
          <pc:sldMk cId="1787748994" sldId="298"/>
        </pc:sldMkLst>
      </pc:sldChg>
      <pc:sldChg chg="del">
        <pc:chgData name="David Toth" userId="0f8e5dbd-ed9c-4fa4-bbd2-0df9c91c098f" providerId="ADAL" clId="{3014A504-6408-334D-B346-52C12E4D2207}" dt="2025-05-16T19:13:14.482" v="25" actId="2696"/>
        <pc:sldMkLst>
          <pc:docMk/>
          <pc:sldMk cId="1098694568" sldId="299"/>
        </pc:sldMkLst>
      </pc:sldChg>
      <pc:sldChg chg="del">
        <pc:chgData name="David Toth" userId="0f8e5dbd-ed9c-4fa4-bbd2-0df9c91c098f" providerId="ADAL" clId="{3014A504-6408-334D-B346-52C12E4D2207}" dt="2025-05-16T19:13:14.477" v="23" actId="2696"/>
        <pc:sldMkLst>
          <pc:docMk/>
          <pc:sldMk cId="2669637928" sldId="300"/>
        </pc:sldMkLst>
      </pc:sldChg>
      <pc:sldChg chg="del">
        <pc:chgData name="David Toth" userId="0f8e5dbd-ed9c-4fa4-bbd2-0df9c91c098f" providerId="ADAL" clId="{3014A504-6408-334D-B346-52C12E4D2207}" dt="2025-05-16T19:13:14.477" v="24" actId="2696"/>
        <pc:sldMkLst>
          <pc:docMk/>
          <pc:sldMk cId="2123813864" sldId="301"/>
        </pc:sldMkLst>
      </pc:sldChg>
      <pc:sldChg chg="add del">
        <pc:chgData name="David Toth" userId="0f8e5dbd-ed9c-4fa4-bbd2-0df9c91c098f" providerId="ADAL" clId="{3014A504-6408-334D-B346-52C12E4D2207}" dt="2025-05-19T03:50:23.939" v="55" actId="2696"/>
        <pc:sldMkLst>
          <pc:docMk/>
          <pc:sldMk cId="428816787" sldId="303"/>
        </pc:sldMkLst>
      </pc:sldChg>
      <pc:sldChg chg="del">
        <pc:chgData name="David Toth" userId="0f8e5dbd-ed9c-4fa4-bbd2-0df9c91c098f" providerId="ADAL" clId="{3014A504-6408-334D-B346-52C12E4D2207}" dt="2025-05-16T19:12:11.949" v="17" actId="2696"/>
        <pc:sldMkLst>
          <pc:docMk/>
          <pc:sldMk cId="1213419906" sldId="303"/>
        </pc:sldMkLst>
      </pc:sldChg>
      <pc:sldChg chg="del">
        <pc:chgData name="David Toth" userId="0f8e5dbd-ed9c-4fa4-bbd2-0df9c91c098f" providerId="ADAL" clId="{3014A504-6408-334D-B346-52C12E4D2207}" dt="2025-05-16T19:12:11.949" v="17" actId="2696"/>
        <pc:sldMkLst>
          <pc:docMk/>
          <pc:sldMk cId="1867422526" sldId="304"/>
        </pc:sldMkLst>
      </pc:sldChg>
      <pc:sldChg chg="add del">
        <pc:chgData name="David Toth" userId="0f8e5dbd-ed9c-4fa4-bbd2-0df9c91c098f" providerId="ADAL" clId="{3014A504-6408-334D-B346-52C12E4D2207}" dt="2025-05-19T12:10:42.535" v="482" actId="2696"/>
        <pc:sldMkLst>
          <pc:docMk/>
          <pc:sldMk cId="4017383975" sldId="304"/>
        </pc:sldMkLst>
      </pc:sldChg>
      <pc:sldChg chg="add del">
        <pc:chgData name="David Toth" userId="0f8e5dbd-ed9c-4fa4-bbd2-0df9c91c098f" providerId="ADAL" clId="{3014A504-6408-334D-B346-52C12E4D2207}" dt="2025-05-16T20:27:16.935" v="37" actId="2696"/>
        <pc:sldMkLst>
          <pc:docMk/>
          <pc:sldMk cId="45780950" sldId="305"/>
        </pc:sldMkLst>
      </pc:sldChg>
      <pc:sldChg chg="del">
        <pc:chgData name="David Toth" userId="0f8e5dbd-ed9c-4fa4-bbd2-0df9c91c098f" providerId="ADAL" clId="{3014A504-6408-334D-B346-52C12E4D2207}" dt="2025-05-16T19:12:11.949" v="17" actId="2696"/>
        <pc:sldMkLst>
          <pc:docMk/>
          <pc:sldMk cId="3690197795" sldId="305"/>
        </pc:sldMkLst>
      </pc:sldChg>
      <pc:sldChg chg="add">
        <pc:chgData name="David Toth" userId="0f8e5dbd-ed9c-4fa4-bbd2-0df9c91c098f" providerId="ADAL" clId="{3014A504-6408-334D-B346-52C12E4D2207}" dt="2025-05-16T19:07:46.271" v="4"/>
        <pc:sldMkLst>
          <pc:docMk/>
          <pc:sldMk cId="1329092426" sldId="308"/>
        </pc:sldMkLst>
      </pc:sldChg>
      <pc:sldChg chg="modSp add mod ord modNotesTx">
        <pc:chgData name="David Toth" userId="0f8e5dbd-ed9c-4fa4-bbd2-0df9c91c098f" providerId="ADAL" clId="{3014A504-6408-334D-B346-52C12E4D2207}" dt="2025-05-19T12:10:53.174" v="483" actId="14100"/>
        <pc:sldMkLst>
          <pc:docMk/>
          <pc:sldMk cId="1151374270" sldId="309"/>
        </pc:sldMkLst>
        <pc:spChg chg="mod">
          <ac:chgData name="David Toth" userId="0f8e5dbd-ed9c-4fa4-bbd2-0df9c91c098f" providerId="ADAL" clId="{3014A504-6408-334D-B346-52C12E4D2207}" dt="2025-05-19T12:10:53.174" v="483" actId="14100"/>
          <ac:spMkLst>
            <pc:docMk/>
            <pc:sldMk cId="1151374270" sldId="309"/>
            <ac:spMk id="3" creationId="{1CB2A5FB-78CC-916B-F715-BA5F4320900E}"/>
          </ac:spMkLst>
        </pc:spChg>
        <pc:spChg chg="mod">
          <ac:chgData name="David Toth" userId="0f8e5dbd-ed9c-4fa4-bbd2-0df9c91c098f" providerId="ADAL" clId="{3014A504-6408-334D-B346-52C12E4D2207}" dt="2025-05-19T03:52:38.549" v="134"/>
          <ac:spMkLst>
            <pc:docMk/>
            <pc:sldMk cId="1151374270" sldId="309"/>
            <ac:spMk id="216" creationId="{44F4E6A6-4F66-1CB2-0BFE-6C39614840CA}"/>
          </ac:spMkLst>
        </pc:spChg>
      </pc:sldChg>
      <pc:sldChg chg="add del ord">
        <pc:chgData name="David Toth" userId="0f8e5dbd-ed9c-4fa4-bbd2-0df9c91c098f" providerId="ADAL" clId="{3014A504-6408-334D-B346-52C12E4D2207}" dt="2025-05-16T19:11:38.225" v="16" actId="20578"/>
        <pc:sldMkLst>
          <pc:docMk/>
          <pc:sldMk cId="3455511933" sldId="310"/>
        </pc:sldMkLst>
      </pc:sldChg>
      <pc:sldChg chg="modSp add mod">
        <pc:chgData name="David Toth" userId="0f8e5dbd-ed9c-4fa4-bbd2-0df9c91c098f" providerId="ADAL" clId="{3014A504-6408-334D-B346-52C12E4D2207}" dt="2025-05-19T03:51:16.311" v="130" actId="20577"/>
        <pc:sldMkLst>
          <pc:docMk/>
          <pc:sldMk cId="1185344999" sldId="311"/>
        </pc:sldMkLst>
        <pc:spChg chg="mod">
          <ac:chgData name="David Toth" userId="0f8e5dbd-ed9c-4fa4-bbd2-0df9c91c098f" providerId="ADAL" clId="{3014A504-6408-334D-B346-52C12E4D2207}" dt="2025-05-19T03:51:16.311" v="130" actId="20577"/>
          <ac:spMkLst>
            <pc:docMk/>
            <pc:sldMk cId="1185344999" sldId="311"/>
            <ac:spMk id="3" creationId="{6D20F390-C31C-7F2E-E8B1-2390C60DE3AD}"/>
          </ac:spMkLst>
        </pc:spChg>
      </pc:sldChg>
      <pc:sldChg chg="modSp add del mod">
        <pc:chgData name="David Toth" userId="0f8e5dbd-ed9c-4fa4-bbd2-0df9c91c098f" providerId="ADAL" clId="{3014A504-6408-334D-B346-52C12E4D2207}" dt="2025-05-19T03:47:48.961" v="51"/>
        <pc:sldMkLst>
          <pc:docMk/>
          <pc:sldMk cId="4040827310" sldId="312"/>
        </pc:sldMkLst>
        <pc:spChg chg="mod">
          <ac:chgData name="David Toth" userId="0f8e5dbd-ed9c-4fa4-bbd2-0df9c91c098f" providerId="ADAL" clId="{3014A504-6408-334D-B346-52C12E4D2207}" dt="2025-05-19T03:47:48.961" v="51"/>
          <ac:spMkLst>
            <pc:docMk/>
            <pc:sldMk cId="4040827310" sldId="312"/>
            <ac:spMk id="3" creationId="{55589863-9F5F-08E1-787F-70B84C5142F4}"/>
          </ac:spMkLst>
        </pc:spChg>
        <pc:spChg chg="mod">
          <ac:chgData name="David Toth" userId="0f8e5dbd-ed9c-4fa4-bbd2-0df9c91c098f" providerId="ADAL" clId="{3014A504-6408-334D-B346-52C12E4D2207}" dt="2025-05-19T03:47:40.575" v="50"/>
          <ac:spMkLst>
            <pc:docMk/>
            <pc:sldMk cId="4040827310" sldId="312"/>
            <ac:spMk id="216" creationId="{3F076A98-CE96-CA3F-F896-77AC897ED08C}"/>
          </ac:spMkLst>
        </pc:spChg>
      </pc:sldChg>
      <pc:sldChg chg="add del">
        <pc:chgData name="David Toth" userId="0f8e5dbd-ed9c-4fa4-bbd2-0df9c91c098f" providerId="ADAL" clId="{3014A504-6408-334D-B346-52C12E4D2207}" dt="2025-05-16T20:26:35.969" v="35" actId="2696"/>
        <pc:sldMkLst>
          <pc:docMk/>
          <pc:sldMk cId="595562170" sldId="313"/>
        </pc:sldMkLst>
      </pc:sldChg>
      <pc:sldChg chg="modSp add del mod">
        <pc:chgData name="David Toth" userId="0f8e5dbd-ed9c-4fa4-bbd2-0df9c91c098f" providerId="ADAL" clId="{3014A504-6408-334D-B346-52C12E4D2207}" dt="2025-05-19T03:46:09.492" v="47"/>
        <pc:sldMkLst>
          <pc:docMk/>
          <pc:sldMk cId="3540923233" sldId="314"/>
        </pc:sldMkLst>
        <pc:spChg chg="mod">
          <ac:chgData name="David Toth" userId="0f8e5dbd-ed9c-4fa4-bbd2-0df9c91c098f" providerId="ADAL" clId="{3014A504-6408-334D-B346-52C12E4D2207}" dt="2025-05-19T03:45:57.642" v="46"/>
          <ac:spMkLst>
            <pc:docMk/>
            <pc:sldMk cId="3540923233" sldId="314"/>
            <ac:spMk id="3" creationId="{36F1112A-F5CB-C227-321E-21F5675AAF39}"/>
          </ac:spMkLst>
        </pc:spChg>
        <pc:spChg chg="mod">
          <ac:chgData name="David Toth" userId="0f8e5dbd-ed9c-4fa4-bbd2-0df9c91c098f" providerId="ADAL" clId="{3014A504-6408-334D-B346-52C12E4D2207}" dt="2025-05-19T03:46:09.492" v="47"/>
          <ac:spMkLst>
            <pc:docMk/>
            <pc:sldMk cId="3540923233" sldId="314"/>
            <ac:spMk id="216" creationId="{0CD4E3B5-74DA-2EF7-63AF-91ACDD27C86B}"/>
          </ac:spMkLst>
        </pc:spChg>
      </pc:sldChg>
      <pc:sldChg chg="add del">
        <pc:chgData name="David Toth" userId="0f8e5dbd-ed9c-4fa4-bbd2-0df9c91c098f" providerId="ADAL" clId="{3014A504-6408-334D-B346-52C12E4D2207}" dt="2025-05-16T19:13:41.154" v="32" actId="2696"/>
        <pc:sldMkLst>
          <pc:docMk/>
          <pc:sldMk cId="0" sldId="316"/>
        </pc:sldMkLst>
      </pc:sldChg>
      <pc:sldChg chg="modSp add mod modNotesTx">
        <pc:chgData name="David Toth" userId="0f8e5dbd-ed9c-4fa4-bbd2-0df9c91c098f" providerId="ADAL" clId="{3014A504-6408-334D-B346-52C12E4D2207}" dt="2025-05-19T12:03:01.151" v="139" actId="20577"/>
        <pc:sldMkLst>
          <pc:docMk/>
          <pc:sldMk cId="1805859007" sldId="318"/>
        </pc:sldMkLst>
        <pc:spChg chg="mod">
          <ac:chgData name="David Toth" userId="0f8e5dbd-ed9c-4fa4-bbd2-0df9c91c098f" providerId="ADAL" clId="{3014A504-6408-334D-B346-52C12E4D2207}" dt="2025-05-19T12:03:01.151" v="139" actId="20577"/>
          <ac:spMkLst>
            <pc:docMk/>
            <pc:sldMk cId="1805859007" sldId="318"/>
            <ac:spMk id="216" creationId="{AE768190-3C8B-AFDA-DBE7-015690601C7E}"/>
          </ac:spMkLst>
        </pc:spChg>
      </pc:sldChg>
      <pc:sldChg chg="add">
        <pc:chgData name="David Toth" userId="0f8e5dbd-ed9c-4fa4-bbd2-0df9c91c098f" providerId="ADAL" clId="{3014A504-6408-334D-B346-52C12E4D2207}" dt="2025-05-16T19:07:19.945" v="3"/>
        <pc:sldMkLst>
          <pc:docMk/>
          <pc:sldMk cId="1658756492" sldId="321"/>
        </pc:sldMkLst>
      </pc:sldChg>
      <pc:sldChg chg="modSp add mod">
        <pc:chgData name="David Toth" userId="0f8e5dbd-ed9c-4fa4-bbd2-0df9c91c098f" providerId="ADAL" clId="{3014A504-6408-334D-B346-52C12E4D2207}" dt="2025-05-16T20:00:36.029" v="33" actId="6549"/>
        <pc:sldMkLst>
          <pc:docMk/>
          <pc:sldMk cId="3509250948" sldId="324"/>
        </pc:sldMkLst>
        <pc:spChg chg="mod">
          <ac:chgData name="David Toth" userId="0f8e5dbd-ed9c-4fa4-bbd2-0df9c91c098f" providerId="ADAL" clId="{3014A504-6408-334D-B346-52C12E4D2207}" dt="2025-05-16T20:00:36.029" v="33" actId="6549"/>
          <ac:spMkLst>
            <pc:docMk/>
            <pc:sldMk cId="3509250948" sldId="324"/>
            <ac:spMk id="4" creationId="{24633639-92E9-1449-425B-6338F536AA5A}"/>
          </ac:spMkLst>
        </pc:spChg>
      </pc:sldChg>
      <pc:sldChg chg="add">
        <pc:chgData name="David Toth" userId="0f8e5dbd-ed9c-4fa4-bbd2-0df9c91c098f" providerId="ADAL" clId="{3014A504-6408-334D-B346-52C12E4D2207}" dt="2025-05-16T19:07:19.945" v="3"/>
        <pc:sldMkLst>
          <pc:docMk/>
          <pc:sldMk cId="3384570423" sldId="325"/>
        </pc:sldMkLst>
      </pc:sldChg>
      <pc:sldChg chg="add">
        <pc:chgData name="David Toth" userId="0f8e5dbd-ed9c-4fa4-bbd2-0df9c91c098f" providerId="ADAL" clId="{3014A504-6408-334D-B346-52C12E4D2207}" dt="2025-05-16T19:07:19.945" v="3"/>
        <pc:sldMkLst>
          <pc:docMk/>
          <pc:sldMk cId="1096135139" sldId="326"/>
        </pc:sldMkLst>
      </pc:sldChg>
      <pc:sldChg chg="add del">
        <pc:chgData name="David Toth" userId="0f8e5dbd-ed9c-4fa4-bbd2-0df9c91c098f" providerId="ADAL" clId="{3014A504-6408-334D-B346-52C12E4D2207}" dt="2025-05-16T19:13:21.140" v="27" actId="2696"/>
        <pc:sldMkLst>
          <pc:docMk/>
          <pc:sldMk cId="3885847697" sldId="327"/>
        </pc:sldMkLst>
      </pc:sldChg>
      <pc:sldChg chg="add">
        <pc:chgData name="David Toth" userId="0f8e5dbd-ed9c-4fa4-bbd2-0df9c91c098f" providerId="ADAL" clId="{3014A504-6408-334D-B346-52C12E4D2207}" dt="2025-05-16T19:07:46.271" v="4"/>
        <pc:sldMkLst>
          <pc:docMk/>
          <pc:sldMk cId="1223205401" sldId="328"/>
        </pc:sldMkLst>
      </pc:sldChg>
      <pc:sldChg chg="add ord">
        <pc:chgData name="David Toth" userId="0f8e5dbd-ed9c-4fa4-bbd2-0df9c91c098f" providerId="ADAL" clId="{3014A504-6408-334D-B346-52C12E4D2207}" dt="2025-05-19T12:07:35.015" v="307" actId="20578"/>
        <pc:sldMkLst>
          <pc:docMk/>
          <pc:sldMk cId="1137212930" sldId="330"/>
        </pc:sldMkLst>
      </pc:sldChg>
      <pc:sldChg chg="add">
        <pc:chgData name="David Toth" userId="0f8e5dbd-ed9c-4fa4-bbd2-0df9c91c098f" providerId="ADAL" clId="{3014A504-6408-334D-B346-52C12E4D2207}" dt="2025-05-16T19:07:19.945" v="3"/>
        <pc:sldMkLst>
          <pc:docMk/>
          <pc:sldMk cId="3464227843" sldId="331"/>
        </pc:sldMkLst>
      </pc:sldChg>
      <pc:sldChg chg="add del">
        <pc:chgData name="David Toth" userId="0f8e5dbd-ed9c-4fa4-bbd2-0df9c91c098f" providerId="ADAL" clId="{3014A504-6408-334D-B346-52C12E4D2207}" dt="2025-05-16T19:13:21.137" v="26" actId="2696"/>
        <pc:sldMkLst>
          <pc:docMk/>
          <pc:sldMk cId="2838571754" sldId="332"/>
        </pc:sldMkLst>
      </pc:sldChg>
      <pc:sldChg chg="add del">
        <pc:chgData name="David Toth" userId="0f8e5dbd-ed9c-4fa4-bbd2-0df9c91c098f" providerId="ADAL" clId="{3014A504-6408-334D-B346-52C12E4D2207}" dt="2025-05-16T19:13:21.180" v="30" actId="2696"/>
        <pc:sldMkLst>
          <pc:docMk/>
          <pc:sldMk cId="1982377288" sldId="333"/>
        </pc:sldMkLst>
      </pc:sldChg>
      <pc:sldChg chg="add del">
        <pc:chgData name="David Toth" userId="0f8e5dbd-ed9c-4fa4-bbd2-0df9c91c098f" providerId="ADAL" clId="{3014A504-6408-334D-B346-52C12E4D2207}" dt="2025-05-16T19:13:21.141" v="28" actId="2696"/>
        <pc:sldMkLst>
          <pc:docMk/>
          <pc:sldMk cId="4148928339" sldId="334"/>
        </pc:sldMkLst>
      </pc:sldChg>
      <pc:sldChg chg="add del">
        <pc:chgData name="David Toth" userId="0f8e5dbd-ed9c-4fa4-bbd2-0df9c91c098f" providerId="ADAL" clId="{3014A504-6408-334D-B346-52C12E4D2207}" dt="2025-05-16T19:13:21.186" v="31" actId="2696"/>
        <pc:sldMkLst>
          <pc:docMk/>
          <pc:sldMk cId="4145070224" sldId="335"/>
        </pc:sldMkLst>
      </pc:sldChg>
      <pc:sldChg chg="add del">
        <pc:chgData name="David Toth" userId="0f8e5dbd-ed9c-4fa4-bbd2-0df9c91c098f" providerId="ADAL" clId="{3014A504-6408-334D-B346-52C12E4D2207}" dt="2025-05-16T19:13:21.143" v="29" actId="2696"/>
        <pc:sldMkLst>
          <pc:docMk/>
          <pc:sldMk cId="2982945112" sldId="336"/>
        </pc:sldMkLst>
      </pc:sldChg>
      <pc:sldChg chg="add ord">
        <pc:chgData name="David Toth" userId="0f8e5dbd-ed9c-4fa4-bbd2-0df9c91c098f" providerId="ADAL" clId="{3014A504-6408-334D-B346-52C12E4D2207}" dt="2025-05-19T12:11:12.296" v="484" actId="20578"/>
        <pc:sldMkLst>
          <pc:docMk/>
          <pc:sldMk cId="1056833174" sldId="337"/>
        </pc:sldMkLst>
      </pc:sldChg>
      <pc:sldChg chg="add ord">
        <pc:chgData name="David Toth" userId="0f8e5dbd-ed9c-4fa4-bbd2-0df9c91c098f" providerId="ADAL" clId="{3014A504-6408-334D-B346-52C12E4D2207}" dt="2025-05-19T12:11:22.872" v="485" actId="20578"/>
        <pc:sldMkLst>
          <pc:docMk/>
          <pc:sldMk cId="3435624782" sldId="338"/>
        </pc:sldMkLst>
      </pc:sldChg>
      <pc:sldChg chg="add del">
        <pc:chgData name="David Toth" userId="0f8e5dbd-ed9c-4fa4-bbd2-0df9c91c098f" providerId="ADAL" clId="{3014A504-6408-334D-B346-52C12E4D2207}" dt="2025-05-16T20:26:53.154" v="36" actId="2696"/>
        <pc:sldMkLst>
          <pc:docMk/>
          <pc:sldMk cId="1626918226" sldId="339"/>
        </pc:sldMkLst>
      </pc:sldChg>
      <pc:sldChg chg="add">
        <pc:chgData name="David Toth" userId="0f8e5dbd-ed9c-4fa4-bbd2-0df9c91c098f" providerId="ADAL" clId="{3014A504-6408-334D-B346-52C12E4D2207}" dt="2025-05-16T19:07:46.271" v="4"/>
        <pc:sldMkLst>
          <pc:docMk/>
          <pc:sldMk cId="3656376780" sldId="340"/>
        </pc:sldMkLst>
      </pc:sldChg>
      <pc:sldChg chg="add del">
        <pc:chgData name="David Toth" userId="0f8e5dbd-ed9c-4fa4-bbd2-0df9c91c098f" providerId="ADAL" clId="{3014A504-6408-334D-B346-52C12E4D2207}" dt="2025-05-19T03:51:36.739" v="131" actId="2696"/>
        <pc:sldMkLst>
          <pc:docMk/>
          <pc:sldMk cId="2372929519" sldId="341"/>
        </pc:sldMkLst>
      </pc:sldChg>
      <pc:sldChg chg="add del">
        <pc:chgData name="David Toth" userId="0f8e5dbd-ed9c-4fa4-bbd2-0df9c91c098f" providerId="ADAL" clId="{3014A504-6408-334D-B346-52C12E4D2207}" dt="2025-05-19T03:51:37.602" v="132" actId="2696"/>
        <pc:sldMkLst>
          <pc:docMk/>
          <pc:sldMk cId="874360121" sldId="342"/>
        </pc:sldMkLst>
      </pc:sldChg>
      <pc:sldChg chg="add del">
        <pc:chgData name="David Toth" userId="0f8e5dbd-ed9c-4fa4-bbd2-0df9c91c098f" providerId="ADAL" clId="{3014A504-6408-334D-B346-52C12E4D2207}" dt="2025-05-19T03:48:07.677" v="52" actId="2696"/>
        <pc:sldMkLst>
          <pc:docMk/>
          <pc:sldMk cId="1170146473" sldId="343"/>
        </pc:sldMkLst>
      </pc:sldChg>
      <pc:sldChg chg="add">
        <pc:chgData name="David Toth" userId="0f8e5dbd-ed9c-4fa4-bbd2-0df9c91c098f" providerId="ADAL" clId="{3014A504-6408-334D-B346-52C12E4D2207}" dt="2025-05-16T19:12:50.707" v="21"/>
        <pc:sldMkLst>
          <pc:docMk/>
          <pc:sldMk cId="3894999032" sldId="344"/>
        </pc:sldMkLst>
      </pc:sldChg>
      <pc:sldChg chg="modSp add mod">
        <pc:chgData name="David Toth" userId="0f8e5dbd-ed9c-4fa4-bbd2-0df9c91c098f" providerId="ADAL" clId="{3014A504-6408-334D-B346-52C12E4D2207}" dt="2025-05-19T03:50:57.703" v="97" actId="20577"/>
        <pc:sldMkLst>
          <pc:docMk/>
          <pc:sldMk cId="1671308873" sldId="345"/>
        </pc:sldMkLst>
        <pc:spChg chg="mod">
          <ac:chgData name="David Toth" userId="0f8e5dbd-ed9c-4fa4-bbd2-0df9c91c098f" providerId="ADAL" clId="{3014A504-6408-334D-B346-52C12E4D2207}" dt="2025-05-19T03:50:57.703" v="97" actId="20577"/>
          <ac:spMkLst>
            <pc:docMk/>
            <pc:sldMk cId="1671308873" sldId="345"/>
            <ac:spMk id="3" creationId="{AD6D1A18-8543-C35C-F884-05204086C4A4}"/>
          </ac:spMkLst>
        </pc:spChg>
      </pc:sldChg>
      <pc:sldChg chg="add">
        <pc:chgData name="David Toth" userId="0f8e5dbd-ed9c-4fa4-bbd2-0df9c91c098f" providerId="ADAL" clId="{3014A504-6408-334D-B346-52C12E4D2207}" dt="2025-05-19T03:52:30.324" v="133"/>
        <pc:sldMkLst>
          <pc:docMk/>
          <pc:sldMk cId="3781194918" sldId="346"/>
        </pc:sldMkLst>
      </pc:sldChg>
      <pc:sldChg chg="addSp delSp modSp add del mod ord">
        <pc:chgData name="David Toth" userId="0f8e5dbd-ed9c-4fa4-bbd2-0df9c91c098f" providerId="ADAL" clId="{3014A504-6408-334D-B346-52C12E4D2207}" dt="2025-05-19T12:10:25.550" v="479" actId="2696"/>
        <pc:sldMkLst>
          <pc:docMk/>
          <pc:sldMk cId="683145222" sldId="347"/>
        </pc:sldMkLst>
        <pc:spChg chg="add mod">
          <ac:chgData name="David Toth" userId="0f8e5dbd-ed9c-4fa4-bbd2-0df9c91c098f" providerId="ADAL" clId="{3014A504-6408-334D-B346-52C12E4D2207}" dt="2025-05-19T12:09:49.007" v="477" actId="20577"/>
          <ac:spMkLst>
            <pc:docMk/>
            <pc:sldMk cId="683145222" sldId="347"/>
            <ac:spMk id="2" creationId="{BB4783F4-F071-D9A3-9BED-A746B5D02379}"/>
          </ac:spMkLst>
        </pc:spChg>
        <pc:spChg chg="del mod">
          <ac:chgData name="David Toth" userId="0f8e5dbd-ed9c-4fa4-bbd2-0df9c91c098f" providerId="ADAL" clId="{3014A504-6408-334D-B346-52C12E4D2207}" dt="2025-05-19T12:08:13.843" v="333" actId="478"/>
          <ac:spMkLst>
            <pc:docMk/>
            <pc:sldMk cId="683145222" sldId="347"/>
            <ac:spMk id="4" creationId="{EF6C1306-F073-053D-B1B6-722C604E541F}"/>
          </ac:spMkLst>
        </pc:spChg>
        <pc:spChg chg="mod">
          <ac:chgData name="David Toth" userId="0f8e5dbd-ed9c-4fa4-bbd2-0df9c91c098f" providerId="ADAL" clId="{3014A504-6408-334D-B346-52C12E4D2207}" dt="2025-05-19T12:06:42.575" v="167" actId="20577"/>
          <ac:spMkLst>
            <pc:docMk/>
            <pc:sldMk cId="683145222" sldId="347"/>
            <ac:spMk id="216" creationId="{874799AE-F572-AC5B-35F5-B2F417446E8A}"/>
          </ac:spMkLst>
        </pc:spChg>
      </pc:sldChg>
      <pc:sldChg chg="add ord">
        <pc:chgData name="David Toth" userId="0f8e5dbd-ed9c-4fa4-bbd2-0df9c91c098f" providerId="ADAL" clId="{3014A504-6408-334D-B346-52C12E4D2207}" dt="2025-05-19T12:10:35.495" v="481" actId="20578"/>
        <pc:sldMkLst>
          <pc:docMk/>
          <pc:sldMk cId="3575181470" sldId="347"/>
        </pc:sldMkLst>
      </pc:sldChg>
      <pc:sldChg chg="add del">
        <pc:chgData name="David Toth" userId="0f8e5dbd-ed9c-4fa4-bbd2-0df9c91c098f" providerId="ADAL" clId="{3014A504-6408-334D-B346-52C12E4D2207}" dt="2025-05-19T12:06:24.621" v="141" actId="2696"/>
        <pc:sldMkLst>
          <pc:docMk/>
          <pc:sldMk cId="3692541602" sldId="347"/>
        </pc:sldMkLst>
      </pc:sldChg>
    </pc:docChg>
  </pc:docChgLst>
  <pc:docChgLst>
    <pc:chgData name="Taylor King" userId="41371746-2cd2-42b7-a9bb-62fcb6c58d02" providerId="ADAL" clId="{829D0C91-10EA-48A5-9509-7077BB507614}"/>
    <pc:docChg chg="addSld delSld modSld">
      <pc:chgData name="Taylor King" userId="41371746-2cd2-42b7-a9bb-62fcb6c58d02" providerId="ADAL" clId="{829D0C91-10EA-48A5-9509-7077BB507614}" dt="2025-05-15T13:05:40.118" v="61" actId="2696"/>
      <pc:docMkLst>
        <pc:docMk/>
      </pc:docMkLst>
      <pc:sldChg chg="modSp del mod">
        <pc:chgData name="Taylor King" userId="41371746-2cd2-42b7-a9bb-62fcb6c58d02" providerId="ADAL" clId="{829D0C91-10EA-48A5-9509-7077BB507614}" dt="2025-05-15T13:05:40.118" v="61" actId="2696"/>
        <pc:sldMkLst>
          <pc:docMk/>
          <pc:sldMk cId="0" sldId="256"/>
        </pc:sldMkLst>
      </pc:sldChg>
      <pc:sldChg chg="del">
        <pc:chgData name="Taylor King" userId="41371746-2cd2-42b7-a9bb-62fcb6c58d02" providerId="ADAL" clId="{829D0C91-10EA-48A5-9509-7077BB507614}" dt="2025-05-15T13:05:17.562" v="60" actId="2696"/>
        <pc:sldMkLst>
          <pc:docMk/>
          <pc:sldMk cId="0" sldId="274"/>
        </pc:sldMkLst>
      </pc:sldChg>
      <pc:sldChg chg="modSp mod">
        <pc:chgData name="Taylor King" userId="41371746-2cd2-42b7-a9bb-62fcb6c58d02" providerId="ADAL" clId="{829D0C91-10EA-48A5-9509-7077BB507614}" dt="2025-05-15T13:04:13.715" v="58" actId="20577"/>
        <pc:sldMkLst>
          <pc:docMk/>
          <pc:sldMk cId="1684792334" sldId="306"/>
        </pc:sldMkLst>
        <pc:spChg chg="mod">
          <ac:chgData name="Taylor King" userId="41371746-2cd2-42b7-a9bb-62fcb6c58d02" providerId="ADAL" clId="{829D0C91-10EA-48A5-9509-7077BB507614}" dt="2025-05-15T13:04:07.120" v="35" actId="20577"/>
          <ac:spMkLst>
            <pc:docMk/>
            <pc:sldMk cId="1684792334" sldId="306"/>
            <ac:spMk id="174" creationId="{08F4F876-8E02-2AB8-E832-36EDC385E300}"/>
          </ac:spMkLst>
        </pc:spChg>
        <pc:spChg chg="mod">
          <ac:chgData name="Taylor King" userId="41371746-2cd2-42b7-a9bb-62fcb6c58d02" providerId="ADAL" clId="{829D0C91-10EA-48A5-9509-7077BB507614}" dt="2025-05-15T13:04:13.715" v="58" actId="20577"/>
          <ac:spMkLst>
            <pc:docMk/>
            <pc:sldMk cId="1684792334" sldId="306"/>
            <ac:spMk id="177" creationId="{137DC6B1-FFBE-CDDB-35B0-FB4798BDD63C}"/>
          </ac:spMkLst>
        </pc:spChg>
      </pc:sldChg>
      <pc:sldChg chg="add">
        <pc:chgData name="Taylor King" userId="41371746-2cd2-42b7-a9bb-62fcb6c58d02" providerId="ADAL" clId="{829D0C91-10EA-48A5-9509-7077BB507614}" dt="2025-05-15T13:05:13.901" v="59"/>
        <pc:sldMkLst>
          <pc:docMk/>
          <pc:sldMk cId="3455511933" sldId="310"/>
        </pc:sldMkLst>
      </pc:sldChg>
    </pc:docChg>
  </pc:docChgLst>
  <pc:docChgLst>
    <pc:chgData name="Stephanie Schneider" userId="57023032-4084-4228-a00e-9931355890c1" providerId="ADAL" clId="{70F178EB-0B49-4732-BF45-3B38E98D4A3C}"/>
    <pc:docChg chg="undo custSel addSld delSld modSld sldOrd">
      <pc:chgData name="Stephanie Schneider" userId="57023032-4084-4228-a00e-9931355890c1" providerId="ADAL" clId="{70F178EB-0B49-4732-BF45-3B38E98D4A3C}" dt="2024-05-16T12:46:39.637" v="1279" actId="20577"/>
      <pc:docMkLst>
        <pc:docMk/>
      </pc:docMkLst>
      <pc:sldChg chg="modSp mod">
        <pc:chgData name="Stephanie Schneider" userId="57023032-4084-4228-a00e-9931355890c1" providerId="ADAL" clId="{70F178EB-0B49-4732-BF45-3B38E98D4A3C}" dt="2024-05-16T12:38:06.213" v="1275" actId="1036"/>
        <pc:sldMkLst>
          <pc:docMk/>
          <pc:sldMk cId="0" sldId="256"/>
        </pc:sldMkLst>
      </pc:sldChg>
      <pc:sldChg chg="addSp delSp modSp mod">
        <pc:chgData name="Stephanie Schneider" userId="57023032-4084-4228-a00e-9931355890c1" providerId="ADAL" clId="{70F178EB-0B49-4732-BF45-3B38E98D4A3C}" dt="2024-05-15T19:08:20.270" v="118" actId="1076"/>
        <pc:sldMkLst>
          <pc:docMk/>
          <pc:sldMk cId="0" sldId="257"/>
        </pc:sldMkLst>
      </pc:sldChg>
      <pc:sldChg chg="addSp delSp modSp add del mod ord">
        <pc:chgData name="Stephanie Schneider" userId="57023032-4084-4228-a00e-9931355890c1" providerId="ADAL" clId="{70F178EB-0B49-4732-BF45-3B38E98D4A3C}" dt="2024-05-16T12:05:31.922" v="917" actId="14100"/>
        <pc:sldMkLst>
          <pc:docMk/>
          <pc:sldMk cId="0" sldId="258"/>
        </pc:sldMkLst>
      </pc:sldChg>
      <pc:sldChg chg="del">
        <pc:chgData name="Stephanie Schneider" userId="57023032-4084-4228-a00e-9931355890c1" providerId="ADAL" clId="{70F178EB-0B49-4732-BF45-3B38E98D4A3C}" dt="2024-05-16T12:20:35.662" v="1235" actId="2696"/>
        <pc:sldMkLst>
          <pc:docMk/>
          <pc:sldMk cId="0" sldId="259"/>
        </pc:sldMkLst>
      </pc:sldChg>
      <pc:sldChg chg="del">
        <pc:chgData name="Stephanie Schneider" userId="57023032-4084-4228-a00e-9931355890c1" providerId="ADAL" clId="{70F178EB-0B49-4732-BF45-3B38E98D4A3C}" dt="2024-05-16T12:20:37.781" v="1236" actId="2696"/>
        <pc:sldMkLst>
          <pc:docMk/>
          <pc:sldMk cId="0" sldId="260"/>
        </pc:sldMkLst>
      </pc:sldChg>
      <pc:sldChg chg="delSp modSp mod ord">
        <pc:chgData name="Stephanie Schneider" userId="57023032-4084-4228-a00e-9931355890c1" providerId="ADAL" clId="{70F178EB-0B49-4732-BF45-3B38E98D4A3C}" dt="2024-05-15T19:39:48.943" v="531" actId="1076"/>
        <pc:sldMkLst>
          <pc:docMk/>
          <pc:sldMk cId="0" sldId="261"/>
        </pc:sldMkLst>
      </pc:sldChg>
      <pc:sldChg chg="del">
        <pc:chgData name="Stephanie Schneider" userId="57023032-4084-4228-a00e-9931355890c1" providerId="ADAL" clId="{70F178EB-0B49-4732-BF45-3B38E98D4A3C}" dt="2024-05-16T12:20:39.845" v="1237" actId="2696"/>
        <pc:sldMkLst>
          <pc:docMk/>
          <pc:sldMk cId="0" sldId="262"/>
        </pc:sldMkLst>
      </pc:sldChg>
      <pc:sldChg chg="del">
        <pc:chgData name="Stephanie Schneider" userId="57023032-4084-4228-a00e-9931355890c1" providerId="ADAL" clId="{70F178EB-0B49-4732-BF45-3B38E98D4A3C}" dt="2024-05-16T12:20:42.775" v="1238" actId="2696"/>
        <pc:sldMkLst>
          <pc:docMk/>
          <pc:sldMk cId="0" sldId="263"/>
        </pc:sldMkLst>
      </pc:sldChg>
      <pc:sldChg chg="delSp modSp mod ord">
        <pc:chgData name="Stephanie Schneider" userId="57023032-4084-4228-a00e-9931355890c1" providerId="ADAL" clId="{70F178EB-0B49-4732-BF45-3B38E98D4A3C}" dt="2024-05-15T19:07:58.262" v="108" actId="478"/>
        <pc:sldMkLst>
          <pc:docMk/>
          <pc:sldMk cId="0" sldId="264"/>
        </pc:sldMkLst>
      </pc:sldChg>
      <pc:sldChg chg="del">
        <pc:chgData name="Stephanie Schneider" userId="57023032-4084-4228-a00e-9931355890c1" providerId="ADAL" clId="{70F178EB-0B49-4732-BF45-3B38E98D4A3C}" dt="2024-05-16T12:20:46.408" v="1240" actId="2696"/>
        <pc:sldMkLst>
          <pc:docMk/>
          <pc:sldMk cId="0" sldId="265"/>
        </pc:sldMkLst>
      </pc:sldChg>
      <pc:sldChg chg="del">
        <pc:chgData name="Stephanie Schneider" userId="57023032-4084-4228-a00e-9931355890c1" providerId="ADAL" clId="{70F178EB-0B49-4732-BF45-3B38E98D4A3C}" dt="2024-05-15T20:09:19.144" v="553" actId="2696"/>
        <pc:sldMkLst>
          <pc:docMk/>
          <pc:sldMk cId="0" sldId="266"/>
        </pc:sldMkLst>
      </pc:sldChg>
      <pc:sldChg chg="del">
        <pc:chgData name="Stephanie Schneider" userId="57023032-4084-4228-a00e-9931355890c1" providerId="ADAL" clId="{70F178EB-0B49-4732-BF45-3B38E98D4A3C}" dt="2024-05-16T12:20:48.206" v="1241" actId="2696"/>
        <pc:sldMkLst>
          <pc:docMk/>
          <pc:sldMk cId="0" sldId="267"/>
        </pc:sldMkLst>
      </pc:sldChg>
      <pc:sldChg chg="del">
        <pc:chgData name="Stephanie Schneider" userId="57023032-4084-4228-a00e-9931355890c1" providerId="ADAL" clId="{70F178EB-0B49-4732-BF45-3B38E98D4A3C}" dt="2024-05-16T12:22:12.602" v="1242" actId="2696"/>
        <pc:sldMkLst>
          <pc:docMk/>
          <pc:sldMk cId="0" sldId="268"/>
        </pc:sldMkLst>
      </pc:sldChg>
      <pc:sldChg chg="del">
        <pc:chgData name="Stephanie Schneider" userId="57023032-4084-4228-a00e-9931355890c1" providerId="ADAL" clId="{70F178EB-0B49-4732-BF45-3B38E98D4A3C}" dt="2024-05-16T12:22:15.893" v="1243" actId="2696"/>
        <pc:sldMkLst>
          <pc:docMk/>
          <pc:sldMk cId="0" sldId="269"/>
        </pc:sldMkLst>
      </pc:sldChg>
      <pc:sldChg chg="del">
        <pc:chgData name="Stephanie Schneider" userId="57023032-4084-4228-a00e-9931355890c1" providerId="ADAL" clId="{70F178EB-0B49-4732-BF45-3B38E98D4A3C}" dt="2024-05-15T20:09:14.841" v="552" actId="2696"/>
        <pc:sldMkLst>
          <pc:docMk/>
          <pc:sldMk cId="0" sldId="270"/>
        </pc:sldMkLst>
      </pc:sldChg>
      <pc:sldChg chg="del">
        <pc:chgData name="Stephanie Schneider" userId="57023032-4084-4228-a00e-9931355890c1" providerId="ADAL" clId="{70F178EB-0B49-4732-BF45-3B38E98D4A3C}" dt="2024-05-16T12:22:18.883" v="1244" actId="2696"/>
        <pc:sldMkLst>
          <pc:docMk/>
          <pc:sldMk cId="0" sldId="271"/>
        </pc:sldMkLst>
      </pc:sldChg>
      <pc:sldChg chg="del">
        <pc:chgData name="Stephanie Schneider" userId="57023032-4084-4228-a00e-9931355890c1" providerId="ADAL" clId="{70F178EB-0B49-4732-BF45-3B38E98D4A3C}" dt="2024-05-16T12:22:20.543" v="1245" actId="2696"/>
        <pc:sldMkLst>
          <pc:docMk/>
          <pc:sldMk cId="0" sldId="272"/>
        </pc:sldMkLst>
      </pc:sldChg>
      <pc:sldChg chg="del">
        <pc:chgData name="Stephanie Schneider" userId="57023032-4084-4228-a00e-9931355890c1" providerId="ADAL" clId="{70F178EB-0B49-4732-BF45-3B38E98D4A3C}" dt="2024-05-16T12:22:22.768" v="1246" actId="2696"/>
        <pc:sldMkLst>
          <pc:docMk/>
          <pc:sldMk cId="0" sldId="273"/>
        </pc:sldMkLst>
      </pc:sldChg>
      <pc:sldChg chg="delSp modSp mod">
        <pc:chgData name="Stephanie Schneider" userId="57023032-4084-4228-a00e-9931355890c1" providerId="ADAL" clId="{70F178EB-0B49-4732-BF45-3B38E98D4A3C}" dt="2024-05-16T12:22:57.907" v="1273" actId="478"/>
        <pc:sldMkLst>
          <pc:docMk/>
          <pc:sldMk cId="0" sldId="274"/>
        </pc:sldMkLst>
      </pc:sldChg>
      <pc:sldChg chg="addSp delSp modSp del mod">
        <pc:chgData name="Stephanie Schneider" userId="57023032-4084-4228-a00e-9931355890c1" providerId="ADAL" clId="{70F178EB-0B49-4732-BF45-3B38E98D4A3C}" dt="2024-05-16T12:27:37.591" v="1274" actId="2696"/>
        <pc:sldMkLst>
          <pc:docMk/>
          <pc:sldMk cId="77704209" sldId="275"/>
        </pc:sldMkLst>
      </pc:sldChg>
      <pc:sldChg chg="add del">
        <pc:chgData name="Stephanie Schneider" userId="57023032-4084-4228-a00e-9931355890c1" providerId="ADAL" clId="{70F178EB-0B49-4732-BF45-3B38E98D4A3C}" dt="2024-05-16T12:20:44.412" v="1239" actId="2696"/>
        <pc:sldMkLst>
          <pc:docMk/>
          <pc:sldMk cId="2793593387" sldId="276"/>
        </pc:sldMkLst>
      </pc:sldChg>
      <pc:sldChg chg="addSp delSp modSp add mod">
        <pc:chgData name="Stephanie Schneider" userId="57023032-4084-4228-a00e-9931355890c1" providerId="ADAL" clId="{70F178EB-0B49-4732-BF45-3B38E98D4A3C}" dt="2024-05-15T19:11:47.042" v="145"/>
        <pc:sldMkLst>
          <pc:docMk/>
          <pc:sldMk cId="59334785" sldId="277"/>
        </pc:sldMkLst>
      </pc:sldChg>
      <pc:sldChg chg="addSp delSp modSp add mod">
        <pc:chgData name="Stephanie Schneider" userId="57023032-4084-4228-a00e-9931355890c1" providerId="ADAL" clId="{70F178EB-0B49-4732-BF45-3B38E98D4A3C}" dt="2024-05-15T19:11:50.321" v="146" actId="478"/>
        <pc:sldMkLst>
          <pc:docMk/>
          <pc:sldMk cId="4062120901" sldId="278"/>
        </pc:sldMkLst>
      </pc:sldChg>
      <pc:sldChg chg="addSp delSp modSp add mod">
        <pc:chgData name="Stephanie Schneider" userId="57023032-4084-4228-a00e-9931355890c1" providerId="ADAL" clId="{70F178EB-0B49-4732-BF45-3B38E98D4A3C}" dt="2024-05-15T19:09:59.366" v="139" actId="14100"/>
        <pc:sldMkLst>
          <pc:docMk/>
          <pc:sldMk cId="3659613023" sldId="279"/>
        </pc:sldMkLst>
      </pc:sldChg>
      <pc:sldChg chg="addSp delSp modSp add mod">
        <pc:chgData name="Stephanie Schneider" userId="57023032-4084-4228-a00e-9931355890c1" providerId="ADAL" clId="{70F178EB-0B49-4732-BF45-3B38E98D4A3C}" dt="2024-05-15T19:12:16.045" v="154" actId="14100"/>
        <pc:sldMkLst>
          <pc:docMk/>
          <pc:sldMk cId="3442897946" sldId="280"/>
        </pc:sldMkLst>
      </pc:sldChg>
      <pc:sldChg chg="addSp delSp modSp add mod">
        <pc:chgData name="Stephanie Schneider" userId="57023032-4084-4228-a00e-9931355890c1" providerId="ADAL" clId="{70F178EB-0B49-4732-BF45-3B38E98D4A3C}" dt="2024-05-15T19:13:41.617" v="162" actId="14100"/>
        <pc:sldMkLst>
          <pc:docMk/>
          <pc:sldMk cId="4257189720" sldId="281"/>
        </pc:sldMkLst>
      </pc:sldChg>
      <pc:sldChg chg="addSp delSp modSp add mod ord">
        <pc:chgData name="Stephanie Schneider" userId="57023032-4084-4228-a00e-9931355890c1" providerId="ADAL" clId="{70F178EB-0B49-4732-BF45-3B38E98D4A3C}" dt="2024-05-15T19:15:20.117" v="192" actId="1076"/>
        <pc:sldMkLst>
          <pc:docMk/>
          <pc:sldMk cId="4139431018" sldId="282"/>
        </pc:sldMkLst>
      </pc:sldChg>
      <pc:sldChg chg="addSp delSp modSp add mod">
        <pc:chgData name="Stephanie Schneider" userId="57023032-4084-4228-a00e-9931355890c1" providerId="ADAL" clId="{70F178EB-0B49-4732-BF45-3B38E98D4A3C}" dt="2024-05-15T19:16:43.896" v="204" actId="1076"/>
        <pc:sldMkLst>
          <pc:docMk/>
          <pc:sldMk cId="2770800805" sldId="283"/>
        </pc:sldMkLst>
      </pc:sldChg>
      <pc:sldChg chg="addSp delSp modSp add mod modAnim">
        <pc:chgData name="Stephanie Schneider" userId="57023032-4084-4228-a00e-9931355890c1" providerId="ADAL" clId="{70F178EB-0B49-4732-BF45-3B38E98D4A3C}" dt="2024-05-15T19:23:10.111" v="211" actId="1076"/>
        <pc:sldMkLst>
          <pc:docMk/>
          <pc:sldMk cId="3680919431" sldId="284"/>
        </pc:sldMkLst>
      </pc:sldChg>
      <pc:sldChg chg="modSp add mod ord">
        <pc:chgData name="Stephanie Schneider" userId="57023032-4084-4228-a00e-9931355890c1" providerId="ADAL" clId="{70F178EB-0B49-4732-BF45-3B38E98D4A3C}" dt="2024-05-15T19:23:53.882" v="218"/>
        <pc:sldMkLst>
          <pc:docMk/>
          <pc:sldMk cId="2472105836" sldId="285"/>
        </pc:sldMkLst>
      </pc:sldChg>
      <pc:sldChg chg="addSp delSp modSp add mod ord">
        <pc:chgData name="Stephanie Schneider" userId="57023032-4084-4228-a00e-9931355890c1" providerId="ADAL" clId="{70F178EB-0B49-4732-BF45-3B38E98D4A3C}" dt="2024-05-15T19:24:51.892" v="254" actId="1076"/>
        <pc:sldMkLst>
          <pc:docMk/>
          <pc:sldMk cId="3460034842" sldId="286"/>
        </pc:sldMkLst>
      </pc:sldChg>
      <pc:sldChg chg="addSp delSp modSp add mod">
        <pc:chgData name="Stephanie Schneider" userId="57023032-4084-4228-a00e-9931355890c1" providerId="ADAL" clId="{70F178EB-0B49-4732-BF45-3B38E98D4A3C}" dt="2024-05-15T19:25:32.938" v="266" actId="1076"/>
        <pc:sldMkLst>
          <pc:docMk/>
          <pc:sldMk cId="3769493996" sldId="287"/>
        </pc:sldMkLst>
      </pc:sldChg>
      <pc:sldChg chg="modSp add mod ord">
        <pc:chgData name="Stephanie Schneider" userId="57023032-4084-4228-a00e-9931355890c1" providerId="ADAL" clId="{70F178EB-0B49-4732-BF45-3B38E98D4A3C}" dt="2024-05-15T19:26:20.470" v="271" actId="1076"/>
        <pc:sldMkLst>
          <pc:docMk/>
          <pc:sldMk cId="3017006502" sldId="288"/>
        </pc:sldMkLst>
      </pc:sldChg>
      <pc:sldChg chg="modSp add mod">
        <pc:chgData name="Stephanie Schneider" userId="57023032-4084-4228-a00e-9931355890c1" providerId="ADAL" clId="{70F178EB-0B49-4732-BF45-3B38E98D4A3C}" dt="2024-05-15T19:27:46.774" v="389" actId="1076"/>
        <pc:sldMkLst>
          <pc:docMk/>
          <pc:sldMk cId="1478031418" sldId="289"/>
        </pc:sldMkLst>
      </pc:sldChg>
      <pc:sldChg chg="modSp add mod">
        <pc:chgData name="Stephanie Schneider" userId="57023032-4084-4228-a00e-9931355890c1" providerId="ADAL" clId="{70F178EB-0B49-4732-BF45-3B38E98D4A3C}" dt="2024-05-15T19:28:45.864" v="401" actId="1076"/>
        <pc:sldMkLst>
          <pc:docMk/>
          <pc:sldMk cId="1158377044" sldId="290"/>
        </pc:sldMkLst>
      </pc:sldChg>
      <pc:sldChg chg="delSp modSp add mod ord">
        <pc:chgData name="Stephanie Schneider" userId="57023032-4084-4228-a00e-9931355890c1" providerId="ADAL" clId="{70F178EB-0B49-4732-BF45-3B38E98D4A3C}" dt="2024-05-15T19:29:30.544" v="438" actId="1076"/>
        <pc:sldMkLst>
          <pc:docMk/>
          <pc:sldMk cId="2957901159" sldId="291"/>
        </pc:sldMkLst>
      </pc:sldChg>
      <pc:sldChg chg="addSp modSp add mod ord">
        <pc:chgData name="Stephanie Schneider" userId="57023032-4084-4228-a00e-9931355890c1" providerId="ADAL" clId="{70F178EB-0B49-4732-BF45-3B38E98D4A3C}" dt="2024-05-15T20:17:55.512" v="653" actId="1076"/>
        <pc:sldMkLst>
          <pc:docMk/>
          <pc:sldMk cId="1111313347" sldId="292"/>
        </pc:sldMkLst>
      </pc:sldChg>
      <pc:sldChg chg="modSp add mod ord">
        <pc:chgData name="Stephanie Schneider" userId="57023032-4084-4228-a00e-9931355890c1" providerId="ADAL" clId="{70F178EB-0B49-4732-BF45-3B38E98D4A3C}" dt="2024-05-15T19:30:17.176" v="445"/>
        <pc:sldMkLst>
          <pc:docMk/>
          <pc:sldMk cId="2748765041" sldId="293"/>
        </pc:sldMkLst>
      </pc:sldChg>
      <pc:sldChg chg="addSp delSp modSp add del mod">
        <pc:chgData name="Stephanie Schneider" userId="57023032-4084-4228-a00e-9931355890c1" providerId="ADAL" clId="{70F178EB-0B49-4732-BF45-3B38E98D4A3C}" dt="2024-05-16T12:20:33.643" v="1234" actId="2696"/>
        <pc:sldMkLst>
          <pc:docMk/>
          <pc:sldMk cId="1266427185" sldId="294"/>
        </pc:sldMkLst>
      </pc:sldChg>
      <pc:sldChg chg="add">
        <pc:chgData name="Stephanie Schneider" userId="57023032-4084-4228-a00e-9931355890c1" providerId="ADAL" clId="{70F178EB-0B49-4732-BF45-3B38E98D4A3C}" dt="2024-05-16T11:42:18.419" v="661" actId="2890"/>
        <pc:sldMkLst>
          <pc:docMk/>
          <pc:sldMk cId="3067043487" sldId="295"/>
        </pc:sldMkLst>
      </pc:sldChg>
      <pc:sldChg chg="modSp add del mod">
        <pc:chgData name="Stephanie Schneider" userId="57023032-4084-4228-a00e-9931355890c1" providerId="ADAL" clId="{70F178EB-0B49-4732-BF45-3B38E98D4A3C}" dt="2024-05-16T12:07:04.128" v="1024" actId="2696"/>
        <pc:sldMkLst>
          <pc:docMk/>
          <pc:sldMk cId="3186471875" sldId="296"/>
        </pc:sldMkLst>
      </pc:sldChg>
      <pc:sldChg chg="addSp delSp modSp add mod">
        <pc:chgData name="Stephanie Schneider" userId="57023032-4084-4228-a00e-9931355890c1" providerId="ADAL" clId="{70F178EB-0B49-4732-BF45-3B38E98D4A3C}" dt="2024-05-16T12:06:56.480" v="1022" actId="1076"/>
        <pc:sldMkLst>
          <pc:docMk/>
          <pc:sldMk cId="1574607435" sldId="297"/>
        </pc:sldMkLst>
      </pc:sldChg>
      <pc:sldChg chg="addSp delSp modSp add mod ord">
        <pc:chgData name="Stephanie Schneider" userId="57023032-4084-4228-a00e-9931355890c1" providerId="ADAL" clId="{70F178EB-0B49-4732-BF45-3B38E98D4A3C}" dt="2024-05-16T12:14:38.578" v="1112" actId="1076"/>
        <pc:sldMkLst>
          <pc:docMk/>
          <pc:sldMk cId="1787748994" sldId="298"/>
        </pc:sldMkLst>
      </pc:sldChg>
      <pc:sldChg chg="addSp delSp modSp add mod">
        <pc:chgData name="Stephanie Schneider" userId="57023032-4084-4228-a00e-9931355890c1" providerId="ADAL" clId="{70F178EB-0B49-4732-BF45-3B38E98D4A3C}" dt="2024-05-16T12:11:55.586" v="1097" actId="1076"/>
        <pc:sldMkLst>
          <pc:docMk/>
          <pc:sldMk cId="1098694568" sldId="299"/>
        </pc:sldMkLst>
      </pc:sldChg>
      <pc:sldChg chg="addSp delSp modSp add mod">
        <pc:chgData name="Stephanie Schneider" userId="57023032-4084-4228-a00e-9931355890c1" providerId="ADAL" clId="{70F178EB-0B49-4732-BF45-3B38E98D4A3C}" dt="2024-05-16T12:17:13.670" v="1139" actId="1076"/>
        <pc:sldMkLst>
          <pc:docMk/>
          <pc:sldMk cId="2669637928" sldId="300"/>
        </pc:sldMkLst>
      </pc:sldChg>
      <pc:sldChg chg="delSp modSp add mod">
        <pc:chgData name="Stephanie Schneider" userId="57023032-4084-4228-a00e-9931355890c1" providerId="ADAL" clId="{70F178EB-0B49-4732-BF45-3B38E98D4A3C}" dt="2024-05-16T12:17:48.403" v="1158" actId="20577"/>
        <pc:sldMkLst>
          <pc:docMk/>
          <pc:sldMk cId="2123813864" sldId="301"/>
        </pc:sldMkLst>
      </pc:sldChg>
      <pc:sldChg chg="modSp add mod ord">
        <pc:chgData name="Stephanie Schneider" userId="57023032-4084-4228-a00e-9931355890c1" providerId="ADAL" clId="{70F178EB-0B49-4732-BF45-3B38E98D4A3C}" dt="2024-05-16T12:18:11.833" v="1171" actId="1076"/>
        <pc:sldMkLst>
          <pc:docMk/>
          <pc:sldMk cId="1482726531" sldId="302"/>
        </pc:sldMkLst>
      </pc:sldChg>
      <pc:sldChg chg="modSp add mod ord">
        <pc:chgData name="Stephanie Schneider" userId="57023032-4084-4228-a00e-9931355890c1" providerId="ADAL" clId="{70F178EB-0B49-4732-BF45-3B38E98D4A3C}" dt="2024-05-16T12:19:53.759" v="1229" actId="20577"/>
        <pc:sldMkLst>
          <pc:docMk/>
          <pc:sldMk cId="1213419906" sldId="303"/>
        </pc:sldMkLst>
      </pc:sldChg>
      <pc:sldChg chg="modSp add mod">
        <pc:chgData name="Stephanie Schneider" userId="57023032-4084-4228-a00e-9931355890c1" providerId="ADAL" clId="{70F178EB-0B49-4732-BF45-3B38E98D4A3C}" dt="2024-05-16T12:46:39.637" v="1279" actId="20577"/>
        <pc:sldMkLst>
          <pc:docMk/>
          <pc:sldMk cId="1867422526" sldId="304"/>
        </pc:sldMkLst>
      </pc:sldChg>
      <pc:sldChg chg="modSp add mod">
        <pc:chgData name="Stephanie Schneider" userId="57023032-4084-4228-a00e-9931355890c1" providerId="ADAL" clId="{70F178EB-0B49-4732-BF45-3B38E98D4A3C}" dt="2024-05-16T12:20:05.728" v="1230"/>
        <pc:sldMkLst>
          <pc:docMk/>
          <pc:sldMk cId="3690197795" sldId="305"/>
        </pc:sldMkLst>
      </pc:sldChg>
      <pc:sldChg chg="modSp add mod">
        <pc:chgData name="Stephanie Schneider" userId="57023032-4084-4228-a00e-9931355890c1" providerId="ADAL" clId="{70F178EB-0B49-4732-BF45-3B38E98D4A3C}" dt="2024-05-16T12:20:28.899" v="1233"/>
        <pc:sldMkLst>
          <pc:docMk/>
          <pc:sldMk cId="1240797747" sldId="306"/>
        </pc:sldMkLst>
      </pc:sldChg>
    </pc:docChg>
  </pc:docChgLst>
  <pc:docChgLst>
    <pc:chgData name="David Toth" userId="0f8e5dbd-ed9c-4fa4-bbd2-0df9c91c098f" providerId="ADAL" clId="{AF94FFB7-8AC7-4BD5-9C01-F4CAB8B2535F}"/>
    <pc:docChg chg="modSld">
      <pc:chgData name="David Toth" userId="0f8e5dbd-ed9c-4fa4-bbd2-0df9c91c098f" providerId="ADAL" clId="{AF94FFB7-8AC7-4BD5-9C01-F4CAB8B2535F}" dt="2024-05-20T22:18:11.113" v="0" actId="20577"/>
      <pc:docMkLst>
        <pc:docMk/>
      </pc:docMkLst>
      <pc:sldChg chg="modSp mod">
        <pc:chgData name="David Toth" userId="0f8e5dbd-ed9c-4fa4-bbd2-0df9c91c098f" providerId="ADAL" clId="{AF94FFB7-8AC7-4BD5-9C01-F4CAB8B2535F}" dt="2024-05-20T22:18:11.113" v="0" actId="20577"/>
        <pc:sldMkLst>
          <pc:docMk/>
          <pc:sldMk cId="1867422526" sldId="304"/>
        </pc:sldMkLst>
      </pc:sldChg>
    </pc:docChg>
  </pc:docChgLst>
  <pc:docChgLst>
    <pc:chgData name="Guest User" userId="S::urn:spo:anon#97d664728b86be6568508ae64975e72879071bb8c12a965d913b044f9b2e719b::" providerId="AD" clId="Web-{A6F54A4D-36D8-A121-EED1-FB8426FF5999}"/>
    <pc:docChg chg="modSld">
      <pc:chgData name="Guest User" userId="S::urn:spo:anon#97d664728b86be6568508ae64975e72879071bb8c12a965d913b044f9b2e719b::" providerId="AD" clId="Web-{A6F54A4D-36D8-A121-EED1-FB8426FF5999}" dt="2024-10-14T15:00:06.028" v="5" actId="14100"/>
      <pc:docMkLst>
        <pc:docMk/>
      </pc:docMkLst>
      <pc:sldChg chg="addSp delSp modSp">
        <pc:chgData name="Guest User" userId="S::urn:spo:anon#97d664728b86be6568508ae64975e72879071bb8c12a965d913b044f9b2e719b::" providerId="AD" clId="Web-{A6F54A4D-36D8-A121-EED1-FB8426FF5999}" dt="2024-10-14T15:00:06.028" v="5" actId="14100"/>
        <pc:sldMkLst>
          <pc:docMk/>
          <pc:sldMk cId="0" sldId="257"/>
        </pc:sldMkLst>
      </pc:sldChg>
    </pc:docChg>
  </pc:docChgLst>
  <pc:docChgLst>
    <pc:chgData name="David Toth" userId="0f8e5dbd-ed9c-4fa4-bbd2-0df9c91c098f" providerId="ADAL" clId="{941FA660-3AE8-3447-9C79-DC560DA27E4E}"/>
    <pc:docChg chg="custSel delSld modSld">
      <pc:chgData name="David Toth" userId="0f8e5dbd-ed9c-4fa4-bbd2-0df9c91c098f" providerId="ADAL" clId="{941FA660-3AE8-3447-9C79-DC560DA27E4E}" dt="2024-05-20T16:56:33.603" v="199" actId="2696"/>
      <pc:docMkLst>
        <pc:docMk/>
      </pc:docMkLst>
      <pc:sldChg chg="modSp mod">
        <pc:chgData name="David Toth" userId="0f8e5dbd-ed9c-4fa4-bbd2-0df9c91c098f" providerId="ADAL" clId="{941FA660-3AE8-3447-9C79-DC560DA27E4E}" dt="2024-05-20T16:09:57.786" v="1" actId="20577"/>
        <pc:sldMkLst>
          <pc:docMk/>
          <pc:sldMk cId="0" sldId="261"/>
        </pc:sldMkLst>
      </pc:sldChg>
      <pc:sldChg chg="addSp modSp mod modAnim modNotesTx">
        <pc:chgData name="David Toth" userId="0f8e5dbd-ed9c-4fa4-bbd2-0df9c91c098f" providerId="ADAL" clId="{941FA660-3AE8-3447-9C79-DC560DA27E4E}" dt="2024-05-20T16:47:27.259" v="9" actId="1076"/>
        <pc:sldMkLst>
          <pc:docMk/>
          <pc:sldMk cId="1574607435" sldId="297"/>
        </pc:sldMkLst>
      </pc:sldChg>
      <pc:sldChg chg="modSp mod">
        <pc:chgData name="David Toth" userId="0f8e5dbd-ed9c-4fa4-bbd2-0df9c91c098f" providerId="ADAL" clId="{941FA660-3AE8-3447-9C79-DC560DA27E4E}" dt="2024-05-20T16:48:23.324" v="11" actId="1076"/>
        <pc:sldMkLst>
          <pc:docMk/>
          <pc:sldMk cId="1098694568" sldId="299"/>
        </pc:sldMkLst>
      </pc:sldChg>
      <pc:sldChg chg="modSp mod">
        <pc:chgData name="David Toth" userId="0f8e5dbd-ed9c-4fa4-bbd2-0df9c91c098f" providerId="ADAL" clId="{941FA660-3AE8-3447-9C79-DC560DA27E4E}" dt="2024-05-20T16:56:04.292" v="198" actId="14100"/>
        <pc:sldMkLst>
          <pc:docMk/>
          <pc:sldMk cId="1867422526" sldId="304"/>
        </pc:sldMkLst>
      </pc:sldChg>
      <pc:sldChg chg="del">
        <pc:chgData name="David Toth" userId="0f8e5dbd-ed9c-4fa4-bbd2-0df9c91c098f" providerId="ADAL" clId="{941FA660-3AE8-3447-9C79-DC560DA27E4E}" dt="2024-05-20T16:56:33.603" v="199" actId="2696"/>
        <pc:sldMkLst>
          <pc:docMk/>
          <pc:sldMk cId="1240797747" sldId="306"/>
        </pc:sldMkLst>
      </pc:sldChg>
    </pc:docChg>
  </pc:docChgLst>
  <pc:docChgLst>
    <pc:chgData name="Brandon Ferris" userId="b55f1905-c86b-4be5-8056-774347707062" providerId="ADAL" clId="{95BE5215-B14E-4818-9D13-F4AE8F66F6DF}"/>
    <pc:docChg chg="undo custSel modSld">
      <pc:chgData name="Brandon Ferris" userId="b55f1905-c86b-4be5-8056-774347707062" providerId="ADAL" clId="{95BE5215-B14E-4818-9D13-F4AE8F66F6DF}" dt="2024-08-26T18:47:02.684" v="54" actId="207"/>
      <pc:docMkLst>
        <pc:docMk/>
      </pc:docMkLst>
      <pc:sldChg chg="modSp mod">
        <pc:chgData name="Brandon Ferris" userId="b55f1905-c86b-4be5-8056-774347707062" providerId="ADAL" clId="{95BE5215-B14E-4818-9D13-F4AE8F66F6DF}" dt="2024-08-26T18:41:02.071" v="0" actId="20577"/>
        <pc:sldMkLst>
          <pc:docMk/>
          <pc:sldMk cId="2472105836" sldId="285"/>
        </pc:sldMkLst>
      </pc:sldChg>
      <pc:sldChg chg="modSp mod modClrScheme chgLayout">
        <pc:chgData name="Brandon Ferris" userId="b55f1905-c86b-4be5-8056-774347707062" providerId="ADAL" clId="{95BE5215-B14E-4818-9D13-F4AE8F66F6DF}" dt="2024-08-26T18:46:21.835" v="47" actId="207"/>
        <pc:sldMkLst>
          <pc:docMk/>
          <pc:sldMk cId="3186471875" sldId="296"/>
        </pc:sldMkLst>
      </pc:sldChg>
      <pc:sldChg chg="delSp modSp mod modClrScheme chgLayout">
        <pc:chgData name="Brandon Ferris" userId="b55f1905-c86b-4be5-8056-774347707062" providerId="ADAL" clId="{95BE5215-B14E-4818-9D13-F4AE8F66F6DF}" dt="2024-08-26T18:42:23.017" v="16" actId="6549"/>
        <pc:sldMkLst>
          <pc:docMk/>
          <pc:sldMk cId="1574607435" sldId="297"/>
        </pc:sldMkLst>
      </pc:sldChg>
      <pc:sldChg chg="delSp modSp mod modClrScheme chgLayout">
        <pc:chgData name="Brandon Ferris" userId="b55f1905-c86b-4be5-8056-774347707062" providerId="ADAL" clId="{95BE5215-B14E-4818-9D13-F4AE8F66F6DF}" dt="2024-08-26T18:46:06.717" v="45" actId="207"/>
        <pc:sldMkLst>
          <pc:docMk/>
          <pc:sldMk cId="1787748994" sldId="298"/>
        </pc:sldMkLst>
      </pc:sldChg>
      <pc:sldChg chg="delSp modSp mod modClrScheme chgLayout">
        <pc:chgData name="Brandon Ferris" userId="b55f1905-c86b-4be5-8056-774347707062" providerId="ADAL" clId="{95BE5215-B14E-4818-9D13-F4AE8F66F6DF}" dt="2024-08-26T18:45:41.659" v="38" actId="403"/>
        <pc:sldMkLst>
          <pc:docMk/>
          <pc:sldMk cId="1098694568" sldId="299"/>
        </pc:sldMkLst>
      </pc:sldChg>
      <pc:sldChg chg="modSp mod modClrScheme chgLayout">
        <pc:chgData name="Brandon Ferris" userId="b55f1905-c86b-4be5-8056-774347707062" providerId="ADAL" clId="{95BE5215-B14E-4818-9D13-F4AE8F66F6DF}" dt="2024-08-26T18:44:53.987" v="29" actId="700"/>
        <pc:sldMkLst>
          <pc:docMk/>
          <pc:sldMk cId="2669637928" sldId="300"/>
        </pc:sldMkLst>
      </pc:sldChg>
      <pc:sldChg chg="modSp mod">
        <pc:chgData name="Brandon Ferris" userId="b55f1905-c86b-4be5-8056-774347707062" providerId="ADAL" clId="{95BE5215-B14E-4818-9D13-F4AE8F66F6DF}" dt="2024-08-26T18:46:33.902" v="49" actId="1076"/>
        <pc:sldMkLst>
          <pc:docMk/>
          <pc:sldMk cId="2123813864" sldId="301"/>
        </pc:sldMkLst>
      </pc:sldChg>
      <pc:sldChg chg="modSp mod">
        <pc:chgData name="Brandon Ferris" userId="b55f1905-c86b-4be5-8056-774347707062" providerId="ADAL" clId="{95BE5215-B14E-4818-9D13-F4AE8F66F6DF}" dt="2024-08-26T18:46:54.012" v="52" actId="20577"/>
        <pc:sldMkLst>
          <pc:docMk/>
          <pc:sldMk cId="1213419906" sldId="303"/>
        </pc:sldMkLst>
      </pc:sldChg>
      <pc:sldChg chg="modSp mod">
        <pc:chgData name="Brandon Ferris" userId="b55f1905-c86b-4be5-8056-774347707062" providerId="ADAL" clId="{95BE5215-B14E-4818-9D13-F4AE8F66F6DF}" dt="2024-08-26T18:46:50.431" v="51" actId="207"/>
        <pc:sldMkLst>
          <pc:docMk/>
          <pc:sldMk cId="1867422526" sldId="304"/>
        </pc:sldMkLst>
      </pc:sldChg>
      <pc:sldChg chg="modSp mod">
        <pc:chgData name="Brandon Ferris" userId="b55f1905-c86b-4be5-8056-774347707062" providerId="ADAL" clId="{95BE5215-B14E-4818-9D13-F4AE8F66F6DF}" dt="2024-08-26T18:47:02.684" v="54" actId="207"/>
        <pc:sldMkLst>
          <pc:docMk/>
          <pc:sldMk cId="3690197795" sldId="305"/>
        </pc:sldMkLst>
      </pc:sldChg>
    </pc:docChg>
  </pc:docChgLst>
  <pc:docChgLst>
    <pc:chgData name="Brandon Ferris" userId="b55f1905-c86b-4be5-8056-774347707062" providerId="ADAL" clId="{EAD06A4A-7C6F-45D2-8952-A943A591CF0B}"/>
    <pc:docChg chg="undo custSel modSld delMainMaster">
      <pc:chgData name="Brandon Ferris" userId="b55f1905-c86b-4be5-8056-774347707062" providerId="ADAL" clId="{EAD06A4A-7C6F-45D2-8952-A943A591CF0B}" dt="2024-05-17T21:48:15.816" v="126" actId="948"/>
      <pc:docMkLst>
        <pc:docMk/>
      </pc:docMkLst>
      <pc:sldChg chg="addSp delSp modSp mod modClrScheme chgLayout">
        <pc:chgData name="Brandon Ferris" userId="b55f1905-c86b-4be5-8056-774347707062" providerId="ADAL" clId="{EAD06A4A-7C6F-45D2-8952-A943A591CF0B}" dt="2024-05-17T21:44:24.550" v="124" actId="1076"/>
        <pc:sldMkLst>
          <pc:docMk/>
          <pc:sldMk cId="0" sldId="257"/>
        </pc:sldMkLst>
      </pc:sldChg>
      <pc:sldChg chg="delSp modSp mod modClrScheme chgLayout">
        <pc:chgData name="Brandon Ferris" userId="b55f1905-c86b-4be5-8056-774347707062" providerId="ADAL" clId="{EAD06A4A-7C6F-45D2-8952-A943A591CF0B}" dt="2024-05-17T21:40:18.290" v="85" actId="478"/>
        <pc:sldMkLst>
          <pc:docMk/>
          <pc:sldMk cId="0" sldId="258"/>
        </pc:sldMkLst>
      </pc:sldChg>
      <pc:sldChg chg="modSp mod">
        <pc:chgData name="Brandon Ferris" userId="b55f1905-c86b-4be5-8056-774347707062" providerId="ADAL" clId="{EAD06A4A-7C6F-45D2-8952-A943A591CF0B}" dt="2024-05-17T21:24:40.977" v="8" actId="20577"/>
        <pc:sldMkLst>
          <pc:docMk/>
          <pc:sldMk cId="0" sldId="261"/>
        </pc:sldMkLst>
      </pc:sldChg>
      <pc:sldChg chg="modSp mod">
        <pc:chgData name="Brandon Ferris" userId="b55f1905-c86b-4be5-8056-774347707062" providerId="ADAL" clId="{EAD06A4A-7C6F-45D2-8952-A943A591CF0B}" dt="2024-05-17T21:24:55.577" v="12" actId="403"/>
        <pc:sldMkLst>
          <pc:docMk/>
          <pc:sldMk cId="0" sldId="264"/>
        </pc:sldMkLst>
      </pc:sldChg>
      <pc:sldChg chg="modSp mod">
        <pc:chgData name="Brandon Ferris" userId="b55f1905-c86b-4be5-8056-774347707062" providerId="ADAL" clId="{EAD06A4A-7C6F-45D2-8952-A943A591CF0B}" dt="2024-05-17T21:43:08.820" v="121" actId="1076"/>
        <pc:sldMkLst>
          <pc:docMk/>
          <pc:sldMk cId="0" sldId="274"/>
        </pc:sldMkLst>
      </pc:sldChg>
      <pc:sldChg chg="addSp delSp modSp mod modClrScheme chgLayout">
        <pc:chgData name="Brandon Ferris" userId="b55f1905-c86b-4be5-8056-774347707062" providerId="ADAL" clId="{EAD06A4A-7C6F-45D2-8952-A943A591CF0B}" dt="2024-05-17T21:29:17.403" v="25" actId="1076"/>
        <pc:sldMkLst>
          <pc:docMk/>
          <pc:sldMk cId="59334785" sldId="277"/>
        </pc:sldMkLst>
      </pc:sldChg>
      <pc:sldChg chg="addSp delSp modSp mod modClrScheme chgLayout">
        <pc:chgData name="Brandon Ferris" userId="b55f1905-c86b-4be5-8056-774347707062" providerId="ADAL" clId="{EAD06A4A-7C6F-45D2-8952-A943A591CF0B}" dt="2024-05-17T21:29:28.916" v="29" actId="1076"/>
        <pc:sldMkLst>
          <pc:docMk/>
          <pc:sldMk cId="4062120901" sldId="278"/>
        </pc:sldMkLst>
      </pc:sldChg>
      <pc:sldChg chg="addSp delSp modSp mod modClrScheme chgLayout">
        <pc:chgData name="Brandon Ferris" userId="b55f1905-c86b-4be5-8056-774347707062" providerId="ADAL" clId="{EAD06A4A-7C6F-45D2-8952-A943A591CF0B}" dt="2024-05-17T21:34:53.335" v="32" actId="1076"/>
        <pc:sldMkLst>
          <pc:docMk/>
          <pc:sldMk cId="3659613023" sldId="279"/>
        </pc:sldMkLst>
      </pc:sldChg>
      <pc:sldChg chg="addSp delSp modSp mod modClrScheme chgLayout">
        <pc:chgData name="Brandon Ferris" userId="b55f1905-c86b-4be5-8056-774347707062" providerId="ADAL" clId="{EAD06A4A-7C6F-45D2-8952-A943A591CF0B}" dt="2024-05-17T21:35:04.223" v="37" actId="1076"/>
        <pc:sldMkLst>
          <pc:docMk/>
          <pc:sldMk cId="3442897946" sldId="280"/>
        </pc:sldMkLst>
      </pc:sldChg>
      <pc:sldChg chg="addSp delSp modSp mod modClrScheme chgLayout">
        <pc:chgData name="Brandon Ferris" userId="b55f1905-c86b-4be5-8056-774347707062" providerId="ADAL" clId="{EAD06A4A-7C6F-45D2-8952-A943A591CF0B}" dt="2024-05-17T21:35:12.975" v="41" actId="1076"/>
        <pc:sldMkLst>
          <pc:docMk/>
          <pc:sldMk cId="4257189720" sldId="281"/>
        </pc:sldMkLst>
      </pc:sldChg>
      <pc:sldChg chg="modSp mod">
        <pc:chgData name="Brandon Ferris" userId="b55f1905-c86b-4be5-8056-774347707062" providerId="ADAL" clId="{EAD06A4A-7C6F-45D2-8952-A943A591CF0B}" dt="2024-05-17T21:35:22.929" v="42" actId="20577"/>
        <pc:sldMkLst>
          <pc:docMk/>
          <pc:sldMk cId="2472105836" sldId="285"/>
        </pc:sldMkLst>
      </pc:sldChg>
      <pc:sldChg chg="delSp modSp mod modClrScheme chgLayout">
        <pc:chgData name="Brandon Ferris" userId="b55f1905-c86b-4be5-8056-774347707062" providerId="ADAL" clId="{EAD06A4A-7C6F-45D2-8952-A943A591CF0B}" dt="2024-05-17T21:40:29.322" v="88" actId="478"/>
        <pc:sldMkLst>
          <pc:docMk/>
          <pc:sldMk cId="1478031418" sldId="289"/>
        </pc:sldMkLst>
      </pc:sldChg>
      <pc:sldChg chg="delSp modSp mod modClrScheme chgLayout">
        <pc:chgData name="Brandon Ferris" userId="b55f1905-c86b-4be5-8056-774347707062" providerId="ADAL" clId="{EAD06A4A-7C6F-45D2-8952-A943A591CF0B}" dt="2024-05-17T21:40:27.090" v="87" actId="478"/>
        <pc:sldMkLst>
          <pc:docMk/>
          <pc:sldMk cId="1158377044" sldId="290"/>
        </pc:sldMkLst>
      </pc:sldChg>
      <pc:sldChg chg="delSp mod">
        <pc:chgData name="Brandon Ferris" userId="b55f1905-c86b-4be5-8056-774347707062" providerId="ADAL" clId="{EAD06A4A-7C6F-45D2-8952-A943A591CF0B}" dt="2024-05-17T21:40:23.155" v="86" actId="478"/>
        <pc:sldMkLst>
          <pc:docMk/>
          <pc:sldMk cId="2957901159" sldId="291"/>
        </pc:sldMkLst>
      </pc:sldChg>
      <pc:sldChg chg="modSp mod">
        <pc:chgData name="Brandon Ferris" userId="b55f1905-c86b-4be5-8056-774347707062" providerId="ADAL" clId="{EAD06A4A-7C6F-45D2-8952-A943A591CF0B}" dt="2024-05-17T21:37:03.314" v="55" actId="1076"/>
        <pc:sldMkLst>
          <pc:docMk/>
          <pc:sldMk cId="1111313347" sldId="292"/>
        </pc:sldMkLst>
      </pc:sldChg>
      <pc:sldChg chg="delSp modSp mod">
        <pc:chgData name="Brandon Ferris" userId="b55f1905-c86b-4be5-8056-774347707062" providerId="ADAL" clId="{EAD06A4A-7C6F-45D2-8952-A943A591CF0B}" dt="2024-05-17T21:40:31.617" v="89" actId="478"/>
        <pc:sldMkLst>
          <pc:docMk/>
          <pc:sldMk cId="3067043487" sldId="295"/>
        </pc:sldMkLst>
      </pc:sldChg>
      <pc:sldChg chg="delSp modSp mod">
        <pc:chgData name="Brandon Ferris" userId="b55f1905-c86b-4be5-8056-774347707062" providerId="ADAL" clId="{EAD06A4A-7C6F-45D2-8952-A943A591CF0B}" dt="2024-05-17T21:40:15.986" v="84" actId="478"/>
        <pc:sldMkLst>
          <pc:docMk/>
          <pc:sldMk cId="3186471875" sldId="296"/>
        </pc:sldMkLst>
      </pc:sldChg>
      <pc:sldChg chg="delSp modSp mod modClrScheme chgLayout">
        <pc:chgData name="Brandon Ferris" userId="b55f1905-c86b-4be5-8056-774347707062" providerId="ADAL" clId="{EAD06A4A-7C6F-45D2-8952-A943A591CF0B}" dt="2024-05-17T21:40:13.538" v="83" actId="478"/>
        <pc:sldMkLst>
          <pc:docMk/>
          <pc:sldMk cId="1574607435" sldId="297"/>
        </pc:sldMkLst>
      </pc:sldChg>
      <pc:sldChg chg="delSp modSp mod">
        <pc:chgData name="Brandon Ferris" userId="b55f1905-c86b-4be5-8056-774347707062" providerId="ADAL" clId="{EAD06A4A-7C6F-45D2-8952-A943A591CF0B}" dt="2024-05-17T21:41:06.582" v="95" actId="1076"/>
        <pc:sldMkLst>
          <pc:docMk/>
          <pc:sldMk cId="1787748994" sldId="298"/>
        </pc:sldMkLst>
      </pc:sldChg>
      <pc:sldChg chg="delSp mod">
        <pc:chgData name="Brandon Ferris" userId="b55f1905-c86b-4be5-8056-774347707062" providerId="ADAL" clId="{EAD06A4A-7C6F-45D2-8952-A943A591CF0B}" dt="2024-05-17T21:40:49.610" v="92" actId="478"/>
        <pc:sldMkLst>
          <pc:docMk/>
          <pc:sldMk cId="1098694568" sldId="299"/>
        </pc:sldMkLst>
      </pc:sldChg>
      <pc:sldChg chg="delSp modSp mod">
        <pc:chgData name="Brandon Ferris" userId="b55f1905-c86b-4be5-8056-774347707062" providerId="ADAL" clId="{EAD06A4A-7C6F-45D2-8952-A943A591CF0B}" dt="2024-05-17T21:41:42.013" v="104" actId="14100"/>
        <pc:sldMkLst>
          <pc:docMk/>
          <pc:sldMk cId="2669637928" sldId="300"/>
        </pc:sldMkLst>
      </pc:sldChg>
      <pc:sldChg chg="delSp modSp mod">
        <pc:chgData name="Brandon Ferris" userId="b55f1905-c86b-4be5-8056-774347707062" providerId="ADAL" clId="{EAD06A4A-7C6F-45D2-8952-A943A591CF0B}" dt="2024-05-17T21:48:15.816" v="126" actId="948"/>
        <pc:sldMkLst>
          <pc:docMk/>
          <pc:sldMk cId="2123813864" sldId="301"/>
        </pc:sldMkLst>
      </pc:sldChg>
      <pc:sldChg chg="delSp mod">
        <pc:chgData name="Brandon Ferris" userId="b55f1905-c86b-4be5-8056-774347707062" providerId="ADAL" clId="{EAD06A4A-7C6F-45D2-8952-A943A591CF0B}" dt="2024-05-17T21:40:55.618" v="94" actId="478"/>
        <pc:sldMkLst>
          <pc:docMk/>
          <pc:sldMk cId="1482726531" sldId="302"/>
        </pc:sldMkLst>
      </pc:sldChg>
      <pc:sldChg chg="modSp mod">
        <pc:chgData name="Brandon Ferris" userId="b55f1905-c86b-4be5-8056-774347707062" providerId="ADAL" clId="{EAD06A4A-7C6F-45D2-8952-A943A591CF0B}" dt="2024-05-17T21:42:33.462" v="116" actId="207"/>
        <pc:sldMkLst>
          <pc:docMk/>
          <pc:sldMk cId="1213419906" sldId="303"/>
        </pc:sldMkLst>
      </pc:sldChg>
      <pc:sldMasterChg chg="del delSldLayout">
        <pc:chgData name="Brandon Ferris" userId="b55f1905-c86b-4be5-8056-774347707062" providerId="ADAL" clId="{EAD06A4A-7C6F-45D2-8952-A943A591CF0B}" dt="2024-05-17T21:29:06.631" v="21" actId="700"/>
        <pc:sldMasterMkLst>
          <pc:docMk/>
          <pc:sldMasterMk cId="0" sldId="2147483674"/>
        </pc:sldMasterMkLst>
        <pc:sldLayoutChg chg="del">
          <pc:chgData name="Brandon Ferris" userId="b55f1905-c86b-4be5-8056-774347707062" providerId="ADAL" clId="{EAD06A4A-7C6F-45D2-8952-A943A591CF0B}" dt="2024-05-17T21:29:06.631" v="21" actId="700"/>
          <pc:sldLayoutMkLst>
            <pc:docMk/>
            <pc:sldMasterMk cId="0" sldId="2147483674"/>
            <pc:sldLayoutMk cId="0" sldId="2147483648"/>
          </pc:sldLayoutMkLst>
        </pc:sldLayoutChg>
        <pc:sldLayoutChg chg="del">
          <pc:chgData name="Brandon Ferris" userId="b55f1905-c86b-4be5-8056-774347707062" providerId="ADAL" clId="{EAD06A4A-7C6F-45D2-8952-A943A591CF0B}" dt="2024-05-17T21:29:06.631" v="21" actId="700"/>
          <pc:sldLayoutMkLst>
            <pc:docMk/>
            <pc:sldMasterMk cId="0" sldId="2147483674"/>
            <pc:sldLayoutMk cId="0" sldId="2147483649"/>
          </pc:sldLayoutMkLst>
        </pc:sldLayoutChg>
        <pc:sldLayoutChg chg="del">
          <pc:chgData name="Brandon Ferris" userId="b55f1905-c86b-4be5-8056-774347707062" providerId="ADAL" clId="{EAD06A4A-7C6F-45D2-8952-A943A591CF0B}" dt="2024-05-17T21:29:06.631" v="21" actId="700"/>
          <pc:sldLayoutMkLst>
            <pc:docMk/>
            <pc:sldMasterMk cId="0" sldId="2147483674"/>
            <pc:sldLayoutMk cId="0" sldId="2147483650"/>
          </pc:sldLayoutMkLst>
        </pc:sldLayoutChg>
        <pc:sldLayoutChg chg="del">
          <pc:chgData name="Brandon Ferris" userId="b55f1905-c86b-4be5-8056-774347707062" providerId="ADAL" clId="{EAD06A4A-7C6F-45D2-8952-A943A591CF0B}" dt="2024-05-17T21:29:06.631" v="21" actId="700"/>
          <pc:sldLayoutMkLst>
            <pc:docMk/>
            <pc:sldMasterMk cId="0" sldId="2147483674"/>
            <pc:sldLayoutMk cId="0" sldId="2147483651"/>
          </pc:sldLayoutMkLst>
        </pc:sldLayoutChg>
        <pc:sldLayoutChg chg="del">
          <pc:chgData name="Brandon Ferris" userId="b55f1905-c86b-4be5-8056-774347707062" providerId="ADAL" clId="{EAD06A4A-7C6F-45D2-8952-A943A591CF0B}" dt="2024-05-17T21:29:06.631" v="21" actId="700"/>
          <pc:sldLayoutMkLst>
            <pc:docMk/>
            <pc:sldMasterMk cId="0" sldId="2147483674"/>
            <pc:sldLayoutMk cId="0" sldId="2147483652"/>
          </pc:sldLayoutMkLst>
        </pc:sldLayoutChg>
        <pc:sldLayoutChg chg="del">
          <pc:chgData name="Brandon Ferris" userId="b55f1905-c86b-4be5-8056-774347707062" providerId="ADAL" clId="{EAD06A4A-7C6F-45D2-8952-A943A591CF0B}" dt="2024-05-17T21:29:06.631" v="21" actId="700"/>
          <pc:sldLayoutMkLst>
            <pc:docMk/>
            <pc:sldMasterMk cId="0" sldId="2147483674"/>
            <pc:sldLayoutMk cId="0" sldId="2147483653"/>
          </pc:sldLayoutMkLst>
        </pc:sldLayoutChg>
        <pc:sldLayoutChg chg="del">
          <pc:chgData name="Brandon Ferris" userId="b55f1905-c86b-4be5-8056-774347707062" providerId="ADAL" clId="{EAD06A4A-7C6F-45D2-8952-A943A591CF0B}" dt="2024-05-17T21:29:06.631" v="21" actId="700"/>
          <pc:sldLayoutMkLst>
            <pc:docMk/>
            <pc:sldMasterMk cId="0" sldId="2147483674"/>
            <pc:sldLayoutMk cId="0" sldId="2147483654"/>
          </pc:sldLayoutMkLst>
        </pc:sldLayoutChg>
        <pc:sldLayoutChg chg="del">
          <pc:chgData name="Brandon Ferris" userId="b55f1905-c86b-4be5-8056-774347707062" providerId="ADAL" clId="{EAD06A4A-7C6F-45D2-8952-A943A591CF0B}" dt="2024-05-17T21:29:06.631" v="21" actId="700"/>
          <pc:sldLayoutMkLst>
            <pc:docMk/>
            <pc:sldMasterMk cId="0" sldId="2147483674"/>
            <pc:sldLayoutMk cId="0" sldId="2147483655"/>
          </pc:sldLayoutMkLst>
        </pc:sldLayoutChg>
        <pc:sldLayoutChg chg="del">
          <pc:chgData name="Brandon Ferris" userId="b55f1905-c86b-4be5-8056-774347707062" providerId="ADAL" clId="{EAD06A4A-7C6F-45D2-8952-A943A591CF0B}" dt="2024-05-17T21:29:06.631" v="21" actId="700"/>
          <pc:sldLayoutMkLst>
            <pc:docMk/>
            <pc:sldMasterMk cId="0" sldId="2147483674"/>
            <pc:sldLayoutMk cId="0" sldId="2147483656"/>
          </pc:sldLayoutMkLst>
        </pc:sldLayoutChg>
        <pc:sldLayoutChg chg="del">
          <pc:chgData name="Brandon Ferris" userId="b55f1905-c86b-4be5-8056-774347707062" providerId="ADAL" clId="{EAD06A4A-7C6F-45D2-8952-A943A591CF0B}" dt="2024-05-17T21:29:06.631" v="21" actId="700"/>
          <pc:sldLayoutMkLst>
            <pc:docMk/>
            <pc:sldMasterMk cId="0" sldId="2147483674"/>
            <pc:sldLayoutMk cId="0" sldId="2147483657"/>
          </pc:sldLayoutMkLst>
        </pc:sldLayoutChg>
        <pc:sldLayoutChg chg="del">
          <pc:chgData name="Brandon Ferris" userId="b55f1905-c86b-4be5-8056-774347707062" providerId="ADAL" clId="{EAD06A4A-7C6F-45D2-8952-A943A591CF0B}" dt="2024-05-17T21:29:06.631" v="21" actId="700"/>
          <pc:sldLayoutMkLst>
            <pc:docMk/>
            <pc:sldMasterMk cId="0" sldId="2147483674"/>
            <pc:sldLayoutMk cId="0" sldId="2147483658"/>
          </pc:sldLayoutMkLst>
        </pc:sldLayoutChg>
      </pc:sldMasterChg>
    </pc:docChg>
  </pc:docChgLst>
  <pc:docChgLst>
    <pc:chgData name="Brandon Ferris" userId="b55f1905-c86b-4be5-8056-774347707062" providerId="ADAL" clId="{C8980400-F681-49A8-A23A-D59B5B879C74}"/>
    <pc:docChg chg="addSld modSld">
      <pc:chgData name="Brandon Ferris" userId="b55f1905-c86b-4be5-8056-774347707062" providerId="ADAL" clId="{C8980400-F681-49A8-A23A-D59B5B879C74}" dt="2024-10-21T15:44:44.049" v="28" actId="403"/>
      <pc:docMkLst>
        <pc:docMk/>
      </pc:docMkLst>
      <pc:sldChg chg="modSp mod">
        <pc:chgData name="Brandon Ferris" userId="b55f1905-c86b-4be5-8056-774347707062" providerId="ADAL" clId="{C8980400-F681-49A8-A23A-D59B5B879C74}" dt="2024-10-21T15:44:44.049" v="28" actId="403"/>
        <pc:sldMkLst>
          <pc:docMk/>
          <pc:sldMk cId="0" sldId="256"/>
        </pc:sldMkLst>
      </pc:sldChg>
      <pc:sldChg chg="add">
        <pc:chgData name="Brandon Ferris" userId="b55f1905-c86b-4be5-8056-774347707062" providerId="ADAL" clId="{C8980400-F681-49A8-A23A-D59B5B879C74}" dt="2024-10-21T15:44:22.028" v="0"/>
        <pc:sldMkLst>
          <pc:docMk/>
          <pc:sldMk cId="1684792334" sldId="3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BC624B69-FE8E-FF7F-399E-14C11E6080A0}"/>
            </a:ext>
          </a:extLst>
        </p:cNvPr>
        <p:cNvGrpSpPr/>
        <p:nvPr/>
      </p:nvGrpSpPr>
      <p:grpSpPr>
        <a:xfrm>
          <a:off x="0" y="0"/>
          <a:ext cx="0" cy="0"/>
          <a:chOff x="0" y="0"/>
          <a:chExt cx="0" cy="0"/>
        </a:xfrm>
      </p:grpSpPr>
      <p:sp>
        <p:nvSpPr>
          <p:cNvPr id="164" name="Google Shape;164;g26cb1dbb2a1_2_113:notes">
            <a:extLst>
              <a:ext uri="{FF2B5EF4-FFF2-40B4-BE49-F238E27FC236}">
                <a16:creationId xmlns:a16="http://schemas.microsoft.com/office/drawing/2014/main" id="{12E1DA7A-2543-B5C5-67CD-CC2BB3D47407}"/>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26cb1dbb2a1_2_113:notes">
            <a:extLst>
              <a:ext uri="{FF2B5EF4-FFF2-40B4-BE49-F238E27FC236}">
                <a16:creationId xmlns:a16="http://schemas.microsoft.com/office/drawing/2014/main" id="{097BB72D-6CAD-43EE-C20B-299BBB3CCC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059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6cb1dbb2a1_2_1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26cb1dbb2a1_2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324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6cb1dbb2a1_2_1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26cb1dbb2a1_2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8432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6cb1dbb2a1_2_1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26cb1dbb2a1_2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1959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6cb1dbb2a1_2_1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26cb1dbb2a1_2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875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6cb1dbb2a1_2_1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26cb1dbb2a1_2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9278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8203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6cb1dbb2a1_2_17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g26cb1dbb2a1_2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1639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DB07AF49-5C89-2E86-447E-88C18745AC0A}"/>
            </a:ext>
          </a:extLst>
        </p:cNvPr>
        <p:cNvGrpSpPr/>
        <p:nvPr/>
      </p:nvGrpSpPr>
      <p:grpSpPr>
        <a:xfrm>
          <a:off x="0" y="0"/>
          <a:ext cx="0" cy="0"/>
          <a:chOff x="0" y="0"/>
          <a:chExt cx="0" cy="0"/>
        </a:xfrm>
      </p:grpSpPr>
      <p:sp>
        <p:nvSpPr>
          <p:cNvPr id="213" name="Google Shape;213;g26cb1dbb2a1_2_158:notes">
            <a:extLst>
              <a:ext uri="{FF2B5EF4-FFF2-40B4-BE49-F238E27FC236}">
                <a16:creationId xmlns:a16="http://schemas.microsoft.com/office/drawing/2014/main" id="{77C0832A-5F0E-38B0-C760-DE8B6249A082}"/>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a:extLst>
              <a:ext uri="{FF2B5EF4-FFF2-40B4-BE49-F238E27FC236}">
                <a16:creationId xmlns:a16="http://schemas.microsoft.com/office/drawing/2014/main" id="{C2BAC8CA-50C1-0487-95D0-10BBA6D1932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3472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8070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ECF0C8D9-5C72-EB94-DCBD-0342EAA44A1C}"/>
            </a:ext>
          </a:extLst>
        </p:cNvPr>
        <p:cNvGrpSpPr/>
        <p:nvPr/>
      </p:nvGrpSpPr>
      <p:grpSpPr>
        <a:xfrm>
          <a:off x="0" y="0"/>
          <a:ext cx="0" cy="0"/>
          <a:chOff x="0" y="0"/>
          <a:chExt cx="0" cy="0"/>
        </a:xfrm>
      </p:grpSpPr>
      <p:sp>
        <p:nvSpPr>
          <p:cNvPr id="213" name="Google Shape;213;g26cb1dbb2a1_2_158:notes">
            <a:extLst>
              <a:ext uri="{FF2B5EF4-FFF2-40B4-BE49-F238E27FC236}">
                <a16:creationId xmlns:a16="http://schemas.microsoft.com/office/drawing/2014/main" id="{44B4D805-96F6-9091-0C16-90611AE1F4E9}"/>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a:extLst>
              <a:ext uri="{FF2B5EF4-FFF2-40B4-BE49-F238E27FC236}">
                <a16:creationId xmlns:a16="http://schemas.microsoft.com/office/drawing/2014/main" id="{6E066C6C-FE9F-FF78-2003-B1630C65B5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9601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75993243-0C7B-AA5B-6755-BDB3D85D15BA}"/>
            </a:ext>
          </a:extLst>
        </p:cNvPr>
        <p:cNvGrpSpPr/>
        <p:nvPr/>
      </p:nvGrpSpPr>
      <p:grpSpPr>
        <a:xfrm>
          <a:off x="0" y="0"/>
          <a:ext cx="0" cy="0"/>
          <a:chOff x="0" y="0"/>
          <a:chExt cx="0" cy="0"/>
        </a:xfrm>
      </p:grpSpPr>
      <p:sp>
        <p:nvSpPr>
          <p:cNvPr id="213" name="Google Shape;213;g26cb1dbb2a1_2_158:notes">
            <a:extLst>
              <a:ext uri="{FF2B5EF4-FFF2-40B4-BE49-F238E27FC236}">
                <a16:creationId xmlns:a16="http://schemas.microsoft.com/office/drawing/2014/main" id="{C5A926D9-D652-F2AA-1416-003E3429E295}"/>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a:extLst>
              <a:ext uri="{FF2B5EF4-FFF2-40B4-BE49-F238E27FC236}">
                <a16:creationId xmlns:a16="http://schemas.microsoft.com/office/drawing/2014/main" id="{1DF836E4-CB67-37FC-B8ED-C5FE515A242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4738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cb1dbb2a1_2_1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26cb1dbb2a1_2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6672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cb1dbb2a1_2_1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indent="0">
              <a:spcBef>
                <a:spcPts val="0"/>
              </a:spcBef>
            </a:pPr>
            <a:r>
              <a:rPr lang="en-US" sz="1100">
                <a:latin typeface="Montserrat" panose="00000500000000000000" pitchFamily="2" charset="0"/>
                <a:ea typeface="Montserrat SemiBold"/>
                <a:cs typeface="Montserrat SemiBold"/>
                <a:sym typeface="Montserrat SemiBold"/>
              </a:rPr>
              <a:t>Active listening is the practice of preparing to listen, observing what verbal and non-verbal messages are being sent, and then providing appropriate feedback for the sake of showing attentiveness to the message being presented. </a:t>
            </a:r>
          </a:p>
          <a:p>
            <a:pPr marL="0" indent="0">
              <a:spcBef>
                <a:spcPts val="0"/>
              </a:spcBef>
            </a:pPr>
            <a:endParaRPr lang="en-US" sz="1100">
              <a:latin typeface="Montserrat SemiBold"/>
              <a:ea typeface="Montserrat SemiBold"/>
              <a:cs typeface="Montserrat SemiBold"/>
              <a:sym typeface="Montserrat SemiBold"/>
            </a:endParaRPr>
          </a:p>
          <a:p>
            <a:pPr marL="342900" indent="-342900">
              <a:buFont typeface="+mj-lt"/>
              <a:buAutoNum type="arabicPeriod"/>
            </a:pPr>
            <a:endParaRPr lang="en-US" sz="1050"/>
          </a:p>
          <a:p>
            <a:pPr marL="0" lvl="0" indent="0" algn="l" rtl="0">
              <a:spcBef>
                <a:spcPts val="0"/>
              </a:spcBef>
              <a:spcAft>
                <a:spcPts val="0"/>
              </a:spcAft>
              <a:buNone/>
            </a:pPr>
            <a:endParaRPr/>
          </a:p>
        </p:txBody>
      </p:sp>
      <p:sp>
        <p:nvSpPr>
          <p:cNvPr id="190" name="Google Shape;190;g26cb1dbb2a1_2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7631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6cb1dbb2a1_2_17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g26cb1dbb2a1_2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7907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9DC3E7D8-F492-2EFC-014B-2D25BC1843BB}"/>
            </a:ext>
          </a:extLst>
        </p:cNvPr>
        <p:cNvGrpSpPr/>
        <p:nvPr/>
      </p:nvGrpSpPr>
      <p:grpSpPr>
        <a:xfrm>
          <a:off x="0" y="0"/>
          <a:ext cx="0" cy="0"/>
          <a:chOff x="0" y="0"/>
          <a:chExt cx="0" cy="0"/>
        </a:xfrm>
      </p:grpSpPr>
      <p:sp>
        <p:nvSpPr>
          <p:cNvPr id="213" name="Google Shape;213;g26cb1dbb2a1_2_158:notes">
            <a:extLst>
              <a:ext uri="{FF2B5EF4-FFF2-40B4-BE49-F238E27FC236}">
                <a16:creationId xmlns:a16="http://schemas.microsoft.com/office/drawing/2014/main" id="{B221913D-DD12-B963-41FB-04BB15056955}"/>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r>
              <a:rPr lang="en-US" b="1"/>
              <a:t>Why It’s Critical:</a:t>
            </a:r>
            <a:endParaRPr lang="en-US"/>
          </a:p>
          <a:p>
            <a:r>
              <a:rPr lang="en-US"/>
              <a:t>This is a chance to </a:t>
            </a:r>
            <a:r>
              <a:rPr lang="en-US" b="1"/>
              <a:t>reinforce trust</a:t>
            </a:r>
            <a:r>
              <a:rPr lang="en-US"/>
              <a:t> and show that leadership cares about their growth.</a:t>
            </a:r>
          </a:p>
          <a:p>
            <a:r>
              <a:rPr lang="en-US"/>
              <a:t>If mishandled, the individual may feel </a:t>
            </a:r>
            <a:r>
              <a:rPr lang="en-US" b="1"/>
              <a:t>blindsided, undervalued, or demoralized</a:t>
            </a:r>
            <a:r>
              <a:rPr lang="en-US"/>
              <a:t> — potentially triggering disengagement or attrition.</a:t>
            </a:r>
          </a:p>
          <a:p>
            <a:r>
              <a:rPr lang="en-US" b="1"/>
              <a:t>How to Navigate It:</a:t>
            </a:r>
            <a:endParaRPr lang="en-US"/>
          </a:p>
          <a:p>
            <a:r>
              <a:rPr lang="en-US" b="1"/>
              <a:t>Start with affirmation:</a:t>
            </a:r>
            <a:endParaRPr lang="en-US"/>
          </a:p>
          <a:p>
            <a:pPr lvl="1"/>
            <a:r>
              <a:rPr lang="en-US"/>
              <a:t>“You’ve made a tremendous impact here — your leadership, technical skill, and client service are all at a partner level.”</a:t>
            </a:r>
          </a:p>
          <a:p>
            <a:r>
              <a:rPr lang="en-US" b="1"/>
              <a:t>Share the truth clearly and early:</a:t>
            </a:r>
            <a:endParaRPr lang="en-US"/>
          </a:p>
          <a:p>
            <a:pPr lvl="1"/>
            <a:r>
              <a:rPr lang="en-US"/>
              <a:t>“As we reviewed candidates this year, one key area stood out as needing development — consistent business generation.”</a:t>
            </a:r>
          </a:p>
          <a:p>
            <a:r>
              <a:rPr lang="en-US" b="1"/>
              <a:t>Explain without blame:</a:t>
            </a:r>
            <a:endParaRPr lang="en-US"/>
          </a:p>
          <a:p>
            <a:pPr lvl="1"/>
            <a:r>
              <a:rPr lang="en-US"/>
              <a:t>“This isn’t about a single year’s performance but a longer view of building and sustaining a book of business. I want to talk about how we can work on that together.”</a:t>
            </a:r>
          </a:p>
          <a:p>
            <a:r>
              <a:rPr lang="en-US" b="1"/>
              <a:t>Coach and co-create a plan:</a:t>
            </a:r>
            <a:endParaRPr lang="en-US"/>
          </a:p>
          <a:p>
            <a:pPr lvl="1"/>
            <a:r>
              <a:rPr lang="en-US"/>
              <a:t>“Let’s build a path forward so that the next time you’re up, this won’t be a barrier. I’ll support you with strategy, visibility, and opportunities to lead new engagements.”</a:t>
            </a:r>
          </a:p>
          <a:p>
            <a:r>
              <a:rPr lang="en-US" b="1"/>
              <a:t>Let silence do the heavy lifting:</a:t>
            </a:r>
            <a:endParaRPr lang="en-US"/>
          </a:p>
          <a:p>
            <a:pPr lvl="1"/>
            <a:r>
              <a:rPr lang="en-US"/>
              <a:t>Pause and give them space to react. Be fully present and let the conversation breathe.</a:t>
            </a:r>
          </a:p>
          <a:p>
            <a:endParaRPr lang="en-US"/>
          </a:p>
        </p:txBody>
      </p:sp>
      <p:sp>
        <p:nvSpPr>
          <p:cNvPr id="214" name="Google Shape;214;g26cb1dbb2a1_2_158:notes">
            <a:extLst>
              <a:ext uri="{FF2B5EF4-FFF2-40B4-BE49-F238E27FC236}">
                <a16:creationId xmlns:a16="http://schemas.microsoft.com/office/drawing/2014/main" id="{DAE9451C-8921-19E0-B927-8ACB047C2A0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7256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cb1dbb2a1_2_1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26cb1dbb2a1_2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3986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4ABA5C1C-F728-597A-01BC-656E435BF7ED}"/>
            </a:ext>
          </a:extLst>
        </p:cNvPr>
        <p:cNvGrpSpPr/>
        <p:nvPr/>
      </p:nvGrpSpPr>
      <p:grpSpPr>
        <a:xfrm>
          <a:off x="0" y="0"/>
          <a:ext cx="0" cy="0"/>
          <a:chOff x="0" y="0"/>
          <a:chExt cx="0" cy="0"/>
        </a:xfrm>
      </p:grpSpPr>
      <p:sp>
        <p:nvSpPr>
          <p:cNvPr id="213" name="Google Shape;213;g26cb1dbb2a1_2_158:notes">
            <a:extLst>
              <a:ext uri="{FF2B5EF4-FFF2-40B4-BE49-F238E27FC236}">
                <a16:creationId xmlns:a16="http://schemas.microsoft.com/office/drawing/2014/main" id="{37FBCD67-1DD5-1F3B-E3D0-77E7CEF8385B}"/>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r>
              <a:rPr lang="en-US" b="1"/>
              <a:t>Why It’s Important:</a:t>
            </a:r>
            <a:endParaRPr lang="en-US"/>
          </a:p>
          <a:p>
            <a:r>
              <a:rPr lang="en-US"/>
              <a:t>This conversation tests your ability to be respectful and human while ensuring a productive and comfortable work environment for all.</a:t>
            </a:r>
          </a:p>
          <a:p>
            <a:r>
              <a:rPr lang="en-US"/>
              <a:t>Avoiding the issue can lead to resentment among team members or reputational harm for the employee.</a:t>
            </a:r>
          </a:p>
          <a:p>
            <a:r>
              <a:rPr lang="en-US" b="1"/>
              <a:t>How to Navigate It:</a:t>
            </a:r>
            <a:endParaRPr lang="en-US"/>
          </a:p>
          <a:p>
            <a:r>
              <a:rPr lang="en-US" b="1"/>
              <a:t>Be direct, but kind:</a:t>
            </a:r>
            <a:endParaRPr lang="en-US"/>
          </a:p>
          <a:p>
            <a:pPr lvl="1"/>
            <a:r>
              <a:rPr lang="en-US"/>
              <a:t>“I’d like to speak with you about something that’s a bit awkward, but I’m coming from a place of care and support.”</a:t>
            </a:r>
          </a:p>
          <a:p>
            <a:r>
              <a:rPr lang="en-US" b="1"/>
              <a:t>Name the issue with tact:</a:t>
            </a:r>
            <a:endParaRPr lang="en-US"/>
          </a:p>
          <a:p>
            <a:pPr lvl="1"/>
            <a:r>
              <a:rPr lang="en-US"/>
              <a:t>“There have been a few comments about noticeable body odor. I understand this can be related to a number of things — health, stress, lifestyle — and I’m not here to judge.”</a:t>
            </a:r>
          </a:p>
          <a:p>
            <a:r>
              <a:rPr lang="en-US" b="1"/>
              <a:t>Offer support:</a:t>
            </a:r>
            <a:endParaRPr lang="en-US"/>
          </a:p>
          <a:p>
            <a:pPr lvl="1"/>
            <a:r>
              <a:rPr lang="en-US"/>
              <a:t>“I wanted to bring it to your attention privately so you have the opportunity to address it. If there’s anything going on that I can support you with — personally or professionally — please don’t hesitate to let me know.”</a:t>
            </a:r>
          </a:p>
          <a:p>
            <a:r>
              <a:rPr lang="en-US" b="1"/>
              <a:t>Protect their dignity:</a:t>
            </a:r>
            <a:endParaRPr lang="en-US"/>
          </a:p>
          <a:p>
            <a:pPr lvl="1"/>
            <a:r>
              <a:rPr lang="en-US"/>
              <a:t>“This conversation stays between us. I appreciate your professionalism in handling it.”</a:t>
            </a:r>
          </a:p>
        </p:txBody>
      </p:sp>
      <p:sp>
        <p:nvSpPr>
          <p:cNvPr id="214" name="Google Shape;214;g26cb1dbb2a1_2_158:notes">
            <a:extLst>
              <a:ext uri="{FF2B5EF4-FFF2-40B4-BE49-F238E27FC236}">
                <a16:creationId xmlns:a16="http://schemas.microsoft.com/office/drawing/2014/main" id="{8761F65C-7F50-FF47-2912-44B2631324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3960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0F107F1D-1C70-706C-437F-C878E9235C3B}"/>
            </a:ext>
          </a:extLst>
        </p:cNvPr>
        <p:cNvGrpSpPr/>
        <p:nvPr/>
      </p:nvGrpSpPr>
      <p:grpSpPr>
        <a:xfrm>
          <a:off x="0" y="0"/>
          <a:ext cx="0" cy="0"/>
          <a:chOff x="0" y="0"/>
          <a:chExt cx="0" cy="0"/>
        </a:xfrm>
      </p:grpSpPr>
      <p:sp>
        <p:nvSpPr>
          <p:cNvPr id="213" name="Google Shape;213;g26cb1dbb2a1_2_158:notes">
            <a:extLst>
              <a:ext uri="{FF2B5EF4-FFF2-40B4-BE49-F238E27FC236}">
                <a16:creationId xmlns:a16="http://schemas.microsoft.com/office/drawing/2014/main" id="{323E8C9A-FD20-BF34-2651-86EC7104D694}"/>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r>
              <a:rPr lang="en-US" b="1"/>
              <a:t>Principles:</a:t>
            </a:r>
            <a:r>
              <a:rPr lang="en-US"/>
              <a:t> Tackle your toughest challenge today | Come out from behind yourself</a:t>
            </a:r>
            <a:br>
              <a:rPr lang="en-US"/>
            </a:br>
            <a:r>
              <a:rPr lang="en-US" b="1"/>
              <a:t>Why It Highlights Respect:</a:t>
            </a:r>
            <a:endParaRPr lang="en-US"/>
          </a:p>
          <a:p>
            <a:pPr>
              <a:buFont typeface="Arial" panose="020B0604020202020204" pitchFamily="34" charset="0"/>
              <a:buChar char="•"/>
            </a:pPr>
            <a:r>
              <a:rPr lang="en-US"/>
              <a:t>Standing up to authority requires </a:t>
            </a:r>
            <a:r>
              <a:rPr lang="en-US" b="1"/>
              <a:t>careful wording</a:t>
            </a:r>
            <a:r>
              <a:rPr lang="en-US"/>
              <a:t> to avoid sounding dismissive or confrontational.</a:t>
            </a:r>
          </a:p>
          <a:p>
            <a:pPr>
              <a:buFont typeface="Arial" panose="020B0604020202020204" pitchFamily="34" charset="0"/>
              <a:buChar char="•"/>
            </a:pPr>
            <a:r>
              <a:rPr lang="en-US"/>
              <a:t>The goal is to communicate the issue </a:t>
            </a:r>
            <a:r>
              <a:rPr lang="en-US" b="1"/>
              <a:t>without making the partner feel undermined or criticized.</a:t>
            </a:r>
            <a:endParaRPr lang="en-US"/>
          </a:p>
          <a:p>
            <a:r>
              <a:rPr lang="en-US" b="1"/>
              <a:t>How to Be Respectful:</a:t>
            </a:r>
            <a:endParaRPr lang="en-US"/>
          </a:p>
          <a:p>
            <a:pPr>
              <a:buFont typeface="Arial" panose="020B0604020202020204" pitchFamily="34" charset="0"/>
              <a:buChar char="•"/>
            </a:pPr>
            <a:r>
              <a:rPr lang="en-US" b="1"/>
              <a:t>Acknowledge their good intentions first:</a:t>
            </a:r>
            <a:endParaRPr lang="en-US"/>
          </a:p>
          <a:p>
            <a:pPr marL="742950" lvl="1" indent="-285750">
              <a:buFont typeface="Arial" panose="020B0604020202020204" pitchFamily="34" charset="0"/>
              <a:buChar char="•"/>
            </a:pPr>
            <a:r>
              <a:rPr lang="en-US"/>
              <a:t>“I really appreciate your guidance and the time you put into ensuring our work is high quality.”</a:t>
            </a:r>
          </a:p>
          <a:p>
            <a:pPr>
              <a:buFont typeface="Arial" panose="020B0604020202020204" pitchFamily="34" charset="0"/>
              <a:buChar char="•"/>
            </a:pPr>
            <a:r>
              <a:rPr lang="en-US" b="1"/>
              <a:t>Frame your request as a way to improve efficiency:</a:t>
            </a:r>
            <a:endParaRPr lang="en-US"/>
          </a:p>
          <a:p>
            <a:pPr marL="742950" lvl="1" indent="-285750">
              <a:buFont typeface="Arial" panose="020B0604020202020204" pitchFamily="34" charset="0"/>
              <a:buChar char="•"/>
            </a:pPr>
            <a:r>
              <a:rPr lang="en-US"/>
              <a:t>❌ "You're checking in too much, and it's slowing me down."</a:t>
            </a:r>
          </a:p>
          <a:p>
            <a:pPr marL="742950" lvl="1" indent="-285750">
              <a:buFont typeface="Arial" panose="020B0604020202020204" pitchFamily="34" charset="0"/>
              <a:buChar char="•"/>
            </a:pPr>
            <a:r>
              <a:rPr lang="en-US"/>
              <a:t>✅ "I want to make sure I'm meeting expectations and working efficiently. Would it be helpful if we set up a regular check-in instead of frequent updates?"</a:t>
            </a:r>
          </a:p>
          <a:p>
            <a:pPr>
              <a:buFont typeface="Arial" panose="020B0604020202020204" pitchFamily="34" charset="0"/>
              <a:buChar char="•"/>
            </a:pPr>
            <a:r>
              <a:rPr lang="en-US" b="1"/>
              <a:t>Use “we” language to foster collaboration:</a:t>
            </a:r>
            <a:endParaRPr lang="en-US"/>
          </a:p>
          <a:p>
            <a:pPr marL="742950" lvl="1" indent="-285750">
              <a:buFont typeface="Arial" panose="020B0604020202020204" pitchFamily="34" charset="0"/>
              <a:buChar char="•"/>
            </a:pPr>
            <a:r>
              <a:rPr lang="en-US"/>
              <a:t>“I’d love to find a balance that keeps you informed while also giving me the space to focus on my work.”</a:t>
            </a:r>
          </a:p>
          <a:p>
            <a:pPr marL="0" lvl="0" indent="0" algn="l" rtl="0">
              <a:spcBef>
                <a:spcPts val="0"/>
              </a:spcBef>
              <a:spcAft>
                <a:spcPts val="0"/>
              </a:spcAft>
              <a:buNone/>
            </a:pPr>
            <a:endParaRPr/>
          </a:p>
        </p:txBody>
      </p:sp>
      <p:sp>
        <p:nvSpPr>
          <p:cNvPr id="214" name="Google Shape;214;g26cb1dbb2a1_2_158:notes">
            <a:extLst>
              <a:ext uri="{FF2B5EF4-FFF2-40B4-BE49-F238E27FC236}">
                <a16:creationId xmlns:a16="http://schemas.microsoft.com/office/drawing/2014/main" id="{37A5EE1A-7BD1-F793-2676-144A27CC89A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764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cb1dbb2a1_2_1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26cb1dbb2a1_2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532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23E21FB6-07F9-3D06-61E3-A83F9AD96F44}"/>
            </a:ext>
          </a:extLst>
        </p:cNvPr>
        <p:cNvGrpSpPr/>
        <p:nvPr/>
      </p:nvGrpSpPr>
      <p:grpSpPr>
        <a:xfrm>
          <a:off x="0" y="0"/>
          <a:ext cx="0" cy="0"/>
          <a:chOff x="0" y="0"/>
          <a:chExt cx="0" cy="0"/>
        </a:xfrm>
      </p:grpSpPr>
      <p:sp>
        <p:nvSpPr>
          <p:cNvPr id="213" name="Google Shape;213;g26cb1dbb2a1_2_158:notes">
            <a:extLst>
              <a:ext uri="{FF2B5EF4-FFF2-40B4-BE49-F238E27FC236}">
                <a16:creationId xmlns:a16="http://schemas.microsoft.com/office/drawing/2014/main" id="{04611857-ABC9-ABC9-CA85-E5330E4E8CCA}"/>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a:extLst>
              <a:ext uri="{FF2B5EF4-FFF2-40B4-BE49-F238E27FC236}">
                <a16:creationId xmlns:a16="http://schemas.microsoft.com/office/drawing/2014/main" id="{D988F535-58BA-8094-2A17-403B5B3609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444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0266DD69-8BFB-A4D2-D2A8-3728D589154E}"/>
            </a:ext>
          </a:extLst>
        </p:cNvPr>
        <p:cNvGrpSpPr/>
        <p:nvPr/>
      </p:nvGrpSpPr>
      <p:grpSpPr>
        <a:xfrm>
          <a:off x="0" y="0"/>
          <a:ext cx="0" cy="0"/>
          <a:chOff x="0" y="0"/>
          <a:chExt cx="0" cy="0"/>
        </a:xfrm>
      </p:grpSpPr>
      <p:sp>
        <p:nvSpPr>
          <p:cNvPr id="213" name="Google Shape;213;g26cb1dbb2a1_2_158:notes">
            <a:extLst>
              <a:ext uri="{FF2B5EF4-FFF2-40B4-BE49-F238E27FC236}">
                <a16:creationId xmlns:a16="http://schemas.microsoft.com/office/drawing/2014/main" id="{A61E505E-30D7-4BA6-1366-74A9BD1D0FAC}"/>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r>
              <a:rPr lang="en-US" b="1"/>
              <a:t>Principles:</a:t>
            </a:r>
            <a:r>
              <a:rPr lang="en-US"/>
              <a:t> Be here, prepared to be nowhere else | Take responsibility for your emotional wake</a:t>
            </a:r>
            <a:br>
              <a:rPr lang="en-US"/>
            </a:br>
            <a:r>
              <a:rPr lang="en-US" b="1"/>
              <a:t>Why It Highlights Empathy:</a:t>
            </a:r>
            <a:endParaRPr lang="en-US"/>
          </a:p>
          <a:p>
            <a:pPr>
              <a:buFont typeface="Arial" panose="020B0604020202020204" pitchFamily="34" charset="0"/>
              <a:buChar char="•"/>
            </a:pPr>
            <a:r>
              <a:rPr lang="en-US"/>
              <a:t>You must deliver disappointing news while ensuring the client feels heard and supported.</a:t>
            </a:r>
          </a:p>
          <a:p>
            <a:pPr>
              <a:buFont typeface="Arial" panose="020B0604020202020204" pitchFamily="34" charset="0"/>
              <a:buChar char="•"/>
            </a:pPr>
            <a:r>
              <a:rPr lang="en-US"/>
              <a:t>The client may be upset, frustrated, or in denial, requiring active listening and an emotionally intelligent response.</a:t>
            </a:r>
          </a:p>
          <a:p>
            <a:pPr>
              <a:buFont typeface="Arial" panose="020B0604020202020204" pitchFamily="34" charset="0"/>
              <a:buChar char="•"/>
            </a:pPr>
            <a:r>
              <a:rPr lang="en-US"/>
              <a:t>The goal is to communicate the legal reality while also showing understanding for their situation.</a:t>
            </a:r>
          </a:p>
          <a:p>
            <a:r>
              <a:rPr lang="en-US" b="1"/>
              <a:t>How to Emphasize Empathy:</a:t>
            </a:r>
            <a:endParaRPr lang="en-US"/>
          </a:p>
          <a:p>
            <a:pPr>
              <a:buFont typeface="Arial" panose="020B0604020202020204" pitchFamily="34" charset="0"/>
              <a:buChar char="•"/>
            </a:pPr>
            <a:r>
              <a:rPr lang="en-US"/>
              <a:t>Acknowledge their feelings: “I know this is not the outcome you were hoping for, and I can understand how frustrating this must be.”</a:t>
            </a:r>
          </a:p>
          <a:p>
            <a:pPr>
              <a:buFont typeface="Arial" panose="020B0604020202020204" pitchFamily="34" charset="0"/>
              <a:buChar char="•"/>
            </a:pPr>
            <a:r>
              <a:rPr lang="en-US"/>
              <a:t>Be fully present and avoid rushing through the conversation.</a:t>
            </a:r>
          </a:p>
          <a:p>
            <a:pPr marL="0" lvl="0" indent="0" algn="l" rtl="0">
              <a:spcBef>
                <a:spcPts val="0"/>
              </a:spcBef>
              <a:spcAft>
                <a:spcPts val="0"/>
              </a:spcAft>
              <a:buNone/>
            </a:pPr>
            <a:endParaRPr/>
          </a:p>
        </p:txBody>
      </p:sp>
      <p:sp>
        <p:nvSpPr>
          <p:cNvPr id="214" name="Google Shape;214;g26cb1dbb2a1_2_158:notes">
            <a:extLst>
              <a:ext uri="{FF2B5EF4-FFF2-40B4-BE49-F238E27FC236}">
                <a16:creationId xmlns:a16="http://schemas.microsoft.com/office/drawing/2014/main" id="{37213FE8-D885-DE07-C901-80F909927C2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301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5CA93277-A950-E796-FB23-5421DE66BA57}"/>
            </a:ext>
          </a:extLst>
        </p:cNvPr>
        <p:cNvGrpSpPr/>
        <p:nvPr/>
      </p:nvGrpSpPr>
      <p:grpSpPr>
        <a:xfrm>
          <a:off x="0" y="0"/>
          <a:ext cx="0" cy="0"/>
          <a:chOff x="0" y="0"/>
          <a:chExt cx="0" cy="0"/>
        </a:xfrm>
      </p:grpSpPr>
      <p:sp>
        <p:nvSpPr>
          <p:cNvPr id="213" name="Google Shape;213;g26cb1dbb2a1_2_158:notes">
            <a:extLst>
              <a:ext uri="{FF2B5EF4-FFF2-40B4-BE49-F238E27FC236}">
                <a16:creationId xmlns:a16="http://schemas.microsoft.com/office/drawing/2014/main" id="{F5ABF7B0-841E-5835-15C6-36352F70A571}"/>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An issue arises at work for our team, could be a minor issue. And it goes unaddressed.  Frustration sets in, communication constricts, tensions rise and trust evaporates and collaboration is done. Your firm cant avoid to avoid tough conversations…</a:t>
            </a:r>
          </a:p>
          <a:p>
            <a:pPr marL="0" lvl="0" indent="0" algn="l" rtl="0">
              <a:spcBef>
                <a:spcPts val="0"/>
              </a:spcBef>
              <a:spcAft>
                <a:spcPts val="0"/>
              </a:spcAft>
              <a:buNone/>
            </a:pPr>
            <a:endParaRPr/>
          </a:p>
        </p:txBody>
      </p:sp>
      <p:sp>
        <p:nvSpPr>
          <p:cNvPr id="214" name="Google Shape;214;g26cb1dbb2a1_2_158:notes">
            <a:extLst>
              <a:ext uri="{FF2B5EF4-FFF2-40B4-BE49-F238E27FC236}">
                <a16:creationId xmlns:a16="http://schemas.microsoft.com/office/drawing/2014/main" id="{1587001E-554A-4327-56E0-E0C25E9A16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1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cb1dbb2a1_2_1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26cb1dbb2a1_2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5937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37022C92-3520-AFE4-63A1-039C672EF3A9}"/>
            </a:ext>
          </a:extLst>
        </p:cNvPr>
        <p:cNvGrpSpPr/>
        <p:nvPr/>
      </p:nvGrpSpPr>
      <p:grpSpPr>
        <a:xfrm>
          <a:off x="0" y="0"/>
          <a:ext cx="0" cy="0"/>
          <a:chOff x="0" y="0"/>
          <a:chExt cx="0" cy="0"/>
        </a:xfrm>
      </p:grpSpPr>
      <p:sp>
        <p:nvSpPr>
          <p:cNvPr id="213" name="Google Shape;213;g26cb1dbb2a1_2_158:notes">
            <a:extLst>
              <a:ext uri="{FF2B5EF4-FFF2-40B4-BE49-F238E27FC236}">
                <a16:creationId xmlns:a16="http://schemas.microsoft.com/office/drawing/2014/main" id="{44BC0037-9908-757C-DEAD-5C93C7B36601}"/>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a:extLst>
              <a:ext uri="{FF2B5EF4-FFF2-40B4-BE49-F238E27FC236}">
                <a16:creationId xmlns:a16="http://schemas.microsoft.com/office/drawing/2014/main" id="{2D80E340-B8D2-045A-51D1-CE27E6A03F2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8220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09D63B01-2E1F-2B3D-FE72-845E057F13B2}"/>
            </a:ext>
          </a:extLst>
        </p:cNvPr>
        <p:cNvGrpSpPr/>
        <p:nvPr/>
      </p:nvGrpSpPr>
      <p:grpSpPr>
        <a:xfrm>
          <a:off x="0" y="0"/>
          <a:ext cx="0" cy="0"/>
          <a:chOff x="0" y="0"/>
          <a:chExt cx="0" cy="0"/>
        </a:xfrm>
      </p:grpSpPr>
      <p:sp>
        <p:nvSpPr>
          <p:cNvPr id="213" name="Google Shape;213;g26cb1dbb2a1_2_158:notes">
            <a:extLst>
              <a:ext uri="{FF2B5EF4-FFF2-40B4-BE49-F238E27FC236}">
                <a16:creationId xmlns:a16="http://schemas.microsoft.com/office/drawing/2014/main" id="{7B3A87DB-0920-B8FE-E0C2-AF80421498A6}"/>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r>
              <a:rPr lang="en-US" b="1"/>
              <a:t>Why It Highlights Accountability + Respect:</a:t>
            </a:r>
            <a:endParaRPr lang="en-US"/>
          </a:p>
          <a:p>
            <a:r>
              <a:rPr lang="en-US"/>
              <a:t>This is a chance to reinforce firm strategy and financial discipline without disrespecting a partner’s perspective.</a:t>
            </a:r>
          </a:p>
          <a:p>
            <a:r>
              <a:rPr lang="en-US" b="1"/>
              <a:t>How to Navigate It:</a:t>
            </a:r>
            <a:endParaRPr lang="en-US"/>
          </a:p>
          <a:p>
            <a:r>
              <a:rPr lang="en-US"/>
              <a:t>Acknowledge the partner’s concern: “I know you care about maintaining strong client relationships — that’s why you’re so successful.”</a:t>
            </a:r>
          </a:p>
          <a:p>
            <a:r>
              <a:rPr lang="en-US"/>
              <a:t>Interrogate reality: “This client has consistently received deep discounts, and we’re seeing negative margins. That puts stress on our team and our ability to serve others well.”</a:t>
            </a:r>
          </a:p>
          <a:p>
            <a:r>
              <a:rPr lang="en-US"/>
              <a:t>Offer alternatives: “What if we revisited the scope or explored value-based pricing to preserve the relationship without compromising our standards?”</a:t>
            </a:r>
          </a:p>
          <a:p>
            <a:r>
              <a:rPr lang="en-US"/>
              <a:t>Be here, prepared to be nowhere else: anticipate pushback and stand firm with facts and empathy.</a:t>
            </a:r>
          </a:p>
          <a:p>
            <a:pPr marL="0" lvl="0" indent="0" algn="l" rtl="0">
              <a:spcBef>
                <a:spcPts val="0"/>
              </a:spcBef>
              <a:spcAft>
                <a:spcPts val="0"/>
              </a:spcAft>
              <a:buNone/>
            </a:pPr>
            <a:endParaRPr/>
          </a:p>
        </p:txBody>
      </p:sp>
      <p:sp>
        <p:nvSpPr>
          <p:cNvPr id="214" name="Google Shape;214;g26cb1dbb2a1_2_158:notes">
            <a:extLst>
              <a:ext uri="{FF2B5EF4-FFF2-40B4-BE49-F238E27FC236}">
                <a16:creationId xmlns:a16="http://schemas.microsoft.com/office/drawing/2014/main" id="{DA0DE1CA-9621-8C40-A9A4-3F07C886566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7264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07FD7CA1-216F-87A0-DEC8-9393A7BE58D4}"/>
            </a:ext>
          </a:extLst>
        </p:cNvPr>
        <p:cNvGrpSpPr/>
        <p:nvPr/>
      </p:nvGrpSpPr>
      <p:grpSpPr>
        <a:xfrm>
          <a:off x="0" y="0"/>
          <a:ext cx="0" cy="0"/>
          <a:chOff x="0" y="0"/>
          <a:chExt cx="0" cy="0"/>
        </a:xfrm>
      </p:grpSpPr>
      <p:sp>
        <p:nvSpPr>
          <p:cNvPr id="213" name="Google Shape;213;g26cb1dbb2a1_2_158:notes">
            <a:extLst>
              <a:ext uri="{FF2B5EF4-FFF2-40B4-BE49-F238E27FC236}">
                <a16:creationId xmlns:a16="http://schemas.microsoft.com/office/drawing/2014/main" id="{D4B2B53D-6F60-67DF-D807-BB878C733C83}"/>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r>
              <a:rPr lang="en-US" b="1"/>
              <a:t>Why It Highlights Empathy + Courage:</a:t>
            </a:r>
            <a:endParaRPr lang="en-US"/>
          </a:p>
          <a:p>
            <a:r>
              <a:rPr lang="en-US"/>
              <a:t>It’s a vulnerable moment for both sides. Being direct while showing care can reignite trust and clarity.</a:t>
            </a:r>
          </a:p>
          <a:p>
            <a:r>
              <a:rPr lang="en-US" b="1"/>
              <a:t>How to Navigate It:</a:t>
            </a:r>
            <a:endParaRPr lang="en-US"/>
          </a:p>
          <a:p>
            <a:r>
              <a:rPr lang="en-US"/>
              <a:t>Be honest and vulnerable: “I want to check in — I’ve noticed a shift in your engagement, and I care enough to ask what’s going on.”</a:t>
            </a:r>
          </a:p>
          <a:p>
            <a:r>
              <a:rPr lang="en-US"/>
              <a:t>Create safety: “There’s no judgment here — just a genuine desire to understand and support you.”</a:t>
            </a:r>
          </a:p>
          <a:p>
            <a:r>
              <a:rPr lang="en-US"/>
              <a:t>Listen deeply: Let silence draw out their truth. Don’t rush to fix.</a:t>
            </a:r>
          </a:p>
          <a:p>
            <a:r>
              <a:rPr lang="en-US"/>
              <a:t>Explore options together: “What would help you feel more connected or supported in your role?”</a:t>
            </a:r>
          </a:p>
          <a:p>
            <a:r>
              <a:rPr lang="en-US"/>
              <a:t>Take responsibility for your emotional wake: how you show up in this conversation will stick.</a:t>
            </a:r>
          </a:p>
          <a:p>
            <a:pPr marL="0" lvl="0" indent="0" algn="l" rtl="0">
              <a:spcBef>
                <a:spcPts val="0"/>
              </a:spcBef>
              <a:spcAft>
                <a:spcPts val="0"/>
              </a:spcAft>
              <a:buNone/>
            </a:pPr>
            <a:endParaRPr/>
          </a:p>
        </p:txBody>
      </p:sp>
      <p:sp>
        <p:nvSpPr>
          <p:cNvPr id="214" name="Google Shape;214;g26cb1dbb2a1_2_158:notes">
            <a:extLst>
              <a:ext uri="{FF2B5EF4-FFF2-40B4-BE49-F238E27FC236}">
                <a16:creationId xmlns:a16="http://schemas.microsoft.com/office/drawing/2014/main" id="{DF54AAFF-7342-3A39-012F-028F5ADFC6B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56713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6cb1dbb2a1_2_29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6cb1dbb2a1_2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5400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D9BBA62F-2BAA-2591-32DC-3B0288B98403}"/>
            </a:ext>
          </a:extLst>
        </p:cNvPr>
        <p:cNvGrpSpPr/>
        <p:nvPr/>
      </p:nvGrpSpPr>
      <p:grpSpPr>
        <a:xfrm>
          <a:off x="0" y="0"/>
          <a:ext cx="0" cy="0"/>
          <a:chOff x="0" y="0"/>
          <a:chExt cx="0" cy="0"/>
        </a:xfrm>
      </p:grpSpPr>
      <p:sp>
        <p:nvSpPr>
          <p:cNvPr id="213" name="Google Shape;213;g26cb1dbb2a1_2_158:notes">
            <a:extLst>
              <a:ext uri="{FF2B5EF4-FFF2-40B4-BE49-F238E27FC236}">
                <a16:creationId xmlns:a16="http://schemas.microsoft.com/office/drawing/2014/main" id="{4EAEC391-21CC-49E6-16C1-318014EEBBC4}"/>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US"/>
              <a:t>The Emotional response – what if they get emotional or angry. Or we uncomfortable with the potential emotional response with the other person</a:t>
            </a:r>
          </a:p>
          <a:p>
            <a:pPr marL="228600" lvl="0" indent="-228600" algn="l" rtl="0">
              <a:spcBef>
                <a:spcPts val="0"/>
              </a:spcBef>
              <a:spcAft>
                <a:spcPts val="0"/>
              </a:spcAft>
              <a:buAutoNum type="arabicPeriod"/>
            </a:pPr>
            <a:r>
              <a:rPr lang="en-US"/>
              <a:t>The loss of the relationship – we get a long really well.  If I share uncomfortable news or feedback, how will that impact our relationship?</a:t>
            </a:r>
          </a:p>
          <a:p>
            <a:pPr marL="228600" lvl="0" indent="-228600" algn="l" rtl="0">
              <a:spcBef>
                <a:spcPts val="0"/>
              </a:spcBef>
              <a:spcAft>
                <a:spcPts val="0"/>
              </a:spcAft>
              <a:buAutoNum type="arabicPeriod"/>
            </a:pPr>
            <a:r>
              <a:rPr lang="en-US"/>
              <a:t>The fear of consequences – if I have this convo, </a:t>
            </a:r>
            <a:r>
              <a:rPr lang="en-US" err="1"/>
              <a:t>esp</a:t>
            </a:r>
            <a:r>
              <a:rPr lang="en-US"/>
              <a:t> around feedback, what could the consequences be? Will they choose not to work with me, the organization or become a client…</a:t>
            </a:r>
          </a:p>
          <a:p>
            <a:pPr marL="0" lvl="0" indent="0" algn="l" rtl="0">
              <a:spcBef>
                <a:spcPts val="0"/>
              </a:spcBef>
              <a:spcAft>
                <a:spcPts val="0"/>
              </a:spcAft>
              <a:buNone/>
            </a:pPr>
            <a:endParaRPr/>
          </a:p>
        </p:txBody>
      </p:sp>
      <p:sp>
        <p:nvSpPr>
          <p:cNvPr id="214" name="Google Shape;214;g26cb1dbb2a1_2_158:notes">
            <a:extLst>
              <a:ext uri="{FF2B5EF4-FFF2-40B4-BE49-F238E27FC236}">
                <a16:creationId xmlns:a16="http://schemas.microsoft.com/office/drawing/2014/main" id="{116E39D5-F01E-F87F-00A8-1B68B6F6C3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1828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EA7DCD52-2B6A-F378-A0F2-F9449D022586}"/>
            </a:ext>
          </a:extLst>
        </p:cNvPr>
        <p:cNvGrpSpPr/>
        <p:nvPr/>
      </p:nvGrpSpPr>
      <p:grpSpPr>
        <a:xfrm>
          <a:off x="0" y="0"/>
          <a:ext cx="0" cy="0"/>
          <a:chOff x="0" y="0"/>
          <a:chExt cx="0" cy="0"/>
        </a:xfrm>
      </p:grpSpPr>
      <p:sp>
        <p:nvSpPr>
          <p:cNvPr id="213" name="Google Shape;213;g26cb1dbb2a1_2_158:notes">
            <a:extLst>
              <a:ext uri="{FF2B5EF4-FFF2-40B4-BE49-F238E27FC236}">
                <a16:creationId xmlns:a16="http://schemas.microsoft.com/office/drawing/2014/main" id="{E82CC716-DC0B-7E11-7F16-D8345172FE79}"/>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endParaRPr/>
          </a:p>
        </p:txBody>
      </p:sp>
      <p:sp>
        <p:nvSpPr>
          <p:cNvPr id="214" name="Google Shape;214;g26cb1dbb2a1_2_158:notes">
            <a:extLst>
              <a:ext uri="{FF2B5EF4-FFF2-40B4-BE49-F238E27FC236}">
                <a16:creationId xmlns:a16="http://schemas.microsoft.com/office/drawing/2014/main" id="{DF722FC0-847E-222D-1465-7FB6F4935F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6326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C282C6F3-0C91-6A6F-08B2-EC5066BBD706}"/>
            </a:ext>
          </a:extLst>
        </p:cNvPr>
        <p:cNvGrpSpPr/>
        <p:nvPr/>
      </p:nvGrpSpPr>
      <p:grpSpPr>
        <a:xfrm>
          <a:off x="0" y="0"/>
          <a:ext cx="0" cy="0"/>
          <a:chOff x="0" y="0"/>
          <a:chExt cx="0" cy="0"/>
        </a:xfrm>
      </p:grpSpPr>
      <p:sp>
        <p:nvSpPr>
          <p:cNvPr id="213" name="Google Shape;213;g26cb1dbb2a1_2_158:notes">
            <a:extLst>
              <a:ext uri="{FF2B5EF4-FFF2-40B4-BE49-F238E27FC236}">
                <a16:creationId xmlns:a16="http://schemas.microsoft.com/office/drawing/2014/main" id="{4FC341F3-4B50-C130-7878-A692EF7CEC80}"/>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a:t>What are the things that make you the most nervous?</a:t>
            </a:r>
            <a:br>
              <a:rPr lang="en" sz="1100"/>
            </a:br>
            <a:r>
              <a:rPr lang="en" sz="1100"/>
              <a:t>What are the biggest </a:t>
            </a:r>
            <a:r>
              <a:rPr lang="en" sz="1100" err="1"/>
              <a:t>barrie</a:t>
            </a:r>
            <a:r>
              <a:rPr lang="en-US" sz="1100"/>
              <a:t>r</a:t>
            </a:r>
            <a:r>
              <a:rPr lang="en" sz="1100"/>
              <a:t>s for you?</a:t>
            </a:r>
          </a:p>
          <a:p>
            <a:pPr marL="0" lvl="0" indent="0" algn="l" rtl="0">
              <a:spcBef>
                <a:spcPts val="0"/>
              </a:spcBef>
              <a:spcAft>
                <a:spcPts val="0"/>
              </a:spcAft>
              <a:buNone/>
            </a:pPr>
            <a:endParaRPr lang="en-US"/>
          </a:p>
          <a:p>
            <a:pPr marL="0" lvl="0" indent="0" algn="l" rtl="0">
              <a:spcBef>
                <a:spcPts val="0"/>
              </a:spcBef>
              <a:spcAft>
                <a:spcPts val="0"/>
              </a:spcAft>
              <a:buNone/>
            </a:pPr>
            <a:r>
              <a:rPr lang="en-US"/>
              <a:t>What gets in the way ?  I don’t have time… that’s fake. What makes you most nervous…</a:t>
            </a:r>
          </a:p>
          <a:p>
            <a:pPr marL="0" lvl="0" indent="0" algn="l" rtl="0">
              <a:spcBef>
                <a:spcPts val="0"/>
              </a:spcBef>
              <a:spcAft>
                <a:spcPts val="0"/>
              </a:spcAft>
              <a:buNone/>
            </a:pPr>
            <a:r>
              <a:rPr lang="en-US"/>
              <a:t>Not having these </a:t>
            </a:r>
            <a:r>
              <a:rPr lang="en-US" err="1"/>
              <a:t>convesations</a:t>
            </a:r>
            <a:r>
              <a:rPr lang="en-US"/>
              <a:t> or having them poorly is really bad. And most of us know this from our work.</a:t>
            </a:r>
          </a:p>
          <a:p>
            <a:pPr marL="0" lvl="0" indent="0" algn="l" rtl="0">
              <a:spcBef>
                <a:spcPts val="0"/>
              </a:spcBef>
              <a:spcAft>
                <a:spcPts val="0"/>
              </a:spcAft>
              <a:buNone/>
            </a:pPr>
            <a:endParaRPr lang="en-US"/>
          </a:p>
          <a:p>
            <a:pPr marL="0" lvl="0" indent="0" algn="l" rtl="0">
              <a:spcBef>
                <a:spcPts val="0"/>
              </a:spcBef>
              <a:spcAft>
                <a:spcPts val="0"/>
              </a:spcAft>
              <a:buNone/>
            </a:pPr>
            <a:r>
              <a:rPr lang="en-US"/>
              <a:t>An issue arises at work for our team, could be a minor issue. And it goes unaddressed.  Frustration sets in, communication constricts, tensions rise and trust evaporates and collaboration is done. Your firm cant avoid to avoid tough conversations</a:t>
            </a:r>
          </a:p>
        </p:txBody>
      </p:sp>
      <p:sp>
        <p:nvSpPr>
          <p:cNvPr id="214" name="Google Shape;214;g26cb1dbb2a1_2_158:notes">
            <a:extLst>
              <a:ext uri="{FF2B5EF4-FFF2-40B4-BE49-F238E27FC236}">
                <a16:creationId xmlns:a16="http://schemas.microsoft.com/office/drawing/2014/main" id="{16C62955-6858-3F1A-1D31-5067697459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5934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DF6A6881-1CC5-C77B-DA18-C8CD66226796}"/>
            </a:ext>
          </a:extLst>
        </p:cNvPr>
        <p:cNvGrpSpPr/>
        <p:nvPr/>
      </p:nvGrpSpPr>
      <p:grpSpPr>
        <a:xfrm>
          <a:off x="0" y="0"/>
          <a:ext cx="0" cy="0"/>
          <a:chOff x="0" y="0"/>
          <a:chExt cx="0" cy="0"/>
        </a:xfrm>
      </p:grpSpPr>
      <p:sp>
        <p:nvSpPr>
          <p:cNvPr id="213" name="Google Shape;213;g26cb1dbb2a1_2_158:notes">
            <a:extLst>
              <a:ext uri="{FF2B5EF4-FFF2-40B4-BE49-F238E27FC236}">
                <a16:creationId xmlns:a16="http://schemas.microsoft.com/office/drawing/2014/main" id="{B61B040A-5E49-F2AF-0BCA-B48C20D6B0FF}"/>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a:p>
            <a:pPr marL="0" lvl="0" indent="0" algn="l" rtl="0">
              <a:spcBef>
                <a:spcPts val="0"/>
              </a:spcBef>
              <a:spcAft>
                <a:spcPts val="0"/>
              </a:spcAft>
              <a:buNone/>
            </a:pPr>
            <a:r>
              <a:rPr lang="en-US"/>
              <a:t>You can run away form it. Perpetuates the </a:t>
            </a:r>
            <a:r>
              <a:rPr lang="en-US" err="1"/>
              <a:t>discomfot</a:t>
            </a:r>
            <a:r>
              <a:rPr lang="en-US"/>
              <a:t> or breaks the relationship. Lien into the tension.</a:t>
            </a:r>
          </a:p>
          <a:p>
            <a:pPr marL="0" lvl="0" indent="0" algn="l" rtl="0">
              <a:spcBef>
                <a:spcPts val="0"/>
              </a:spcBef>
              <a:spcAft>
                <a:spcPts val="0"/>
              </a:spcAft>
              <a:buNone/>
            </a:pPr>
            <a:endParaRPr lang="en-US"/>
          </a:p>
          <a:p>
            <a:pPr marL="0" lvl="0" indent="0" algn="l" rtl="0">
              <a:spcBef>
                <a:spcPts val="0"/>
              </a:spcBef>
              <a:spcAft>
                <a:spcPts val="0"/>
              </a:spcAft>
              <a:buNone/>
            </a:pPr>
            <a:r>
              <a:rPr lang="en-US"/>
              <a:t>And sometimes you have failed those conversations and still kills the relationship. </a:t>
            </a:r>
            <a:endParaRPr/>
          </a:p>
        </p:txBody>
      </p:sp>
      <p:sp>
        <p:nvSpPr>
          <p:cNvPr id="214" name="Google Shape;214;g26cb1dbb2a1_2_158:notes">
            <a:extLst>
              <a:ext uri="{FF2B5EF4-FFF2-40B4-BE49-F238E27FC236}">
                <a16:creationId xmlns:a16="http://schemas.microsoft.com/office/drawing/2014/main" id="{1880A8FF-2104-4041-0364-DF7D660E08B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3095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cb1dbb2a1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6cb1dbb2a1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cb1dbb2a1_2_1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26cb1dbb2a1_2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5735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2"/>
              </a:buClr>
              <a:buSzPts val="4500"/>
              <a:buFont typeface="Montserrat ExtraBold"/>
              <a:buNone/>
              <a:defRPr sz="4500">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2"/>
              </a:buClr>
              <a:buSzPts val="1800"/>
              <a:buNone/>
              <a:defRPr sz="1800">
                <a:solidFill>
                  <a:schemeClr val="dk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
        <p:cNvGrpSpPr/>
        <p:nvPr/>
      </p:nvGrpSpPr>
      <p:grpSpPr>
        <a:xfrm>
          <a:off x="0" y="0"/>
          <a:ext cx="0" cy="0"/>
          <a:chOff x="0" y="0"/>
          <a:chExt cx="0" cy="0"/>
        </a:xfrm>
      </p:grpSpPr>
      <p:sp>
        <p:nvSpPr>
          <p:cNvPr id="134" name="Google Shape;134;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Montserrat Extra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5"/>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40" name="Google Shape;140;p25"/>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1" name="Google Shape;141;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Montserrat Extra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6"/>
          <p:cNvSpPr>
            <a:spLocks noGrp="1"/>
          </p:cNvSpPr>
          <p:nvPr>
            <p:ph type="pic" idx="2"/>
          </p:nvPr>
        </p:nvSpPr>
        <p:spPr>
          <a:xfrm>
            <a:off x="3887391" y="740569"/>
            <a:ext cx="4629150" cy="3655219"/>
          </a:xfrm>
          <a:prstGeom prst="rect">
            <a:avLst/>
          </a:prstGeom>
          <a:noFill/>
          <a:ln>
            <a:noFill/>
          </a:ln>
        </p:spPr>
      </p:sp>
      <p:sp>
        <p:nvSpPr>
          <p:cNvPr id="147" name="Google Shape;147;p26"/>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8" name="Google Shape;148;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3" name="Google Shape;153;p27"/>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 name="Google Shape;154;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6" name="Google Shape;156;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9" name="Google Shape;159;p28"/>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1" name="Google Shape;161;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2" name="Google Shape;162;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3"/>
        <p:cNvGrpSpPr/>
        <p:nvPr/>
      </p:nvGrpSpPr>
      <p:grpSpPr>
        <a:xfrm>
          <a:off x="0" y="0"/>
          <a:ext cx="0" cy="0"/>
          <a:chOff x="0" y="0"/>
          <a:chExt cx="0" cy="0"/>
        </a:xfrm>
      </p:grpSpPr>
      <p:sp>
        <p:nvSpPr>
          <p:cNvPr id="74" name="Google Shape;74;p16"/>
          <p:cNvSpPr/>
          <p:nvPr/>
        </p:nvSpPr>
        <p:spPr>
          <a:xfrm>
            <a:off x="0" y="0"/>
            <a:ext cx="9144000" cy="5143501"/>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5" name="Google Shape;75;p16"/>
          <p:cNvSpPr/>
          <p:nvPr/>
        </p:nvSpPr>
        <p:spPr>
          <a:xfrm>
            <a:off x="0" y="4549141"/>
            <a:ext cx="9144000" cy="59436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6" name="Google Shape;76;p16"/>
          <p:cNvSpPr txBox="1">
            <a:spLocks noGrp="1"/>
          </p:cNvSpPr>
          <p:nvPr>
            <p:ph type="title"/>
          </p:nvPr>
        </p:nvSpPr>
        <p:spPr>
          <a:xfrm>
            <a:off x="628650" y="1409700"/>
            <a:ext cx="7886700" cy="1318238"/>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2"/>
              </a:buClr>
              <a:buSzPts val="4500"/>
              <a:buFont typeface="Montserrat ExtraBold"/>
              <a:buNone/>
              <a:defRPr sz="45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7" name="Google Shape;77;p16"/>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78" name="Google Shape;78;p16"/>
          <p:cNvPicPr preferRelativeResize="0"/>
          <p:nvPr/>
        </p:nvPicPr>
        <p:blipFill rotWithShape="1">
          <a:blip r:embed="rId2">
            <a:alphaModFix/>
          </a:blip>
          <a:srcRect/>
          <a:stretch/>
        </p:blipFill>
        <p:spPr>
          <a:xfrm>
            <a:off x="628650" y="4696123"/>
            <a:ext cx="749540" cy="307359"/>
          </a:xfrm>
          <a:prstGeom prst="rect">
            <a:avLst/>
          </a:prstGeom>
          <a:noFill/>
          <a:ln>
            <a:noFill/>
          </a:ln>
        </p:spPr>
      </p:pic>
      <p:sp>
        <p:nvSpPr>
          <p:cNvPr id="79" name="Google Shape;79;p16"/>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80" name="Google Shape;80;p16"/>
          <p:cNvSpPr txBox="1">
            <a:spLocks noGrp="1"/>
          </p:cNvSpPr>
          <p:nvPr>
            <p:ph type="body" idx="1"/>
          </p:nvPr>
        </p:nvSpPr>
        <p:spPr>
          <a:xfrm>
            <a:off x="628650" y="2750344"/>
            <a:ext cx="7886700" cy="922496"/>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accent3"/>
              </a:buClr>
              <a:buSzPts val="2100"/>
              <a:buNone/>
              <a:defRPr>
                <a:solidFill>
                  <a:schemeClr val="accent3"/>
                </a:solidFill>
                <a:latin typeface="Montserrat ExtraBold"/>
                <a:ea typeface="Montserrat ExtraBold"/>
                <a:cs typeface="Montserrat ExtraBold"/>
                <a:sym typeface="Montserrat ExtraBold"/>
              </a:defRPr>
            </a:lvl1pPr>
            <a:lvl2pPr marL="914400" lvl="1" indent="-228600" algn="ctr">
              <a:lnSpc>
                <a:spcPct val="90000"/>
              </a:lnSpc>
              <a:spcBef>
                <a:spcPts val="400"/>
              </a:spcBef>
              <a:spcAft>
                <a:spcPts val="0"/>
              </a:spcAft>
              <a:buClr>
                <a:schemeClr val="dk1"/>
              </a:buClr>
              <a:buSzPts val="1800"/>
              <a:buNone/>
              <a:defRPr>
                <a:latin typeface="Montserrat ExtraBold"/>
                <a:ea typeface="Montserrat ExtraBold"/>
                <a:cs typeface="Montserrat ExtraBold"/>
                <a:sym typeface="Montserrat ExtraBold"/>
              </a:defRPr>
            </a:lvl2pPr>
            <a:lvl3pPr marL="1371600" lvl="2" indent="-228600" algn="ctr">
              <a:lnSpc>
                <a:spcPct val="90000"/>
              </a:lnSpc>
              <a:spcBef>
                <a:spcPts val="400"/>
              </a:spcBef>
              <a:spcAft>
                <a:spcPts val="0"/>
              </a:spcAft>
              <a:buClr>
                <a:schemeClr val="dk1"/>
              </a:buClr>
              <a:buSzPts val="1500"/>
              <a:buNone/>
              <a:defRPr>
                <a:latin typeface="Montserrat ExtraBold"/>
                <a:ea typeface="Montserrat ExtraBold"/>
                <a:cs typeface="Montserrat ExtraBold"/>
                <a:sym typeface="Montserrat ExtraBold"/>
              </a:defRPr>
            </a:lvl3pPr>
            <a:lvl4pPr marL="1828800" lvl="3"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4pPr>
            <a:lvl5pPr marL="2286000" lvl="4"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1"/>
        <p:cNvGrpSpPr/>
        <p:nvPr/>
      </p:nvGrpSpPr>
      <p:grpSpPr>
        <a:xfrm>
          <a:off x="0" y="0"/>
          <a:ext cx="0" cy="0"/>
          <a:chOff x="0" y="0"/>
          <a:chExt cx="0" cy="0"/>
        </a:xfrm>
      </p:grpSpPr>
      <p:sp>
        <p:nvSpPr>
          <p:cNvPr id="82" name="Google Shape;82;p17"/>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83" name="Google Shape;83;p17"/>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800"/>
              <a:buFont typeface="Montserrat ExtraBold"/>
              <a:buNone/>
              <a:defRPr sz="38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7"/>
          <p:cNvSpPr txBox="1">
            <a:spLocks noGrp="1"/>
          </p:cNvSpPr>
          <p:nvPr>
            <p:ph type="body" idx="1"/>
          </p:nvPr>
        </p:nvSpPr>
        <p:spPr>
          <a:xfrm>
            <a:off x="628650" y="1335403"/>
            <a:ext cx="7886700" cy="2931797"/>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2"/>
              </a:buClr>
              <a:buSzPts val="1800"/>
              <a:buNone/>
              <a:defRPr sz="1800">
                <a:solidFill>
                  <a:schemeClr val="dk2"/>
                </a:solidFill>
                <a:latin typeface="Montserrat Light"/>
                <a:ea typeface="Montserrat Light"/>
                <a:cs typeface="Montserrat Light"/>
                <a:sym typeface="Montserrat Light"/>
              </a:defRPr>
            </a:lvl1pPr>
            <a:lvl2pPr marL="914400" lvl="1" indent="-228600" algn="l">
              <a:lnSpc>
                <a:spcPct val="90000"/>
              </a:lnSpc>
              <a:spcBef>
                <a:spcPts val="400"/>
              </a:spcBef>
              <a:spcAft>
                <a:spcPts val="0"/>
              </a:spcAft>
              <a:buClr>
                <a:schemeClr val="dk2"/>
              </a:buClr>
              <a:buSzPts val="1500"/>
              <a:buNone/>
              <a:defRPr sz="1500">
                <a:solidFill>
                  <a:schemeClr val="dk2"/>
                </a:solidFill>
                <a:latin typeface="Montserrat Light"/>
                <a:ea typeface="Montserrat Light"/>
                <a:cs typeface="Montserrat Light"/>
                <a:sym typeface="Montserrat Light"/>
              </a:defRPr>
            </a:lvl2pPr>
            <a:lvl3pPr marL="1371600" lvl="2" indent="-228600" algn="l">
              <a:lnSpc>
                <a:spcPct val="90000"/>
              </a:lnSpc>
              <a:spcBef>
                <a:spcPts val="400"/>
              </a:spcBef>
              <a:spcAft>
                <a:spcPts val="0"/>
              </a:spcAft>
              <a:buClr>
                <a:schemeClr val="dk2"/>
              </a:buClr>
              <a:buSzPts val="1400"/>
              <a:buNone/>
              <a:defRPr sz="1400">
                <a:solidFill>
                  <a:schemeClr val="dk2"/>
                </a:solidFill>
                <a:latin typeface="Montserrat Light"/>
                <a:ea typeface="Montserrat Light"/>
                <a:cs typeface="Montserrat Light"/>
                <a:sym typeface="Montserrat Light"/>
              </a:defRPr>
            </a:lvl3pPr>
            <a:lvl4pPr marL="1828800" lvl="3"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4pPr>
            <a:lvl5pPr marL="2286000" lvl="4"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7"/>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86" name="Google Shape;86;p17" descr="A yellow and green logo&#10;&#10;Description automatically generated"/>
          <p:cNvPicPr preferRelativeResize="0"/>
          <p:nvPr/>
        </p:nvPicPr>
        <p:blipFill rotWithShape="1">
          <a:blip r:embed="rId2">
            <a:alphaModFix/>
          </a:blip>
          <a:srcRect/>
          <a:stretch/>
        </p:blipFill>
        <p:spPr>
          <a:xfrm>
            <a:off x="628650" y="4696123"/>
            <a:ext cx="749540" cy="307360"/>
          </a:xfrm>
          <a:prstGeom prst="rect">
            <a:avLst/>
          </a:prstGeom>
          <a:noFill/>
          <a:ln>
            <a:noFill/>
          </a:ln>
        </p:spPr>
      </p:pic>
      <p:sp>
        <p:nvSpPr>
          <p:cNvPr id="87" name="Google Shape;87;p17"/>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88"/>
        <p:cNvGrpSpPr/>
        <p:nvPr/>
      </p:nvGrpSpPr>
      <p:grpSpPr>
        <a:xfrm>
          <a:off x="0" y="0"/>
          <a:ext cx="0" cy="0"/>
          <a:chOff x="0" y="0"/>
          <a:chExt cx="0" cy="0"/>
        </a:xfrm>
      </p:grpSpPr>
      <p:sp>
        <p:nvSpPr>
          <p:cNvPr id="89" name="Google Shape;89;p18"/>
          <p:cNvSpPr/>
          <p:nvPr/>
        </p:nvSpPr>
        <p:spPr>
          <a:xfrm>
            <a:off x="0" y="0"/>
            <a:ext cx="9144000" cy="4556104"/>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grpSp>
        <p:nvGrpSpPr>
          <p:cNvPr id="90" name="Google Shape;90;p18"/>
          <p:cNvGrpSpPr/>
          <p:nvPr/>
        </p:nvGrpSpPr>
        <p:grpSpPr>
          <a:xfrm>
            <a:off x="5693657" y="-44826"/>
            <a:ext cx="4326643" cy="5097569"/>
            <a:chOff x="9420343" y="1223269"/>
            <a:chExt cx="3606564" cy="4249187"/>
          </a:xfrm>
        </p:grpSpPr>
        <p:sp>
          <p:nvSpPr>
            <p:cNvPr id="91" name="Google Shape;91;p18"/>
            <p:cNvSpPr/>
            <p:nvPr/>
          </p:nvSpPr>
          <p:spPr>
            <a:xfrm rot="-5400000">
              <a:off x="9513545" y="2253733"/>
              <a:ext cx="1874524" cy="2060929"/>
            </a:xfrm>
            <a:prstGeom prst="chevron">
              <a:avLst>
                <a:gd name="adj" fmla="val 39837"/>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92" name="Google Shape;92;p18"/>
            <p:cNvSpPr/>
            <p:nvPr/>
          </p:nvSpPr>
          <p:spPr>
            <a:xfrm>
              <a:off x="11152384" y="1223269"/>
              <a:ext cx="1874523" cy="2060929"/>
            </a:xfrm>
            <a:prstGeom prst="chevron">
              <a:avLst>
                <a:gd name="adj" fmla="val 3916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93" name="Google Shape;93;p18"/>
            <p:cNvSpPr/>
            <p:nvPr/>
          </p:nvSpPr>
          <p:spPr>
            <a:xfrm rot="-5400000">
              <a:off x="10725923" y="3504729"/>
              <a:ext cx="1874524" cy="2060929"/>
            </a:xfrm>
            <a:prstGeom prst="chevron">
              <a:avLst>
                <a:gd name="adj" fmla="val 40515"/>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grpSp>
      <p:sp>
        <p:nvSpPr>
          <p:cNvPr id="94" name="Google Shape;94;p18"/>
          <p:cNvSpPr/>
          <p:nvPr/>
        </p:nvSpPr>
        <p:spPr>
          <a:xfrm>
            <a:off x="0" y="4549141"/>
            <a:ext cx="9144000" cy="59436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pic>
        <p:nvPicPr>
          <p:cNvPr id="95" name="Google Shape;95;p18"/>
          <p:cNvPicPr preferRelativeResize="0"/>
          <p:nvPr/>
        </p:nvPicPr>
        <p:blipFill rotWithShape="1">
          <a:blip r:embed="rId2">
            <a:alphaModFix/>
          </a:blip>
          <a:srcRect/>
          <a:stretch/>
        </p:blipFill>
        <p:spPr>
          <a:xfrm>
            <a:off x="628650" y="4696123"/>
            <a:ext cx="749540" cy="307359"/>
          </a:xfrm>
          <a:prstGeom prst="rect">
            <a:avLst/>
          </a:prstGeom>
          <a:noFill/>
          <a:ln>
            <a:noFill/>
          </a:ln>
        </p:spPr>
      </p:pic>
      <p:sp>
        <p:nvSpPr>
          <p:cNvPr id="96" name="Google Shape;96;p18"/>
          <p:cNvSpPr txBox="1">
            <a:spLocks noGrp="1"/>
          </p:cNvSpPr>
          <p:nvPr>
            <p:ph type="title"/>
          </p:nvPr>
        </p:nvSpPr>
        <p:spPr>
          <a:xfrm>
            <a:off x="628650" y="591329"/>
            <a:ext cx="7886700" cy="533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3300"/>
              <a:buFont typeface="Montserrat ExtraBold"/>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 name="Google Shape;97;p18"/>
          <p:cNvSpPr txBox="1">
            <a:spLocks noGrp="1"/>
          </p:cNvSpPr>
          <p:nvPr>
            <p:ph type="sldNum" idx="12"/>
          </p:nvPr>
        </p:nvSpPr>
        <p:spPr>
          <a:xfrm>
            <a:off x="6457950" y="470355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lt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8"/>
        <p:cNvGrpSpPr/>
        <p:nvPr/>
      </p:nvGrpSpPr>
      <p:grpSpPr>
        <a:xfrm>
          <a:off x="0" y="0"/>
          <a:ext cx="0" cy="0"/>
          <a:chOff x="0" y="0"/>
          <a:chExt cx="0" cy="0"/>
        </a:xfrm>
      </p:grpSpPr>
      <p:sp>
        <p:nvSpPr>
          <p:cNvPr id="99" name="Google Shape;99;p19"/>
          <p:cNvSpPr/>
          <p:nvPr/>
        </p:nvSpPr>
        <p:spPr>
          <a:xfrm>
            <a:off x="0" y="0"/>
            <a:ext cx="9144000" cy="5143501"/>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0" name="Google Shape;100;p19"/>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1" name="Google Shape;101;p19"/>
          <p:cNvSpPr txBox="1">
            <a:spLocks noGrp="1"/>
          </p:cNvSpPr>
          <p:nvPr>
            <p:ph type="title"/>
          </p:nvPr>
        </p:nvSpPr>
        <p:spPr>
          <a:xfrm>
            <a:off x="628650" y="1409700"/>
            <a:ext cx="7886700" cy="1318238"/>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4500"/>
              <a:buFont typeface="Montserrat ExtraBold"/>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19"/>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103" name="Google Shape;103;p19"/>
          <p:cNvPicPr preferRelativeResize="0"/>
          <p:nvPr/>
        </p:nvPicPr>
        <p:blipFill rotWithShape="1">
          <a:blip r:embed="rId2">
            <a:alphaModFix/>
          </a:blip>
          <a:srcRect/>
          <a:stretch/>
        </p:blipFill>
        <p:spPr>
          <a:xfrm>
            <a:off x="628651" y="4696123"/>
            <a:ext cx="749539" cy="307359"/>
          </a:xfrm>
          <a:prstGeom prst="rect">
            <a:avLst/>
          </a:prstGeom>
          <a:noFill/>
          <a:ln>
            <a:noFill/>
          </a:ln>
        </p:spPr>
      </p:pic>
      <p:sp>
        <p:nvSpPr>
          <p:cNvPr id="104" name="Google Shape;104;p19"/>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5" name="Google Shape;105;p19"/>
          <p:cNvSpPr txBox="1">
            <a:spLocks noGrp="1"/>
          </p:cNvSpPr>
          <p:nvPr>
            <p:ph type="body" idx="1"/>
          </p:nvPr>
        </p:nvSpPr>
        <p:spPr>
          <a:xfrm>
            <a:off x="628650" y="2750344"/>
            <a:ext cx="7886700" cy="922496"/>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accent3"/>
              </a:buClr>
              <a:buSzPts val="2100"/>
              <a:buNone/>
              <a:defRPr>
                <a:solidFill>
                  <a:schemeClr val="accent3"/>
                </a:solidFill>
                <a:latin typeface="Montserrat ExtraBold"/>
                <a:ea typeface="Montserrat ExtraBold"/>
                <a:cs typeface="Montserrat ExtraBold"/>
                <a:sym typeface="Montserrat ExtraBold"/>
              </a:defRPr>
            </a:lvl1pPr>
            <a:lvl2pPr marL="914400" lvl="1" indent="-228600" algn="ctr">
              <a:lnSpc>
                <a:spcPct val="90000"/>
              </a:lnSpc>
              <a:spcBef>
                <a:spcPts val="400"/>
              </a:spcBef>
              <a:spcAft>
                <a:spcPts val="0"/>
              </a:spcAft>
              <a:buClr>
                <a:schemeClr val="dk1"/>
              </a:buClr>
              <a:buSzPts val="1800"/>
              <a:buNone/>
              <a:defRPr>
                <a:latin typeface="Montserrat ExtraBold"/>
                <a:ea typeface="Montserrat ExtraBold"/>
                <a:cs typeface="Montserrat ExtraBold"/>
                <a:sym typeface="Montserrat ExtraBold"/>
              </a:defRPr>
            </a:lvl2pPr>
            <a:lvl3pPr marL="1371600" lvl="2" indent="-228600" algn="ctr">
              <a:lnSpc>
                <a:spcPct val="90000"/>
              </a:lnSpc>
              <a:spcBef>
                <a:spcPts val="400"/>
              </a:spcBef>
              <a:spcAft>
                <a:spcPts val="0"/>
              </a:spcAft>
              <a:buClr>
                <a:schemeClr val="dk1"/>
              </a:buClr>
              <a:buSzPts val="1500"/>
              <a:buNone/>
              <a:defRPr>
                <a:latin typeface="Montserrat ExtraBold"/>
                <a:ea typeface="Montserrat ExtraBold"/>
                <a:cs typeface="Montserrat ExtraBold"/>
                <a:sym typeface="Montserrat ExtraBold"/>
              </a:defRPr>
            </a:lvl3pPr>
            <a:lvl4pPr marL="1828800" lvl="3"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4pPr>
            <a:lvl5pPr marL="2286000" lvl="4"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Montserrat ExtraBold"/>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0"/>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400"/>
              </a:spcBef>
              <a:spcAft>
                <a:spcPts val="0"/>
              </a:spcAft>
              <a:buClr>
                <a:srgbClr val="757575"/>
              </a:buClr>
              <a:buSzPts val="1500"/>
              <a:buNone/>
              <a:defRPr sz="1500">
                <a:solidFill>
                  <a:srgbClr val="757575"/>
                </a:solidFill>
              </a:defRPr>
            </a:lvl2pPr>
            <a:lvl3pPr marL="1371600" lvl="2" indent="-228600" algn="l">
              <a:lnSpc>
                <a:spcPct val="90000"/>
              </a:lnSpc>
              <a:spcBef>
                <a:spcPts val="400"/>
              </a:spcBef>
              <a:spcAft>
                <a:spcPts val="0"/>
              </a:spcAft>
              <a:buClr>
                <a:srgbClr val="757575"/>
              </a:buClr>
              <a:buSzPts val="1400"/>
              <a:buNone/>
              <a:defRPr sz="1400">
                <a:solidFill>
                  <a:srgbClr val="757575"/>
                </a:solidFill>
              </a:defRPr>
            </a:lvl3pPr>
            <a:lvl4pPr marL="1828800" lvl="3" indent="-228600" algn="l">
              <a:lnSpc>
                <a:spcPct val="90000"/>
              </a:lnSpc>
              <a:spcBef>
                <a:spcPts val="400"/>
              </a:spcBef>
              <a:spcAft>
                <a:spcPts val="0"/>
              </a:spcAft>
              <a:buClr>
                <a:srgbClr val="757575"/>
              </a:buClr>
              <a:buSzPts val="1200"/>
              <a:buNone/>
              <a:defRPr sz="1200">
                <a:solidFill>
                  <a:srgbClr val="757575"/>
                </a:solidFill>
              </a:defRPr>
            </a:lvl4pPr>
            <a:lvl5pPr marL="2286000" lvl="4" indent="-228600" algn="l">
              <a:lnSpc>
                <a:spcPct val="90000"/>
              </a:lnSpc>
              <a:spcBef>
                <a:spcPts val="400"/>
              </a:spcBef>
              <a:spcAft>
                <a:spcPts val="0"/>
              </a:spcAft>
              <a:buClr>
                <a:srgbClr val="757575"/>
              </a:buClr>
              <a:buSzPts val="1200"/>
              <a:buNone/>
              <a:defRPr sz="1200">
                <a:solidFill>
                  <a:srgbClr val="757575"/>
                </a:solidFill>
              </a:defRPr>
            </a:lvl5pPr>
            <a:lvl6pPr marL="2743200" lvl="5" indent="-228600" algn="l">
              <a:lnSpc>
                <a:spcPct val="90000"/>
              </a:lnSpc>
              <a:spcBef>
                <a:spcPts val="400"/>
              </a:spcBef>
              <a:spcAft>
                <a:spcPts val="0"/>
              </a:spcAft>
              <a:buClr>
                <a:srgbClr val="757575"/>
              </a:buClr>
              <a:buSzPts val="1200"/>
              <a:buNone/>
              <a:defRPr sz="1200">
                <a:solidFill>
                  <a:srgbClr val="757575"/>
                </a:solidFill>
              </a:defRPr>
            </a:lvl6pPr>
            <a:lvl7pPr marL="3200400" lvl="6" indent="-228600" algn="l">
              <a:lnSpc>
                <a:spcPct val="90000"/>
              </a:lnSpc>
              <a:spcBef>
                <a:spcPts val="400"/>
              </a:spcBef>
              <a:spcAft>
                <a:spcPts val="0"/>
              </a:spcAft>
              <a:buClr>
                <a:srgbClr val="757575"/>
              </a:buClr>
              <a:buSzPts val="1200"/>
              <a:buNone/>
              <a:defRPr sz="1200">
                <a:solidFill>
                  <a:srgbClr val="757575"/>
                </a:solidFill>
              </a:defRPr>
            </a:lvl7pPr>
            <a:lvl8pPr marL="3657600" lvl="7" indent="-228600" algn="l">
              <a:lnSpc>
                <a:spcPct val="90000"/>
              </a:lnSpc>
              <a:spcBef>
                <a:spcPts val="400"/>
              </a:spcBef>
              <a:spcAft>
                <a:spcPts val="0"/>
              </a:spcAft>
              <a:buClr>
                <a:srgbClr val="757575"/>
              </a:buClr>
              <a:buSzPts val="1200"/>
              <a:buNone/>
              <a:defRPr sz="1200">
                <a:solidFill>
                  <a:srgbClr val="757575"/>
                </a:solidFill>
              </a:defRPr>
            </a:lvl8pPr>
            <a:lvl9pPr marL="4114800" lvl="8" indent="-228600" algn="l">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109" name="Google Shape;109;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4" name="Google Shape;114;p21"/>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p21"/>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2"/>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2" name="Google Shape;122;p22"/>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 name="Google Shape;123;p22"/>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4" name="Google Shape;124;p22"/>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0" name="Google Shape;130;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Montserrat ExtraBold"/>
              <a:buNone/>
              <a:defRPr sz="3300" b="0" i="0" u="none" strike="noStrike" cap="none">
                <a:solidFill>
                  <a:schemeClr val="dk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Montserrat Light"/>
                <a:ea typeface="Montserrat Light"/>
                <a:cs typeface="Montserrat Light"/>
                <a:sym typeface="Montserrat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757575"/>
                </a:solidFill>
                <a:latin typeface="Montserrat"/>
                <a:ea typeface="Montserrat"/>
                <a:cs typeface="Montserrat"/>
                <a:sym typeface="Montserrat"/>
              </a:defRPr>
            </a:lvl1pPr>
            <a:lvl2pPr marL="0" marR="0" lvl="1" indent="0" algn="r" rtl="0">
              <a:spcBef>
                <a:spcPts val="0"/>
              </a:spcBef>
              <a:buNone/>
              <a:defRPr sz="900" b="0" i="0" u="none" strike="noStrike" cap="none">
                <a:solidFill>
                  <a:srgbClr val="757575"/>
                </a:solidFill>
                <a:latin typeface="Montserrat"/>
                <a:ea typeface="Montserrat"/>
                <a:cs typeface="Montserrat"/>
                <a:sym typeface="Montserrat"/>
              </a:defRPr>
            </a:lvl2pPr>
            <a:lvl3pPr marL="0" marR="0" lvl="2" indent="0" algn="r" rtl="0">
              <a:spcBef>
                <a:spcPts val="0"/>
              </a:spcBef>
              <a:buNone/>
              <a:defRPr sz="900" b="0" i="0" u="none" strike="noStrike" cap="none">
                <a:solidFill>
                  <a:srgbClr val="757575"/>
                </a:solidFill>
                <a:latin typeface="Montserrat"/>
                <a:ea typeface="Montserrat"/>
                <a:cs typeface="Montserrat"/>
                <a:sym typeface="Montserrat"/>
              </a:defRPr>
            </a:lvl3pPr>
            <a:lvl4pPr marL="0" marR="0" lvl="3" indent="0" algn="r" rtl="0">
              <a:spcBef>
                <a:spcPts val="0"/>
              </a:spcBef>
              <a:buNone/>
              <a:defRPr sz="900" b="0" i="0" u="none" strike="noStrike" cap="none">
                <a:solidFill>
                  <a:srgbClr val="757575"/>
                </a:solidFill>
                <a:latin typeface="Montserrat"/>
                <a:ea typeface="Montserrat"/>
                <a:cs typeface="Montserrat"/>
                <a:sym typeface="Montserrat"/>
              </a:defRPr>
            </a:lvl4pPr>
            <a:lvl5pPr marL="0" marR="0" lvl="4" indent="0" algn="r" rtl="0">
              <a:spcBef>
                <a:spcPts val="0"/>
              </a:spcBef>
              <a:buNone/>
              <a:defRPr sz="900" b="0" i="0" u="none" strike="noStrike" cap="none">
                <a:solidFill>
                  <a:srgbClr val="757575"/>
                </a:solidFill>
                <a:latin typeface="Montserrat"/>
                <a:ea typeface="Montserrat"/>
                <a:cs typeface="Montserrat"/>
                <a:sym typeface="Montserrat"/>
              </a:defRPr>
            </a:lvl5pPr>
            <a:lvl6pPr marL="0" marR="0" lvl="5" indent="0" algn="r" rtl="0">
              <a:spcBef>
                <a:spcPts val="0"/>
              </a:spcBef>
              <a:buNone/>
              <a:defRPr sz="900" b="0" i="0" u="none" strike="noStrike" cap="none">
                <a:solidFill>
                  <a:srgbClr val="757575"/>
                </a:solidFill>
                <a:latin typeface="Montserrat"/>
                <a:ea typeface="Montserrat"/>
                <a:cs typeface="Montserrat"/>
                <a:sym typeface="Montserrat"/>
              </a:defRPr>
            </a:lvl6pPr>
            <a:lvl7pPr marL="0" marR="0" lvl="6" indent="0" algn="r" rtl="0">
              <a:spcBef>
                <a:spcPts val="0"/>
              </a:spcBef>
              <a:buNone/>
              <a:defRPr sz="900" b="0" i="0" u="none" strike="noStrike" cap="none">
                <a:solidFill>
                  <a:srgbClr val="757575"/>
                </a:solidFill>
                <a:latin typeface="Montserrat"/>
                <a:ea typeface="Montserrat"/>
                <a:cs typeface="Montserrat"/>
                <a:sym typeface="Montserrat"/>
              </a:defRPr>
            </a:lvl7pPr>
            <a:lvl8pPr marL="0" marR="0" lvl="7" indent="0" algn="r" rtl="0">
              <a:spcBef>
                <a:spcPts val="0"/>
              </a:spcBef>
              <a:buNone/>
              <a:defRPr sz="900" b="0" i="0" u="none" strike="noStrike" cap="none">
                <a:solidFill>
                  <a:srgbClr val="757575"/>
                </a:solidFill>
                <a:latin typeface="Montserrat"/>
                <a:ea typeface="Montserrat"/>
                <a:cs typeface="Montserrat"/>
                <a:sym typeface="Montserrat"/>
              </a:defRPr>
            </a:lvl8pPr>
            <a:lvl9pPr marL="0" marR="0" lvl="8" indent="0" algn="r" rtl="0">
              <a:spcBef>
                <a:spcPts val="0"/>
              </a:spcBef>
              <a:buNone/>
              <a:defRPr sz="900" b="0" i="0" u="none" strike="noStrike" cap="none">
                <a:solidFill>
                  <a:srgbClr val="75757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Nwkr7_WjjMo?feature=oembed" TargetMode="Externa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k-Fp7w84ECU?feature=oembed" TargetMode="Externa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video" Target="https://www.youtube.com/embed/p1jzdSzGHnA?feature=oembed" TargetMode="Externa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https://www.youtube.com/embed/mBouwZM0qqU?feature=oembed" TargetMode="Externa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RcGkHrPSzDc?start=173&amp;feature=oembed"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SVFfHq2giFo?feature=oembed" TargetMode="Externa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AFF3C2A-6CA2-0E4C-60D4-1F967B78F5E8}"/>
            </a:ext>
          </a:extLst>
        </p:cNvPr>
        <p:cNvGrpSpPr/>
        <p:nvPr/>
      </p:nvGrpSpPr>
      <p:grpSpPr>
        <a:xfrm>
          <a:off x="0" y="0"/>
          <a:ext cx="0" cy="0"/>
          <a:chOff x="0" y="0"/>
          <a:chExt cx="0" cy="0"/>
        </a:xfrm>
      </p:grpSpPr>
      <p:pic>
        <p:nvPicPr>
          <p:cNvPr id="167" name="Google Shape;167;p29" descr="A city with many tall buildings&#10;&#10;Description automatically generated">
            <a:extLst>
              <a:ext uri="{FF2B5EF4-FFF2-40B4-BE49-F238E27FC236}">
                <a16:creationId xmlns:a16="http://schemas.microsoft.com/office/drawing/2014/main" id="{DBCD3BE3-F177-42AC-930A-5F0284D34641}"/>
              </a:ext>
            </a:extLst>
          </p:cNvPr>
          <p:cNvPicPr preferRelativeResize="0"/>
          <p:nvPr/>
        </p:nvPicPr>
        <p:blipFill rotWithShape="1">
          <a:blip r:embed="rId3">
            <a:alphaModFix/>
          </a:blip>
          <a:srcRect t="28906" b="28907"/>
          <a:stretch/>
        </p:blipFill>
        <p:spPr>
          <a:xfrm>
            <a:off x="0" y="0"/>
            <a:ext cx="9144000" cy="5143500"/>
          </a:xfrm>
          <a:prstGeom prst="rect">
            <a:avLst/>
          </a:prstGeom>
          <a:noFill/>
          <a:ln>
            <a:noFill/>
          </a:ln>
        </p:spPr>
      </p:pic>
      <p:sp>
        <p:nvSpPr>
          <p:cNvPr id="168" name="Google Shape;168;p29">
            <a:extLst>
              <a:ext uri="{FF2B5EF4-FFF2-40B4-BE49-F238E27FC236}">
                <a16:creationId xmlns:a16="http://schemas.microsoft.com/office/drawing/2014/main" id="{D73F0996-BEC7-9667-4A81-6309689DE7EC}"/>
              </a:ext>
            </a:extLst>
          </p:cNvPr>
          <p:cNvSpPr/>
          <p:nvPr/>
        </p:nvSpPr>
        <p:spPr>
          <a:xfrm>
            <a:off x="0" y="0"/>
            <a:ext cx="9144000" cy="5143500"/>
          </a:xfrm>
          <a:prstGeom prst="rect">
            <a:avLst/>
          </a:prstGeom>
          <a:solidFill>
            <a:schemeClr val="dk2">
              <a:alpha val="4392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69" name="Google Shape;169;p29">
            <a:extLst>
              <a:ext uri="{FF2B5EF4-FFF2-40B4-BE49-F238E27FC236}">
                <a16:creationId xmlns:a16="http://schemas.microsoft.com/office/drawing/2014/main" id="{B771EF00-E55D-E990-00B7-5B574768976B}"/>
              </a:ext>
            </a:extLst>
          </p:cNvPr>
          <p:cNvSpPr txBox="1">
            <a:spLocks noGrp="1"/>
          </p:cNvSpPr>
          <p:nvPr>
            <p:ph type="ctrTitle"/>
          </p:nvPr>
        </p:nvSpPr>
        <p:spPr>
          <a:xfrm>
            <a:off x="1143000" y="1546831"/>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 sz="3200">
                <a:solidFill>
                  <a:schemeClr val="lt1"/>
                </a:solidFill>
              </a:rPr>
              <a:t>Navigating Difficult Conversations in Your Firm</a:t>
            </a:r>
            <a:endParaRPr sz="3200"/>
          </a:p>
        </p:txBody>
      </p:sp>
      <p:sp>
        <p:nvSpPr>
          <p:cNvPr id="170" name="Google Shape;170;p29">
            <a:extLst>
              <a:ext uri="{FF2B5EF4-FFF2-40B4-BE49-F238E27FC236}">
                <a16:creationId xmlns:a16="http://schemas.microsoft.com/office/drawing/2014/main" id="{0DFD4D68-1584-1C56-4F95-A6E51855FDB6}"/>
              </a:ext>
            </a:extLst>
          </p:cNvPr>
          <p:cNvSpPr txBox="1">
            <a:spLocks noGrp="1"/>
          </p:cNvSpPr>
          <p:nvPr>
            <p:ph type="subTitle" idx="1"/>
          </p:nvPr>
        </p:nvSpPr>
        <p:spPr>
          <a:xfrm>
            <a:off x="1143000" y="1954412"/>
            <a:ext cx="6858000" cy="251222"/>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1800"/>
              <a:buNone/>
            </a:pPr>
            <a:r>
              <a:rPr lang="en">
                <a:solidFill>
                  <a:schemeClr val="lt1"/>
                </a:solidFill>
              </a:rPr>
              <a:t>MPB | </a:t>
            </a:r>
            <a:r>
              <a:rPr lang="en">
                <a:solidFill>
                  <a:schemeClr val="lt1"/>
                </a:solidFill>
                <a:latin typeface="Montserrat"/>
                <a:ea typeface="Montserrat"/>
                <a:cs typeface="Montserrat"/>
                <a:sym typeface="Montserrat"/>
              </a:rPr>
              <a:t>Leadership</a:t>
            </a:r>
            <a:r>
              <a:rPr lang="en">
                <a:solidFill>
                  <a:schemeClr val="lt1"/>
                </a:solidFill>
              </a:rPr>
              <a:t> Accelerated </a:t>
            </a:r>
            <a:endParaRPr/>
          </a:p>
        </p:txBody>
      </p:sp>
      <p:grpSp>
        <p:nvGrpSpPr>
          <p:cNvPr id="171" name="Google Shape;171;p29">
            <a:extLst>
              <a:ext uri="{FF2B5EF4-FFF2-40B4-BE49-F238E27FC236}">
                <a16:creationId xmlns:a16="http://schemas.microsoft.com/office/drawing/2014/main" id="{3BF947FC-E7CD-1C43-1DDE-EE5FE78AC280}"/>
              </a:ext>
            </a:extLst>
          </p:cNvPr>
          <p:cNvGrpSpPr/>
          <p:nvPr/>
        </p:nvGrpSpPr>
        <p:grpSpPr>
          <a:xfrm>
            <a:off x="1952625" y="3549254"/>
            <a:ext cx="5238750" cy="535781"/>
            <a:chOff x="3035300" y="4275139"/>
            <a:chExt cx="6985000" cy="714374"/>
          </a:xfrm>
        </p:grpSpPr>
        <p:grpSp>
          <p:nvGrpSpPr>
            <p:cNvPr id="172" name="Google Shape;172;p29">
              <a:extLst>
                <a:ext uri="{FF2B5EF4-FFF2-40B4-BE49-F238E27FC236}">
                  <a16:creationId xmlns:a16="http://schemas.microsoft.com/office/drawing/2014/main" id="{91F4CF62-469C-762A-EB10-70203C0E4979}"/>
                </a:ext>
              </a:extLst>
            </p:cNvPr>
            <p:cNvGrpSpPr/>
            <p:nvPr/>
          </p:nvGrpSpPr>
          <p:grpSpPr>
            <a:xfrm>
              <a:off x="3035300" y="4275139"/>
              <a:ext cx="3060700" cy="714374"/>
              <a:chOff x="2762250" y="4275139"/>
              <a:chExt cx="3060700" cy="714374"/>
            </a:xfrm>
          </p:grpSpPr>
          <p:sp>
            <p:nvSpPr>
              <p:cNvPr id="173" name="Google Shape;173;p29">
                <a:extLst>
                  <a:ext uri="{FF2B5EF4-FFF2-40B4-BE49-F238E27FC236}">
                    <a16:creationId xmlns:a16="http://schemas.microsoft.com/office/drawing/2014/main" id="{2DB1871B-1667-B24A-6065-A5A3E8AE0FD6}"/>
                  </a:ext>
                </a:extLst>
              </p:cNvPr>
              <p:cNvSpPr/>
              <p:nvPr/>
            </p:nvSpPr>
            <p:spPr>
              <a:xfrm>
                <a:off x="2762250" y="4275139"/>
                <a:ext cx="3060700" cy="714374"/>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74" name="Google Shape;174;p29">
                <a:extLst>
                  <a:ext uri="{FF2B5EF4-FFF2-40B4-BE49-F238E27FC236}">
                    <a16:creationId xmlns:a16="http://schemas.microsoft.com/office/drawing/2014/main" id="{08F4F876-8E02-2AB8-E832-36EDC385E300}"/>
                  </a:ext>
                </a:extLst>
              </p:cNvPr>
              <p:cNvSpPr txBox="1"/>
              <p:nvPr/>
            </p:nvSpPr>
            <p:spPr>
              <a:xfrm>
                <a:off x="3263901" y="4447660"/>
                <a:ext cx="2057400" cy="37955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a:solidFill>
                      <a:srgbClr val="FAF8FC"/>
                    </a:solidFill>
                    <a:latin typeface="Montserrat Light"/>
                    <a:sym typeface="Montserrat Light"/>
                  </a:rPr>
                  <a:t>May 2025</a:t>
                </a:r>
                <a:endParaRPr sz="1100"/>
              </a:p>
            </p:txBody>
          </p:sp>
        </p:grpSp>
        <p:grpSp>
          <p:nvGrpSpPr>
            <p:cNvPr id="175" name="Google Shape;175;p29">
              <a:extLst>
                <a:ext uri="{FF2B5EF4-FFF2-40B4-BE49-F238E27FC236}">
                  <a16:creationId xmlns:a16="http://schemas.microsoft.com/office/drawing/2014/main" id="{49BE1197-DBC6-ECE4-949C-C29BEC6D5D79}"/>
                </a:ext>
              </a:extLst>
            </p:cNvPr>
            <p:cNvGrpSpPr/>
            <p:nvPr/>
          </p:nvGrpSpPr>
          <p:grpSpPr>
            <a:xfrm>
              <a:off x="6959600" y="4275139"/>
              <a:ext cx="3060700" cy="714374"/>
              <a:chOff x="6527800" y="4275139"/>
              <a:chExt cx="3060700" cy="714374"/>
            </a:xfrm>
          </p:grpSpPr>
          <p:sp>
            <p:nvSpPr>
              <p:cNvPr id="176" name="Google Shape;176;p29">
                <a:extLst>
                  <a:ext uri="{FF2B5EF4-FFF2-40B4-BE49-F238E27FC236}">
                    <a16:creationId xmlns:a16="http://schemas.microsoft.com/office/drawing/2014/main" id="{DDC2D0AA-3BDF-9BB9-F909-365D072A4556}"/>
                  </a:ext>
                </a:extLst>
              </p:cNvPr>
              <p:cNvSpPr/>
              <p:nvPr/>
            </p:nvSpPr>
            <p:spPr>
              <a:xfrm>
                <a:off x="6527800" y="4275139"/>
                <a:ext cx="3060700" cy="714374"/>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77" name="Google Shape;177;p29">
                <a:extLst>
                  <a:ext uri="{FF2B5EF4-FFF2-40B4-BE49-F238E27FC236}">
                    <a16:creationId xmlns:a16="http://schemas.microsoft.com/office/drawing/2014/main" id="{137DC6B1-FFBE-CDDB-35B0-FB4798BDD63C}"/>
                  </a:ext>
                </a:extLst>
              </p:cNvPr>
              <p:cNvSpPr txBox="1"/>
              <p:nvPr/>
            </p:nvSpPr>
            <p:spPr>
              <a:xfrm>
                <a:off x="6554099" y="4447667"/>
                <a:ext cx="3008100" cy="37955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a:solidFill>
                      <a:srgbClr val="FAF8FC"/>
                    </a:solidFill>
                    <a:latin typeface="Montserrat Light"/>
                    <a:sym typeface="Montserrat Light"/>
                  </a:rPr>
                  <a:t>David Toth</a:t>
                </a:r>
                <a:endParaRPr sz="1100"/>
              </a:p>
            </p:txBody>
          </p:sp>
        </p:grpSp>
      </p:grpSp>
      <p:pic>
        <p:nvPicPr>
          <p:cNvPr id="178" name="Google Shape;178;p29" descr="A logo with white text&#10;&#10;Description automatically generated">
            <a:extLst>
              <a:ext uri="{FF2B5EF4-FFF2-40B4-BE49-F238E27FC236}">
                <a16:creationId xmlns:a16="http://schemas.microsoft.com/office/drawing/2014/main" id="{5316B93A-A097-BCE4-7898-E2BAF31A5DB6}"/>
              </a:ext>
            </a:extLst>
          </p:cNvPr>
          <p:cNvPicPr preferRelativeResize="0"/>
          <p:nvPr/>
        </p:nvPicPr>
        <p:blipFill rotWithShape="1">
          <a:blip r:embed="rId4">
            <a:alphaModFix/>
          </a:blip>
          <a:srcRect/>
          <a:stretch/>
        </p:blipFill>
        <p:spPr>
          <a:xfrm>
            <a:off x="3777178" y="1062262"/>
            <a:ext cx="1589645" cy="651857"/>
          </a:xfrm>
          <a:prstGeom prst="rect">
            <a:avLst/>
          </a:prstGeom>
          <a:noFill/>
          <a:ln>
            <a:noFill/>
          </a:ln>
        </p:spPr>
      </p:pic>
      <p:sp>
        <p:nvSpPr>
          <p:cNvPr id="179" name="Google Shape;179;p29">
            <a:extLst>
              <a:ext uri="{FF2B5EF4-FFF2-40B4-BE49-F238E27FC236}">
                <a16:creationId xmlns:a16="http://schemas.microsoft.com/office/drawing/2014/main" id="{94B5EDE1-2EEF-AB1E-EAA1-D99021AE6EC0}"/>
              </a:ext>
            </a:extLst>
          </p:cNvPr>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a:t>
            </a:fld>
            <a:endParaRPr/>
          </a:p>
        </p:txBody>
      </p:sp>
    </p:spTree>
    <p:extLst>
      <p:ext uri="{BB962C8B-B14F-4D97-AF65-F5344CB8AC3E}">
        <p14:creationId xmlns:p14="http://schemas.microsoft.com/office/powerpoint/2010/main" val="1684792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3" name="Picture 2">
            <a:extLst>
              <a:ext uri="{FF2B5EF4-FFF2-40B4-BE49-F238E27FC236}">
                <a16:creationId xmlns:a16="http://schemas.microsoft.com/office/drawing/2014/main" id="{7AF132F2-7E98-CB7A-46D0-CA2E676B9556}"/>
              </a:ext>
            </a:extLst>
          </p:cNvPr>
          <p:cNvPicPr>
            <a:picLocks noChangeAspect="1"/>
          </p:cNvPicPr>
          <p:nvPr/>
        </p:nvPicPr>
        <p:blipFill>
          <a:blip r:embed="rId3"/>
          <a:stretch>
            <a:fillRect/>
          </a:stretch>
        </p:blipFill>
        <p:spPr>
          <a:xfrm>
            <a:off x="1164024" y="1170519"/>
            <a:ext cx="6815951" cy="2431417"/>
          </a:xfrm>
          <a:prstGeom prst="rect">
            <a:avLst/>
          </a:prstGeom>
        </p:spPr>
      </p:pic>
    </p:spTree>
    <p:extLst>
      <p:ext uri="{BB962C8B-B14F-4D97-AF65-F5344CB8AC3E}">
        <p14:creationId xmlns:p14="http://schemas.microsoft.com/office/powerpoint/2010/main" val="59334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3" name="Picture 2">
            <a:extLst>
              <a:ext uri="{FF2B5EF4-FFF2-40B4-BE49-F238E27FC236}">
                <a16:creationId xmlns:a16="http://schemas.microsoft.com/office/drawing/2014/main" id="{3A50F7B7-EE01-870F-F607-C3110E9C23F3}"/>
              </a:ext>
            </a:extLst>
          </p:cNvPr>
          <p:cNvPicPr>
            <a:picLocks noChangeAspect="1"/>
          </p:cNvPicPr>
          <p:nvPr/>
        </p:nvPicPr>
        <p:blipFill>
          <a:blip r:embed="rId3"/>
          <a:stretch>
            <a:fillRect/>
          </a:stretch>
        </p:blipFill>
        <p:spPr>
          <a:xfrm>
            <a:off x="1260764" y="1097105"/>
            <a:ext cx="6815950" cy="2456586"/>
          </a:xfrm>
          <a:prstGeom prst="rect">
            <a:avLst/>
          </a:prstGeom>
        </p:spPr>
      </p:pic>
    </p:spTree>
    <p:extLst>
      <p:ext uri="{BB962C8B-B14F-4D97-AF65-F5344CB8AC3E}">
        <p14:creationId xmlns:p14="http://schemas.microsoft.com/office/powerpoint/2010/main" val="4062120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2" name="Picture 1">
            <a:extLst>
              <a:ext uri="{FF2B5EF4-FFF2-40B4-BE49-F238E27FC236}">
                <a16:creationId xmlns:a16="http://schemas.microsoft.com/office/drawing/2014/main" id="{FA52B165-4291-14EC-A5CB-536205B4E8B9}"/>
              </a:ext>
            </a:extLst>
          </p:cNvPr>
          <p:cNvPicPr>
            <a:picLocks noChangeAspect="1"/>
          </p:cNvPicPr>
          <p:nvPr/>
        </p:nvPicPr>
        <p:blipFill>
          <a:blip r:embed="rId3"/>
          <a:stretch>
            <a:fillRect/>
          </a:stretch>
        </p:blipFill>
        <p:spPr>
          <a:xfrm>
            <a:off x="1263350" y="1087421"/>
            <a:ext cx="6617300" cy="2549398"/>
          </a:xfrm>
          <a:prstGeom prst="rect">
            <a:avLst/>
          </a:prstGeom>
        </p:spPr>
      </p:pic>
    </p:spTree>
    <p:extLst>
      <p:ext uri="{BB962C8B-B14F-4D97-AF65-F5344CB8AC3E}">
        <p14:creationId xmlns:p14="http://schemas.microsoft.com/office/powerpoint/2010/main" val="3659613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3" name="Picture 2">
            <a:extLst>
              <a:ext uri="{FF2B5EF4-FFF2-40B4-BE49-F238E27FC236}">
                <a16:creationId xmlns:a16="http://schemas.microsoft.com/office/drawing/2014/main" id="{B4183EDD-9F81-EB5D-E99D-4892CDBB87C0}"/>
              </a:ext>
            </a:extLst>
          </p:cNvPr>
          <p:cNvPicPr>
            <a:picLocks noChangeAspect="1"/>
          </p:cNvPicPr>
          <p:nvPr/>
        </p:nvPicPr>
        <p:blipFill>
          <a:blip r:embed="rId3"/>
          <a:stretch>
            <a:fillRect/>
          </a:stretch>
        </p:blipFill>
        <p:spPr>
          <a:xfrm>
            <a:off x="1202860" y="1056543"/>
            <a:ext cx="6738280" cy="2774240"/>
          </a:xfrm>
          <a:prstGeom prst="rect">
            <a:avLst/>
          </a:prstGeom>
        </p:spPr>
      </p:pic>
    </p:spTree>
    <p:extLst>
      <p:ext uri="{BB962C8B-B14F-4D97-AF65-F5344CB8AC3E}">
        <p14:creationId xmlns:p14="http://schemas.microsoft.com/office/powerpoint/2010/main" val="3442897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2" name="Picture 1">
            <a:extLst>
              <a:ext uri="{FF2B5EF4-FFF2-40B4-BE49-F238E27FC236}">
                <a16:creationId xmlns:a16="http://schemas.microsoft.com/office/drawing/2014/main" id="{5A513511-0392-2A74-6E29-15C7AB3B6AD8}"/>
              </a:ext>
            </a:extLst>
          </p:cNvPr>
          <p:cNvPicPr>
            <a:picLocks noChangeAspect="1"/>
          </p:cNvPicPr>
          <p:nvPr/>
        </p:nvPicPr>
        <p:blipFill>
          <a:blip r:embed="rId3"/>
          <a:stretch>
            <a:fillRect/>
          </a:stretch>
        </p:blipFill>
        <p:spPr>
          <a:xfrm>
            <a:off x="1420091" y="1106741"/>
            <a:ext cx="6303818" cy="2449743"/>
          </a:xfrm>
          <a:prstGeom prst="rect">
            <a:avLst/>
          </a:prstGeom>
        </p:spPr>
      </p:pic>
    </p:spTree>
    <p:extLst>
      <p:ext uri="{BB962C8B-B14F-4D97-AF65-F5344CB8AC3E}">
        <p14:creationId xmlns:p14="http://schemas.microsoft.com/office/powerpoint/2010/main" val="4257189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 name="Online Media 1" title="The Skills Millennials &amp; Gen Z Struggle With | Simon Sinek">
            <a:hlinkClick r:id="" action="ppaction://media"/>
            <a:extLst>
              <a:ext uri="{FF2B5EF4-FFF2-40B4-BE49-F238E27FC236}">
                <a16:creationId xmlns:a16="http://schemas.microsoft.com/office/drawing/2014/main" id="{0B00BA37-26F4-D1C5-7139-D162CCCE1D88}"/>
              </a:ext>
            </a:extLst>
          </p:cNvPr>
          <p:cNvPicPr>
            <a:picLocks noRot="1" noChangeAspect="1"/>
          </p:cNvPicPr>
          <p:nvPr>
            <a:videoFile r:link="rId1"/>
          </p:nvPr>
        </p:nvPicPr>
        <p:blipFill>
          <a:blip r:embed="rId4"/>
          <a:stretch>
            <a:fillRect/>
          </a:stretch>
        </p:blipFill>
        <p:spPr>
          <a:xfrm>
            <a:off x="1000917" y="284017"/>
            <a:ext cx="7277173" cy="4111253"/>
          </a:xfrm>
          <a:prstGeom prst="rect">
            <a:avLst/>
          </a:prstGeom>
        </p:spPr>
      </p:pic>
    </p:spTree>
    <p:extLst>
      <p:ext uri="{BB962C8B-B14F-4D97-AF65-F5344CB8AC3E}">
        <p14:creationId xmlns:p14="http://schemas.microsoft.com/office/powerpoint/2010/main" val="368091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6"/>
          <p:cNvSpPr txBox="1">
            <a:spLocks noGrp="1"/>
          </p:cNvSpPr>
          <p:nvPr>
            <p:ph type="title"/>
          </p:nvPr>
        </p:nvSpPr>
        <p:spPr>
          <a:xfrm>
            <a:off x="448541" y="1277129"/>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lt1"/>
              </a:buClr>
              <a:buSzPts val="3300"/>
              <a:buFont typeface="Montserrat ExtraBold"/>
              <a:buNone/>
            </a:pPr>
            <a:r>
              <a:rPr lang="en" sz="4800"/>
              <a:t>Difficult </a:t>
            </a:r>
            <a:br>
              <a:rPr lang="en" sz="4800"/>
            </a:br>
            <a:r>
              <a:rPr lang="en" sz="4800"/>
              <a:t>Conversations</a:t>
            </a:r>
            <a:endParaRPr sz="4800"/>
          </a:p>
        </p:txBody>
      </p:sp>
    </p:spTree>
    <p:extLst>
      <p:ext uri="{BB962C8B-B14F-4D97-AF65-F5344CB8AC3E}">
        <p14:creationId xmlns:p14="http://schemas.microsoft.com/office/powerpoint/2010/main" val="2957901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6117B3FC-FD16-164D-B22B-5AE253A8A016}"/>
            </a:ext>
          </a:extLst>
        </p:cNvPr>
        <p:cNvGrpSpPr/>
        <p:nvPr/>
      </p:nvGrpSpPr>
      <p:grpSpPr>
        <a:xfrm>
          <a:off x="0" y="0"/>
          <a:ext cx="0" cy="0"/>
          <a:chOff x="0" y="0"/>
          <a:chExt cx="0" cy="0"/>
        </a:xfrm>
      </p:grpSpPr>
      <p:pic>
        <p:nvPicPr>
          <p:cNvPr id="2" name="Online Media 1" descr="Dealing with Hostile Conversations (5 Steps)">
            <a:hlinkClick r:id="" action="ppaction://media"/>
            <a:extLst>
              <a:ext uri="{FF2B5EF4-FFF2-40B4-BE49-F238E27FC236}">
                <a16:creationId xmlns:a16="http://schemas.microsoft.com/office/drawing/2014/main" id="{8F0ACB85-4BB1-8DF0-29F1-1206D27355A0}"/>
              </a:ext>
            </a:extLst>
          </p:cNvPr>
          <p:cNvPicPr>
            <a:picLocks noRot="1" noChangeAspect="1"/>
          </p:cNvPicPr>
          <p:nvPr>
            <a:videoFile r:link="rId1"/>
          </p:nvPr>
        </p:nvPicPr>
        <p:blipFill>
          <a:blip r:embed="rId4"/>
          <a:stretch>
            <a:fillRect/>
          </a:stretch>
        </p:blipFill>
        <p:spPr>
          <a:xfrm>
            <a:off x="1100039" y="198783"/>
            <a:ext cx="7546705" cy="4263887"/>
          </a:xfrm>
          <a:prstGeom prst="rect">
            <a:avLst/>
          </a:prstGeom>
        </p:spPr>
      </p:pic>
    </p:spTree>
    <p:extLst>
      <p:ext uri="{BB962C8B-B14F-4D97-AF65-F5344CB8AC3E}">
        <p14:creationId xmlns:p14="http://schemas.microsoft.com/office/powerpoint/2010/main" val="389499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628650" y="1783772"/>
            <a:ext cx="7886700" cy="1318238"/>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US" sz="2800"/>
              <a:t>Difficult conversations are those that involve high stakes, strong emotions, and opposing opinions. </a:t>
            </a:r>
          </a:p>
        </p:txBody>
      </p:sp>
    </p:spTree>
    <p:extLst>
      <p:ext uri="{BB962C8B-B14F-4D97-AF65-F5344CB8AC3E}">
        <p14:creationId xmlns:p14="http://schemas.microsoft.com/office/powerpoint/2010/main" val="2748765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5FE4B1E0-4DD6-06C6-D6F4-0FB985AB9083}"/>
            </a:ext>
          </a:extLst>
        </p:cNvPr>
        <p:cNvGrpSpPr/>
        <p:nvPr/>
      </p:nvGrpSpPr>
      <p:grpSpPr>
        <a:xfrm>
          <a:off x="0" y="0"/>
          <a:ext cx="0" cy="0"/>
          <a:chOff x="0" y="0"/>
          <a:chExt cx="0" cy="0"/>
        </a:xfrm>
      </p:grpSpPr>
      <p:sp>
        <p:nvSpPr>
          <p:cNvPr id="216" name="Google Shape;216;p34">
            <a:extLst>
              <a:ext uri="{FF2B5EF4-FFF2-40B4-BE49-F238E27FC236}">
                <a16:creationId xmlns:a16="http://schemas.microsoft.com/office/drawing/2014/main" id="{874799AE-F572-AC5B-35F5-B2F417446E8A}"/>
              </a:ext>
            </a:extLst>
          </p:cNvPr>
          <p:cNvSpPr txBox="1">
            <a:spLocks noGrp="1"/>
          </p:cNvSpPr>
          <p:nvPr>
            <p:ph type="title"/>
          </p:nvPr>
        </p:nvSpPr>
        <p:spPr>
          <a:xfrm>
            <a:off x="573231" y="654627"/>
            <a:ext cx="7535140" cy="599209"/>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2"/>
              </a:buClr>
              <a:buSzPts val="4500"/>
              <a:buFont typeface="Montserrat ExtraBold"/>
              <a:buNone/>
            </a:pPr>
            <a:r>
              <a:rPr lang="en" sz="3600"/>
              <a:t>Some Guiding Principles</a:t>
            </a:r>
            <a:endParaRPr sz="3600"/>
          </a:p>
        </p:txBody>
      </p:sp>
      <p:sp>
        <p:nvSpPr>
          <p:cNvPr id="2" name="TextBox 1">
            <a:extLst>
              <a:ext uri="{FF2B5EF4-FFF2-40B4-BE49-F238E27FC236}">
                <a16:creationId xmlns:a16="http://schemas.microsoft.com/office/drawing/2014/main" id="{BB4783F4-F071-D9A3-9BED-A746B5D02379}"/>
              </a:ext>
            </a:extLst>
          </p:cNvPr>
          <p:cNvSpPr txBox="1"/>
          <p:nvPr/>
        </p:nvSpPr>
        <p:spPr>
          <a:xfrm>
            <a:off x="471948" y="1253836"/>
            <a:ext cx="8098821" cy="2893100"/>
          </a:xfrm>
          <a:prstGeom prst="rect">
            <a:avLst/>
          </a:prstGeom>
          <a:noFill/>
        </p:spPr>
        <p:txBody>
          <a:bodyPr wrap="square" rtlCol="0">
            <a:spAutoFit/>
          </a:bodyPr>
          <a:lstStyle/>
          <a:p>
            <a:pPr marL="342900" indent="-342900">
              <a:buFont typeface="Arial" panose="020B0604020202020204" pitchFamily="34" charset="0"/>
              <a:buChar char="•"/>
            </a:pPr>
            <a:r>
              <a:rPr lang="en-US" sz="2400"/>
              <a:t>You don’t know anything</a:t>
            </a:r>
          </a:p>
          <a:p>
            <a:pPr lvl="1"/>
            <a:r>
              <a:rPr lang="en-US" sz="2400"/>
              <a:t>	-Ask &amp; Listen </a:t>
            </a:r>
          </a:p>
          <a:p>
            <a:pPr lvl="1"/>
            <a:r>
              <a:rPr lang="en-US" sz="2400"/>
              <a:t>	-Hear it from them</a:t>
            </a:r>
          </a:p>
          <a:p>
            <a:pPr marL="342900" indent="-342900">
              <a:buFont typeface="Arial" panose="020B0604020202020204" pitchFamily="34" charset="0"/>
              <a:buChar char="•"/>
            </a:pPr>
            <a:r>
              <a:rPr lang="en-US" sz="2400"/>
              <a:t>Move toward the conflict – otherwise frustration sets in</a:t>
            </a:r>
          </a:p>
          <a:p>
            <a:r>
              <a:rPr lang="en-US" sz="2400"/>
              <a:t>	-Conflict can be opportunity</a:t>
            </a:r>
          </a:p>
          <a:p>
            <a:pPr marL="342900" indent="-342900">
              <a:buFont typeface="Arial" panose="020B0604020202020204" pitchFamily="34" charset="0"/>
              <a:buChar char="•"/>
            </a:pPr>
            <a:r>
              <a:rPr lang="en-US" sz="2400"/>
              <a:t>Keep quiet &amp; don’t panic</a:t>
            </a:r>
          </a:p>
          <a:p>
            <a:r>
              <a:rPr lang="en-US" sz="2400"/>
              <a:t>	-They see you jumpy, they lose 	confidence</a:t>
            </a:r>
          </a:p>
          <a:p>
            <a:endParaRPr lang="en-US"/>
          </a:p>
        </p:txBody>
      </p:sp>
    </p:spTree>
    <p:extLst>
      <p:ext uri="{BB962C8B-B14F-4D97-AF65-F5344CB8AC3E}">
        <p14:creationId xmlns:p14="http://schemas.microsoft.com/office/powerpoint/2010/main" val="3575181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C86EEA2C-D743-35DB-5BF6-BF61F261A508}"/>
            </a:ext>
          </a:extLst>
        </p:cNvPr>
        <p:cNvGrpSpPr/>
        <p:nvPr/>
      </p:nvGrpSpPr>
      <p:grpSpPr>
        <a:xfrm>
          <a:off x="0" y="0"/>
          <a:ext cx="0" cy="0"/>
          <a:chOff x="0" y="0"/>
          <a:chExt cx="0" cy="0"/>
        </a:xfrm>
      </p:grpSpPr>
      <p:sp>
        <p:nvSpPr>
          <p:cNvPr id="216" name="Google Shape;216;p34">
            <a:extLst>
              <a:ext uri="{FF2B5EF4-FFF2-40B4-BE49-F238E27FC236}">
                <a16:creationId xmlns:a16="http://schemas.microsoft.com/office/drawing/2014/main" id="{BE629FC7-D62E-72EA-B679-255C9FCDD39A}"/>
              </a:ext>
            </a:extLst>
          </p:cNvPr>
          <p:cNvSpPr txBox="1">
            <a:spLocks noGrp="1"/>
          </p:cNvSpPr>
          <p:nvPr>
            <p:ph type="title"/>
          </p:nvPr>
        </p:nvSpPr>
        <p:spPr>
          <a:xfrm>
            <a:off x="573231" y="654627"/>
            <a:ext cx="7535140" cy="599209"/>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2"/>
              </a:buClr>
              <a:buSzPts val="4500"/>
              <a:buFont typeface="Montserrat ExtraBold"/>
              <a:buNone/>
            </a:pPr>
            <a:r>
              <a:rPr lang="en" sz="3600"/>
              <a:t>Welcome</a:t>
            </a:r>
            <a:endParaRPr sz="3600"/>
          </a:p>
        </p:txBody>
      </p:sp>
      <p:sp>
        <p:nvSpPr>
          <p:cNvPr id="4" name="TextBox 3">
            <a:extLst>
              <a:ext uri="{FF2B5EF4-FFF2-40B4-BE49-F238E27FC236}">
                <a16:creationId xmlns:a16="http://schemas.microsoft.com/office/drawing/2014/main" id="{24633639-92E9-1449-425B-6338F536AA5A}"/>
              </a:ext>
            </a:extLst>
          </p:cNvPr>
          <p:cNvSpPr txBox="1"/>
          <p:nvPr/>
        </p:nvSpPr>
        <p:spPr>
          <a:xfrm>
            <a:off x="706057" y="1253836"/>
            <a:ext cx="5798916" cy="1938992"/>
          </a:xfrm>
          <a:prstGeom prst="rect">
            <a:avLst/>
          </a:prstGeom>
          <a:noFill/>
        </p:spPr>
        <p:txBody>
          <a:bodyPr wrap="square" rtlCol="0">
            <a:spAutoFit/>
          </a:bodyPr>
          <a:lstStyle/>
          <a:p>
            <a:pPr marL="285750" indent="-285750">
              <a:buFont typeface="Arial" panose="020B0604020202020204" pitchFamily="34" charset="0"/>
              <a:buChar char="•"/>
            </a:pPr>
            <a:r>
              <a:rPr lang="en-US" sz="2400"/>
              <a:t>Uncomfortable Conversations</a:t>
            </a:r>
          </a:p>
          <a:p>
            <a:pPr marL="285750" indent="-285750">
              <a:buFont typeface="Arial" panose="020B0604020202020204" pitchFamily="34" charset="0"/>
              <a:buChar char="•"/>
            </a:pPr>
            <a:r>
              <a:rPr lang="en-US" sz="2400"/>
              <a:t>5 Generations in the workforce</a:t>
            </a:r>
          </a:p>
          <a:p>
            <a:pPr marL="285750" indent="-285750">
              <a:buFont typeface="Arial" panose="020B0604020202020204" pitchFamily="34" charset="0"/>
              <a:buChar char="•"/>
            </a:pPr>
            <a:r>
              <a:rPr lang="en-US" sz="2400"/>
              <a:t>Difficult Conversations</a:t>
            </a:r>
          </a:p>
          <a:p>
            <a:pPr marL="285750" indent="-285750">
              <a:buFont typeface="Arial" panose="020B0604020202020204" pitchFamily="34" charset="0"/>
              <a:buChar char="•"/>
            </a:pPr>
            <a:r>
              <a:rPr lang="en-US" sz="2400"/>
              <a:t>Scenarios</a:t>
            </a:r>
          </a:p>
          <a:p>
            <a:endParaRPr lang="en-US" sz="2400"/>
          </a:p>
        </p:txBody>
      </p:sp>
    </p:spTree>
    <p:extLst>
      <p:ext uri="{BB962C8B-B14F-4D97-AF65-F5344CB8AC3E}">
        <p14:creationId xmlns:p14="http://schemas.microsoft.com/office/powerpoint/2010/main" val="3509250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xfrm>
            <a:off x="628650" y="832464"/>
            <a:ext cx="7886700" cy="1318238"/>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US" sz="3600"/>
              <a:t>Choose the Right </a:t>
            </a:r>
            <a:r>
              <a:rPr lang="en-US" sz="3600">
                <a:solidFill>
                  <a:srgbClr val="92D050"/>
                </a:solidFill>
              </a:rPr>
              <a:t>Time</a:t>
            </a:r>
            <a:r>
              <a:rPr lang="en-US" sz="3600"/>
              <a:t> &amp; </a:t>
            </a:r>
            <a:r>
              <a:rPr lang="en-US" sz="3600">
                <a:solidFill>
                  <a:srgbClr val="92D050"/>
                </a:solidFill>
              </a:rPr>
              <a:t>Place</a:t>
            </a:r>
          </a:p>
        </p:txBody>
      </p:sp>
      <p:sp>
        <p:nvSpPr>
          <p:cNvPr id="193" name="Google Shape;193;p31"/>
          <p:cNvSpPr txBox="1">
            <a:spLocks noGrp="1"/>
          </p:cNvSpPr>
          <p:nvPr>
            <p:ph type="body" idx="1"/>
          </p:nvPr>
        </p:nvSpPr>
        <p:spPr>
          <a:xfrm>
            <a:off x="628650" y="2110502"/>
            <a:ext cx="7886700" cy="922496"/>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2"/>
              </a:buClr>
              <a:buSzPts val="1800"/>
              <a:buNone/>
            </a:pPr>
            <a:r>
              <a:rPr lang="en-US" sz="2400">
                <a:solidFill>
                  <a:schemeClr val="bg1"/>
                </a:solidFill>
                <a:latin typeface="Montserrat" panose="00000500000000000000" pitchFamily="2" charset="0"/>
                <a:ea typeface="Montserrat SemiBold"/>
                <a:cs typeface="Montserrat SemiBold"/>
                <a:sym typeface="Montserrat SemiBold"/>
              </a:rPr>
              <a:t>Choose a location that is conducive to having a productive  conversation, and a time when both parties are likely to be focused and alert.</a:t>
            </a:r>
          </a:p>
          <a:p>
            <a:pPr marL="0" lvl="0" indent="0" algn="l" rtl="0">
              <a:lnSpc>
                <a:spcPct val="100000"/>
              </a:lnSpc>
              <a:spcBef>
                <a:spcPts val="0"/>
              </a:spcBef>
              <a:spcAft>
                <a:spcPts val="0"/>
              </a:spcAft>
              <a:buClr>
                <a:schemeClr val="dk2"/>
              </a:buClr>
              <a:buSzPts val="1800"/>
              <a:buNone/>
            </a:pPr>
            <a:endParaRPr lang="en-US" sz="2400">
              <a:solidFill>
                <a:schemeClr val="bg1"/>
              </a:solidFill>
              <a:latin typeface="Montserrat" panose="00000500000000000000" pitchFamily="2" charset="0"/>
              <a:ea typeface="Montserrat SemiBold"/>
              <a:cs typeface="Montserrat SemiBold"/>
              <a:sym typeface="Montserrat SemiBold"/>
            </a:endParaRPr>
          </a:p>
          <a:p>
            <a:pPr marL="0" lvl="0" indent="0" algn="l" rtl="0">
              <a:lnSpc>
                <a:spcPct val="100000"/>
              </a:lnSpc>
              <a:spcBef>
                <a:spcPts val="800"/>
              </a:spcBef>
              <a:spcAft>
                <a:spcPts val="0"/>
              </a:spcAft>
              <a:buClr>
                <a:schemeClr val="dk2"/>
              </a:buClr>
              <a:buSzPts val="1800"/>
            </a:pPr>
            <a:endParaRPr sz="2000">
              <a:solidFill>
                <a:schemeClr val="bg1"/>
              </a:solidFill>
              <a:latin typeface="Montserrat" panose="00000500000000000000" pitchFamily="2" charset="0"/>
            </a:endParaRPr>
          </a:p>
        </p:txBody>
      </p:sp>
    </p:spTree>
    <p:extLst>
      <p:ext uri="{BB962C8B-B14F-4D97-AF65-F5344CB8AC3E}">
        <p14:creationId xmlns:p14="http://schemas.microsoft.com/office/powerpoint/2010/main" val="3186471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US" sz="3600"/>
              <a:t>Use Active Listening</a:t>
            </a:r>
          </a:p>
        </p:txBody>
      </p:sp>
      <p:sp>
        <p:nvSpPr>
          <p:cNvPr id="5" name="Google Shape;193;p31">
            <a:extLst>
              <a:ext uri="{FF2B5EF4-FFF2-40B4-BE49-F238E27FC236}">
                <a16:creationId xmlns:a16="http://schemas.microsoft.com/office/drawing/2014/main" id="{37F192C2-D81C-2912-7E48-6E1697131FD7}"/>
              </a:ext>
            </a:extLst>
          </p:cNvPr>
          <p:cNvSpPr txBox="1">
            <a:spLocks noGrp="1"/>
          </p:cNvSpPr>
          <p:nvPr>
            <p:ph type="body" idx="1"/>
          </p:nvPr>
        </p:nvSpPr>
        <p:spPr>
          <a:prstGeom prst="rect">
            <a:avLst/>
          </a:prstGeom>
          <a:noFill/>
          <a:ln>
            <a:noFill/>
          </a:ln>
        </p:spPr>
        <p:txBody>
          <a:bodyPr spcFirstLastPara="1" wrap="square" lIns="68575" tIns="34275" rIns="68575" bIns="34275" anchor="t" anchorCtr="0">
            <a:noAutofit/>
          </a:bodyPr>
          <a:lstStyle/>
          <a:p>
            <a:pPr marL="342900" lvl="0" indent="-342900" algn="l" rtl="0">
              <a:lnSpc>
                <a:spcPct val="90000"/>
              </a:lnSpc>
              <a:spcBef>
                <a:spcPts val="800"/>
              </a:spcBef>
              <a:spcAft>
                <a:spcPts val="0"/>
              </a:spcAft>
              <a:buClr>
                <a:schemeClr val="dk2"/>
              </a:buClr>
              <a:buSzPts val="1800"/>
              <a:buFont typeface="+mj-lt"/>
              <a:buAutoNum type="arabicPeriod"/>
            </a:pPr>
            <a:r>
              <a:rPr lang="en"/>
              <a:t>Open mind</a:t>
            </a:r>
          </a:p>
          <a:p>
            <a:pPr marL="342900" lvl="0" indent="-342900" algn="l" rtl="0">
              <a:lnSpc>
                <a:spcPct val="90000"/>
              </a:lnSpc>
              <a:spcBef>
                <a:spcPts val="800"/>
              </a:spcBef>
              <a:spcAft>
                <a:spcPts val="0"/>
              </a:spcAft>
              <a:buClr>
                <a:schemeClr val="dk2"/>
              </a:buClr>
              <a:buSzPts val="1800"/>
              <a:buFont typeface="+mj-lt"/>
              <a:buAutoNum type="arabicPeriod"/>
            </a:pPr>
            <a:r>
              <a:rPr lang="en"/>
              <a:t>Pay attention</a:t>
            </a:r>
          </a:p>
          <a:p>
            <a:pPr marL="342900" lvl="0" indent="-342900" algn="l" rtl="0">
              <a:lnSpc>
                <a:spcPct val="90000"/>
              </a:lnSpc>
              <a:spcBef>
                <a:spcPts val="800"/>
              </a:spcBef>
              <a:spcAft>
                <a:spcPts val="0"/>
              </a:spcAft>
              <a:buClr>
                <a:schemeClr val="dk2"/>
              </a:buClr>
              <a:buSzPts val="1800"/>
              <a:buFont typeface="+mj-lt"/>
              <a:buAutoNum type="arabicPeriod"/>
            </a:pPr>
            <a:r>
              <a:rPr lang="en"/>
              <a:t>Be silent</a:t>
            </a:r>
          </a:p>
          <a:p>
            <a:pPr marL="342900" lvl="0" indent="-342900" algn="l" rtl="0">
              <a:lnSpc>
                <a:spcPct val="90000"/>
              </a:lnSpc>
              <a:spcBef>
                <a:spcPts val="800"/>
              </a:spcBef>
              <a:spcAft>
                <a:spcPts val="0"/>
              </a:spcAft>
              <a:buClr>
                <a:schemeClr val="dk2"/>
              </a:buClr>
              <a:buSzPts val="1800"/>
              <a:buFont typeface="+mj-lt"/>
              <a:buAutoNum type="arabicPeriod"/>
            </a:pPr>
            <a:r>
              <a:rPr lang="en"/>
              <a:t>Ask questions</a:t>
            </a:r>
          </a:p>
          <a:p>
            <a:pPr marL="342900" indent="-342900">
              <a:buFont typeface="+mj-lt"/>
              <a:buAutoNum type="arabicPeriod" startAt="5"/>
            </a:pPr>
            <a:r>
              <a:rPr lang="en-US"/>
              <a:t>Comprehend</a:t>
            </a:r>
          </a:p>
          <a:p>
            <a:pPr marL="342900" indent="-342900">
              <a:buFont typeface="+mj-lt"/>
              <a:buAutoNum type="arabicPeriod" startAt="5"/>
            </a:pPr>
            <a:r>
              <a:rPr lang="en-US"/>
              <a:t>Retain</a:t>
            </a:r>
          </a:p>
          <a:p>
            <a:pPr marL="342900" indent="-342900">
              <a:buFont typeface="+mj-lt"/>
              <a:buAutoNum type="arabicPeriod" startAt="5"/>
            </a:pPr>
            <a:r>
              <a:rPr lang="en-US"/>
              <a:t>Respond</a:t>
            </a:r>
          </a:p>
          <a:p>
            <a:pPr marL="342900" lvl="0" indent="-342900" algn="l" rtl="0">
              <a:lnSpc>
                <a:spcPct val="90000"/>
              </a:lnSpc>
              <a:spcBef>
                <a:spcPts val="800"/>
              </a:spcBef>
              <a:spcAft>
                <a:spcPts val="0"/>
              </a:spcAft>
              <a:buClr>
                <a:schemeClr val="dk2"/>
              </a:buClr>
              <a:buSzPts val="1800"/>
              <a:buFont typeface="+mj-lt"/>
              <a:buAutoNum type="arabicPeriod"/>
            </a:pPr>
            <a:endParaRPr sz="1400"/>
          </a:p>
        </p:txBody>
      </p:sp>
      <p:pic>
        <p:nvPicPr>
          <p:cNvPr id="2" name="Online Media 1" descr="The Big Bang Theory - Please pass the butter!!">
            <a:hlinkClick r:id="" action="ppaction://media"/>
            <a:extLst>
              <a:ext uri="{FF2B5EF4-FFF2-40B4-BE49-F238E27FC236}">
                <a16:creationId xmlns:a16="http://schemas.microsoft.com/office/drawing/2014/main" id="{CA9F18C4-C67B-8C4F-BED2-666377743A74}"/>
              </a:ext>
            </a:extLst>
          </p:cNvPr>
          <p:cNvPicPr>
            <a:picLocks noRot="1" noChangeAspect="1"/>
          </p:cNvPicPr>
          <p:nvPr>
            <a:videoFile r:link="rId1"/>
          </p:nvPr>
        </p:nvPicPr>
        <p:blipFill>
          <a:blip r:embed="rId4"/>
          <a:stretch>
            <a:fillRect/>
          </a:stretch>
        </p:blipFill>
        <p:spPr>
          <a:xfrm>
            <a:off x="3654937" y="1444867"/>
            <a:ext cx="4860413" cy="2746133"/>
          </a:xfrm>
          <a:prstGeom prst="rect">
            <a:avLst/>
          </a:prstGeom>
        </p:spPr>
      </p:pic>
    </p:spTree>
    <p:extLst>
      <p:ext uri="{BB962C8B-B14F-4D97-AF65-F5344CB8AC3E}">
        <p14:creationId xmlns:p14="http://schemas.microsoft.com/office/powerpoint/2010/main" val="157460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6"/>
          <p:cNvSpPr txBox="1">
            <a:spLocks noGrp="1"/>
          </p:cNvSpPr>
          <p:nvPr>
            <p:ph type="title"/>
          </p:nvPr>
        </p:nvSpPr>
        <p:spPr>
          <a:xfrm>
            <a:off x="526513" y="1681166"/>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lt1"/>
              </a:buClr>
              <a:buSzPts val="3300"/>
              <a:buFont typeface="Montserrat ExtraBold"/>
              <a:buNone/>
            </a:pPr>
            <a:r>
              <a:rPr lang="en" sz="4800"/>
              <a:t>Scenarios</a:t>
            </a:r>
            <a:endParaRPr sz="4800"/>
          </a:p>
        </p:txBody>
      </p:sp>
    </p:spTree>
    <p:extLst>
      <p:ext uri="{BB962C8B-B14F-4D97-AF65-F5344CB8AC3E}">
        <p14:creationId xmlns:p14="http://schemas.microsoft.com/office/powerpoint/2010/main" val="1482726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650291D5-66A4-7D47-63D8-A2F3C2BF521C}"/>
            </a:ext>
          </a:extLst>
        </p:cNvPr>
        <p:cNvGrpSpPr/>
        <p:nvPr/>
      </p:nvGrpSpPr>
      <p:grpSpPr>
        <a:xfrm>
          <a:off x="0" y="0"/>
          <a:ext cx="0" cy="0"/>
          <a:chOff x="0" y="0"/>
          <a:chExt cx="0" cy="0"/>
        </a:xfrm>
      </p:grpSpPr>
      <p:sp>
        <p:nvSpPr>
          <p:cNvPr id="216" name="Google Shape;216;p34">
            <a:extLst>
              <a:ext uri="{FF2B5EF4-FFF2-40B4-BE49-F238E27FC236}">
                <a16:creationId xmlns:a16="http://schemas.microsoft.com/office/drawing/2014/main" id="{44F4E6A6-4F66-1CB2-0BFE-6C39614840CA}"/>
              </a:ext>
            </a:extLst>
          </p:cNvPr>
          <p:cNvSpPr txBox="1">
            <a:spLocks noGrp="1"/>
          </p:cNvSpPr>
          <p:nvPr>
            <p:ph type="title"/>
          </p:nvPr>
        </p:nvSpPr>
        <p:spPr>
          <a:xfrm>
            <a:off x="221672" y="654626"/>
            <a:ext cx="7886699" cy="1582735"/>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2"/>
              </a:buClr>
              <a:buSzPts val="4500"/>
              <a:buFont typeface="Montserrat ExtraBold"/>
              <a:buNone/>
            </a:pPr>
            <a:r>
              <a:rPr lang="en-US"/>
              <a:t>Missed Partnership Due to Business Development Gaps</a:t>
            </a:r>
            <a:endParaRPr>
              <a:solidFill>
                <a:srgbClr val="76C14C"/>
              </a:solidFill>
            </a:endParaRPr>
          </a:p>
        </p:txBody>
      </p:sp>
      <p:sp>
        <p:nvSpPr>
          <p:cNvPr id="3" name="Text Placeholder 2">
            <a:extLst>
              <a:ext uri="{FF2B5EF4-FFF2-40B4-BE49-F238E27FC236}">
                <a16:creationId xmlns:a16="http://schemas.microsoft.com/office/drawing/2014/main" id="{1CB2A5FB-78CC-916B-F715-BA5F4320900E}"/>
              </a:ext>
            </a:extLst>
          </p:cNvPr>
          <p:cNvSpPr>
            <a:spLocks noGrp="1"/>
          </p:cNvSpPr>
          <p:nvPr>
            <p:ph type="body" idx="1"/>
          </p:nvPr>
        </p:nvSpPr>
        <p:spPr>
          <a:xfrm>
            <a:off x="628650" y="2393004"/>
            <a:ext cx="7886700" cy="2169164"/>
          </a:xfrm>
        </p:spPr>
        <p:txBody>
          <a:bodyPr/>
          <a:lstStyle/>
          <a:p>
            <a:r>
              <a:rPr lang="en-US" b="1" kern="0">
                <a:effectLst/>
                <a:latin typeface="Montserrat" pitchFamily="2" charset="77"/>
                <a:ea typeface="Times New Roman" panose="02020603050405020304" pitchFamily="18" charset="0"/>
              </a:rPr>
              <a:t>One of your direct reports is a strong performer and respected within the firm. They’re up for partner consideration, but you know they won’t be selected this year due to insufficient business generation. You’re choosing to address this proactively — before they hear it from someone else or feel blindsided</a:t>
            </a:r>
            <a:endParaRPr lang="en-US" b="1">
              <a:latin typeface="Montserrat" pitchFamily="2" charset="77"/>
            </a:endParaRPr>
          </a:p>
        </p:txBody>
      </p:sp>
    </p:spTree>
    <p:extLst>
      <p:ext uri="{BB962C8B-B14F-4D97-AF65-F5344CB8AC3E}">
        <p14:creationId xmlns:p14="http://schemas.microsoft.com/office/powerpoint/2010/main" val="1151374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xfrm>
            <a:off x="628650" y="1063337"/>
            <a:ext cx="7886700" cy="1318238"/>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US" sz="3600"/>
              <a:t>Be Respectful</a:t>
            </a:r>
          </a:p>
        </p:txBody>
      </p:sp>
      <p:sp>
        <p:nvSpPr>
          <p:cNvPr id="193" name="Google Shape;193;p31"/>
          <p:cNvSpPr txBox="1">
            <a:spLocks noGrp="1"/>
          </p:cNvSpPr>
          <p:nvPr>
            <p:ph type="body" idx="1"/>
          </p:nvPr>
        </p:nvSpPr>
        <p:spPr>
          <a:xfrm>
            <a:off x="628650" y="2403981"/>
            <a:ext cx="7886700" cy="922496"/>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US" sz="2400">
                <a:solidFill>
                  <a:schemeClr val="bg1"/>
                </a:solidFill>
                <a:latin typeface="Montserrat" panose="00000500000000000000" pitchFamily="2" charset="0"/>
                <a:ea typeface="Montserrat SemiBold"/>
                <a:cs typeface="Montserrat SemiBold"/>
                <a:sym typeface="Montserrat SemiBold"/>
              </a:rPr>
              <a:t>Stay respectful and professional, even if the other person becomes upset or confrontational.</a:t>
            </a:r>
          </a:p>
          <a:p>
            <a:pPr marL="0" lvl="0" indent="0" algn="l" rtl="0">
              <a:lnSpc>
                <a:spcPct val="90000"/>
              </a:lnSpc>
              <a:spcBef>
                <a:spcPts val="800"/>
              </a:spcBef>
              <a:spcAft>
                <a:spcPts val="0"/>
              </a:spcAft>
              <a:buClr>
                <a:schemeClr val="dk2"/>
              </a:buClr>
              <a:buSzPts val="1800"/>
            </a:pPr>
            <a:endParaRPr sz="2000">
              <a:solidFill>
                <a:schemeClr val="bg1"/>
              </a:solidFill>
              <a:latin typeface="Montserrat" panose="00000500000000000000" pitchFamily="2" charset="0"/>
            </a:endParaRPr>
          </a:p>
        </p:txBody>
      </p:sp>
    </p:spTree>
    <p:extLst>
      <p:ext uri="{BB962C8B-B14F-4D97-AF65-F5344CB8AC3E}">
        <p14:creationId xmlns:p14="http://schemas.microsoft.com/office/powerpoint/2010/main" val="1056833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02BA14DE-96AF-B6B5-47AF-53F4847EEC5A}"/>
            </a:ext>
          </a:extLst>
        </p:cNvPr>
        <p:cNvGrpSpPr/>
        <p:nvPr/>
      </p:nvGrpSpPr>
      <p:grpSpPr>
        <a:xfrm>
          <a:off x="0" y="0"/>
          <a:ext cx="0" cy="0"/>
          <a:chOff x="0" y="0"/>
          <a:chExt cx="0" cy="0"/>
        </a:xfrm>
      </p:grpSpPr>
      <p:sp>
        <p:nvSpPr>
          <p:cNvPr id="216" name="Google Shape;216;p34">
            <a:extLst>
              <a:ext uri="{FF2B5EF4-FFF2-40B4-BE49-F238E27FC236}">
                <a16:creationId xmlns:a16="http://schemas.microsoft.com/office/drawing/2014/main" id="{B321AA46-C3CC-42A7-94AD-6F5EC79ECC23}"/>
              </a:ext>
            </a:extLst>
          </p:cNvPr>
          <p:cNvSpPr txBox="1">
            <a:spLocks noGrp="1"/>
          </p:cNvSpPr>
          <p:nvPr>
            <p:ph type="title"/>
          </p:nvPr>
        </p:nvSpPr>
        <p:spPr>
          <a:xfrm>
            <a:off x="221672" y="654626"/>
            <a:ext cx="7886699" cy="1582735"/>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2"/>
              </a:buClr>
              <a:buSzPts val="4500"/>
              <a:buFont typeface="Montserrat ExtraBold"/>
              <a:buNone/>
            </a:pPr>
            <a:r>
              <a:rPr lang="en-US"/>
              <a:t>Addressing a Personal Hygiene Issue</a:t>
            </a:r>
            <a:endParaRPr>
              <a:solidFill>
                <a:srgbClr val="76C14C"/>
              </a:solidFill>
            </a:endParaRPr>
          </a:p>
        </p:txBody>
      </p:sp>
      <p:sp>
        <p:nvSpPr>
          <p:cNvPr id="3" name="Text Placeholder 2">
            <a:extLst>
              <a:ext uri="{FF2B5EF4-FFF2-40B4-BE49-F238E27FC236}">
                <a16:creationId xmlns:a16="http://schemas.microsoft.com/office/drawing/2014/main" id="{1FF3E66A-A660-E2B7-68EB-0E0A3C6B6F41}"/>
              </a:ext>
            </a:extLst>
          </p:cNvPr>
          <p:cNvSpPr>
            <a:spLocks noGrp="1"/>
          </p:cNvSpPr>
          <p:nvPr>
            <p:ph type="body" idx="1"/>
          </p:nvPr>
        </p:nvSpPr>
        <p:spPr>
          <a:xfrm>
            <a:off x="628650" y="2393004"/>
            <a:ext cx="7886700" cy="1279836"/>
          </a:xfrm>
        </p:spPr>
        <p:txBody>
          <a:bodyPr/>
          <a:lstStyle/>
          <a:p>
            <a:r>
              <a:rPr lang="en-US" b="1" kern="0">
                <a:effectLst/>
                <a:latin typeface="Montserrat" pitchFamily="2" charset="77"/>
                <a:ea typeface="Times New Roman" panose="02020603050405020304" pitchFamily="18" charset="0"/>
              </a:rPr>
              <a:t>You have a high-performing direct report whose personal hygiene has become an issue in the office. Several colleagues have discreetly mentioned concerns about odor and professionalism. You must address it privately and constructively.</a:t>
            </a:r>
            <a:endParaRPr lang="en-US" b="1">
              <a:latin typeface="Montserrat" pitchFamily="2" charset="77"/>
            </a:endParaRPr>
          </a:p>
        </p:txBody>
      </p:sp>
    </p:spTree>
    <p:extLst>
      <p:ext uri="{BB962C8B-B14F-4D97-AF65-F5344CB8AC3E}">
        <p14:creationId xmlns:p14="http://schemas.microsoft.com/office/powerpoint/2010/main" val="3781194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74F958E1-F5EE-4888-E449-7E3EC3423FAF}"/>
            </a:ext>
          </a:extLst>
        </p:cNvPr>
        <p:cNvGrpSpPr/>
        <p:nvPr/>
      </p:nvGrpSpPr>
      <p:grpSpPr>
        <a:xfrm>
          <a:off x="0" y="0"/>
          <a:ext cx="0" cy="0"/>
          <a:chOff x="0" y="0"/>
          <a:chExt cx="0" cy="0"/>
        </a:xfrm>
      </p:grpSpPr>
      <p:sp>
        <p:nvSpPr>
          <p:cNvPr id="216" name="Google Shape;216;p34">
            <a:extLst>
              <a:ext uri="{FF2B5EF4-FFF2-40B4-BE49-F238E27FC236}">
                <a16:creationId xmlns:a16="http://schemas.microsoft.com/office/drawing/2014/main" id="{0CAF185D-5902-C8C0-E09F-BB675BE2AD0F}"/>
              </a:ext>
            </a:extLst>
          </p:cNvPr>
          <p:cNvSpPr txBox="1">
            <a:spLocks noGrp="1"/>
          </p:cNvSpPr>
          <p:nvPr>
            <p:ph type="title"/>
          </p:nvPr>
        </p:nvSpPr>
        <p:spPr>
          <a:xfrm>
            <a:off x="221672" y="654626"/>
            <a:ext cx="7886699" cy="1582735"/>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2"/>
              </a:buClr>
              <a:buSzPts val="4500"/>
              <a:buFont typeface="Montserrat ExtraBold"/>
              <a:buNone/>
            </a:pPr>
            <a:r>
              <a:rPr lang="en-US"/>
              <a:t>Pushing Back Against a Senior Partner's Unreasonable Request</a:t>
            </a:r>
            <a:endParaRPr>
              <a:solidFill>
                <a:srgbClr val="76C14C"/>
              </a:solidFill>
            </a:endParaRPr>
          </a:p>
        </p:txBody>
      </p:sp>
      <p:sp>
        <p:nvSpPr>
          <p:cNvPr id="3" name="Text Placeholder 2">
            <a:extLst>
              <a:ext uri="{FF2B5EF4-FFF2-40B4-BE49-F238E27FC236}">
                <a16:creationId xmlns:a16="http://schemas.microsoft.com/office/drawing/2014/main" id="{AD6D1A18-8543-C35C-F884-05204086C4A4}"/>
              </a:ext>
            </a:extLst>
          </p:cNvPr>
          <p:cNvSpPr>
            <a:spLocks noGrp="1"/>
          </p:cNvSpPr>
          <p:nvPr>
            <p:ph type="body" idx="1"/>
          </p:nvPr>
        </p:nvSpPr>
        <p:spPr>
          <a:xfrm>
            <a:off x="628650" y="2393004"/>
            <a:ext cx="7886700" cy="1279836"/>
          </a:xfrm>
        </p:spPr>
        <p:txBody>
          <a:bodyPr/>
          <a:lstStyle/>
          <a:p>
            <a:r>
              <a:rPr lang="en-US" b="1" kern="0">
                <a:effectLst/>
                <a:latin typeface="Montserrat" pitchFamily="2" charset="77"/>
                <a:ea typeface="Times New Roman" panose="02020603050405020304" pitchFamily="18" charset="0"/>
              </a:rPr>
              <a:t>A senior partner has assigned you a client project last minute before the deadline, which you don’t have the bandwidth to handle. You need to push back without appearing uncommitted.</a:t>
            </a:r>
            <a:endParaRPr lang="en-US" b="1">
              <a:latin typeface="Montserrat" pitchFamily="2" charset="77"/>
            </a:endParaRPr>
          </a:p>
        </p:txBody>
      </p:sp>
    </p:spTree>
    <p:extLst>
      <p:ext uri="{BB962C8B-B14F-4D97-AF65-F5344CB8AC3E}">
        <p14:creationId xmlns:p14="http://schemas.microsoft.com/office/powerpoint/2010/main" val="1671308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xfrm>
            <a:off x="628650" y="910936"/>
            <a:ext cx="7886700" cy="1318238"/>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US" sz="3600"/>
              <a:t>Be Empathetic</a:t>
            </a:r>
          </a:p>
        </p:txBody>
      </p:sp>
      <p:sp>
        <p:nvSpPr>
          <p:cNvPr id="193" name="Google Shape;193;p31"/>
          <p:cNvSpPr txBox="1">
            <a:spLocks noGrp="1"/>
          </p:cNvSpPr>
          <p:nvPr>
            <p:ph type="body" idx="1"/>
          </p:nvPr>
        </p:nvSpPr>
        <p:spPr>
          <a:xfrm>
            <a:off x="628650" y="2251580"/>
            <a:ext cx="8113568" cy="922496"/>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US" sz="2000">
                <a:solidFill>
                  <a:schemeClr val="bg1"/>
                </a:solidFill>
                <a:latin typeface="Montserrat" panose="00000500000000000000" pitchFamily="2" charset="0"/>
                <a:ea typeface="Montserrat SemiBold"/>
                <a:cs typeface="Montserrat SemiBold"/>
                <a:sym typeface="Montserrat SemiBold"/>
              </a:rPr>
              <a:t>Try to understand the other person’s perspective and feelings. </a:t>
            </a:r>
          </a:p>
          <a:p>
            <a:pPr marL="0" lvl="0" indent="0" algn="l" rtl="0">
              <a:lnSpc>
                <a:spcPct val="90000"/>
              </a:lnSpc>
              <a:spcBef>
                <a:spcPts val="0"/>
              </a:spcBef>
              <a:spcAft>
                <a:spcPts val="0"/>
              </a:spcAft>
              <a:buClr>
                <a:schemeClr val="dk2"/>
              </a:buClr>
              <a:buSzPts val="1800"/>
              <a:buNone/>
            </a:pPr>
            <a:br>
              <a:rPr lang="en-US" sz="2000">
                <a:solidFill>
                  <a:schemeClr val="bg1"/>
                </a:solidFill>
                <a:latin typeface="Montserrat" panose="00000500000000000000" pitchFamily="2" charset="0"/>
                <a:ea typeface="Montserrat SemiBold"/>
                <a:cs typeface="Montserrat SemiBold"/>
                <a:sym typeface="Montserrat SemiBold"/>
              </a:rPr>
            </a:br>
            <a:r>
              <a:rPr lang="en-US" sz="2000">
                <a:solidFill>
                  <a:schemeClr val="bg1"/>
                </a:solidFill>
                <a:latin typeface="Montserrat" panose="00000500000000000000" pitchFamily="2" charset="0"/>
                <a:ea typeface="Montserrat SemiBold"/>
                <a:cs typeface="Montserrat SemiBold"/>
                <a:sym typeface="Montserrat SemiBold"/>
              </a:rPr>
              <a:t>Show empathy and understanding.</a:t>
            </a:r>
          </a:p>
          <a:p>
            <a:pPr marL="0" lvl="0" indent="0" algn="l" rtl="0">
              <a:lnSpc>
                <a:spcPct val="90000"/>
              </a:lnSpc>
              <a:spcBef>
                <a:spcPts val="800"/>
              </a:spcBef>
              <a:spcAft>
                <a:spcPts val="0"/>
              </a:spcAft>
              <a:buClr>
                <a:schemeClr val="dk2"/>
              </a:buClr>
              <a:buSzPts val="1800"/>
            </a:pPr>
            <a:endParaRPr sz="1800">
              <a:solidFill>
                <a:schemeClr val="bg1"/>
              </a:solidFill>
              <a:latin typeface="Montserrat" panose="00000500000000000000" pitchFamily="2" charset="0"/>
            </a:endParaRPr>
          </a:p>
        </p:txBody>
      </p:sp>
    </p:spTree>
    <p:extLst>
      <p:ext uri="{BB962C8B-B14F-4D97-AF65-F5344CB8AC3E}">
        <p14:creationId xmlns:p14="http://schemas.microsoft.com/office/powerpoint/2010/main" val="3435624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4F9677BB-C2CC-6398-CE79-06497DC12B99}"/>
            </a:ext>
          </a:extLst>
        </p:cNvPr>
        <p:cNvGrpSpPr/>
        <p:nvPr/>
      </p:nvGrpSpPr>
      <p:grpSpPr>
        <a:xfrm>
          <a:off x="0" y="0"/>
          <a:ext cx="0" cy="0"/>
          <a:chOff x="0" y="0"/>
          <a:chExt cx="0" cy="0"/>
        </a:xfrm>
      </p:grpSpPr>
      <p:pic>
        <p:nvPicPr>
          <p:cNvPr id="3" name="Online Media 2" descr="How do I handle someone being defensive? Watch full role play | Xenium HR">
            <a:hlinkClick r:id="" action="ppaction://media"/>
            <a:extLst>
              <a:ext uri="{FF2B5EF4-FFF2-40B4-BE49-F238E27FC236}">
                <a16:creationId xmlns:a16="http://schemas.microsoft.com/office/drawing/2014/main" id="{DF305086-9B18-FED7-2C17-35698DB0246E}"/>
              </a:ext>
            </a:extLst>
          </p:cNvPr>
          <p:cNvPicPr>
            <a:picLocks noRot="1" noChangeAspect="1"/>
          </p:cNvPicPr>
          <p:nvPr>
            <a:videoFile r:link="rId1"/>
          </p:nvPr>
        </p:nvPicPr>
        <p:blipFill>
          <a:blip r:embed="rId4"/>
          <a:stretch>
            <a:fillRect/>
          </a:stretch>
        </p:blipFill>
        <p:spPr>
          <a:xfrm>
            <a:off x="1247422" y="467952"/>
            <a:ext cx="6649156" cy="3756774"/>
          </a:xfrm>
          <a:prstGeom prst="rect">
            <a:avLst/>
          </a:prstGeom>
        </p:spPr>
      </p:pic>
    </p:spTree>
    <p:extLst>
      <p:ext uri="{BB962C8B-B14F-4D97-AF65-F5344CB8AC3E}">
        <p14:creationId xmlns:p14="http://schemas.microsoft.com/office/powerpoint/2010/main" val="122320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350AEDA3-3427-CCD0-C3BC-EB43B7B73BE9}"/>
            </a:ext>
          </a:extLst>
        </p:cNvPr>
        <p:cNvGrpSpPr/>
        <p:nvPr/>
      </p:nvGrpSpPr>
      <p:grpSpPr>
        <a:xfrm>
          <a:off x="0" y="0"/>
          <a:ext cx="0" cy="0"/>
          <a:chOff x="0" y="0"/>
          <a:chExt cx="0" cy="0"/>
        </a:xfrm>
      </p:grpSpPr>
      <p:sp>
        <p:nvSpPr>
          <p:cNvPr id="216" name="Google Shape;216;p34">
            <a:extLst>
              <a:ext uri="{FF2B5EF4-FFF2-40B4-BE49-F238E27FC236}">
                <a16:creationId xmlns:a16="http://schemas.microsoft.com/office/drawing/2014/main" id="{F4301081-589E-4F5F-1513-184193DA978C}"/>
              </a:ext>
            </a:extLst>
          </p:cNvPr>
          <p:cNvSpPr txBox="1">
            <a:spLocks noGrp="1"/>
          </p:cNvSpPr>
          <p:nvPr>
            <p:ph type="title"/>
          </p:nvPr>
        </p:nvSpPr>
        <p:spPr>
          <a:xfrm>
            <a:off x="221672" y="654627"/>
            <a:ext cx="7886699" cy="1037986"/>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2"/>
              </a:buClr>
              <a:buSzPts val="4500"/>
              <a:buFont typeface="Montserrat ExtraBold"/>
              <a:buNone/>
            </a:pPr>
            <a:r>
              <a:rPr lang="en-US"/>
              <a:t>Delivering Difficult News to a Client</a:t>
            </a:r>
            <a:endParaRPr>
              <a:solidFill>
                <a:srgbClr val="76C14C"/>
              </a:solidFill>
            </a:endParaRPr>
          </a:p>
        </p:txBody>
      </p:sp>
      <p:sp>
        <p:nvSpPr>
          <p:cNvPr id="3" name="Text Placeholder 2">
            <a:extLst>
              <a:ext uri="{FF2B5EF4-FFF2-40B4-BE49-F238E27FC236}">
                <a16:creationId xmlns:a16="http://schemas.microsoft.com/office/drawing/2014/main" id="{6D20F390-C31C-7F2E-E8B1-2390C60DE3AD}"/>
              </a:ext>
            </a:extLst>
          </p:cNvPr>
          <p:cNvSpPr>
            <a:spLocks noGrp="1"/>
          </p:cNvSpPr>
          <p:nvPr>
            <p:ph type="body" idx="1"/>
          </p:nvPr>
        </p:nvSpPr>
        <p:spPr>
          <a:xfrm>
            <a:off x="628650" y="2393004"/>
            <a:ext cx="7886700" cy="1279836"/>
          </a:xfrm>
        </p:spPr>
        <p:txBody>
          <a:bodyPr/>
          <a:lstStyle/>
          <a:p>
            <a:r>
              <a:rPr lang="en-US" b="1" kern="0">
                <a:effectLst/>
                <a:latin typeface="Montserrat" pitchFamily="2" charset="77"/>
                <a:ea typeface="Times New Roman" panose="02020603050405020304" pitchFamily="18" charset="0"/>
              </a:rPr>
              <a:t>Your client’s expectation on the engagement is not going well, and you must deliver bad news while keeping their confidence in you and your firm.</a:t>
            </a:r>
            <a:endParaRPr lang="en-US" b="1">
              <a:latin typeface="Montserrat" pitchFamily="2" charset="77"/>
            </a:endParaRPr>
          </a:p>
        </p:txBody>
      </p:sp>
    </p:spTree>
    <p:extLst>
      <p:ext uri="{BB962C8B-B14F-4D97-AF65-F5344CB8AC3E}">
        <p14:creationId xmlns:p14="http://schemas.microsoft.com/office/powerpoint/2010/main" val="1185344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0F195253-10D1-5A9A-0D11-ACBD0F6939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BCE1CB0-14EA-477B-AD26-A8E2393E49BE}"/>
              </a:ext>
            </a:extLst>
          </p:cNvPr>
          <p:cNvSpPr txBox="1"/>
          <p:nvPr/>
        </p:nvSpPr>
        <p:spPr>
          <a:xfrm>
            <a:off x="798653" y="1683806"/>
            <a:ext cx="2974694" cy="2308324"/>
          </a:xfrm>
          <a:prstGeom prst="rect">
            <a:avLst/>
          </a:prstGeom>
          <a:noFill/>
        </p:spPr>
        <p:txBody>
          <a:bodyPr wrap="square" rtlCol="0">
            <a:spAutoFit/>
          </a:bodyPr>
          <a:lstStyle/>
          <a:p>
            <a:pPr marL="285750" indent="-285750">
              <a:buFont typeface="Arial" panose="020B0604020202020204" pitchFamily="34" charset="0"/>
              <a:buChar char="•"/>
            </a:pPr>
            <a:r>
              <a:rPr lang="en-US" sz="1800">
                <a:latin typeface="Montserrat" pitchFamily="2" charset="77"/>
              </a:rPr>
              <a:t>Nerve wracking</a:t>
            </a:r>
          </a:p>
          <a:p>
            <a:pPr marL="285750" indent="-285750">
              <a:buFont typeface="Arial" panose="020B0604020202020204" pitchFamily="34" charset="0"/>
              <a:buChar char="•"/>
            </a:pPr>
            <a:r>
              <a:rPr lang="en-US" sz="1800">
                <a:latin typeface="Montserrat" pitchFamily="2" charset="77"/>
              </a:rPr>
              <a:t>Root canal</a:t>
            </a:r>
          </a:p>
          <a:p>
            <a:pPr marL="285750" indent="-285750">
              <a:buFont typeface="Arial" panose="020B0604020202020204" pitchFamily="34" charset="0"/>
              <a:buChar char="•"/>
            </a:pPr>
            <a:r>
              <a:rPr lang="en-US" sz="1800">
                <a:latin typeface="Montserrat" pitchFamily="2" charset="77"/>
              </a:rPr>
              <a:t>Sweaty palms</a:t>
            </a:r>
          </a:p>
          <a:p>
            <a:pPr marL="285750" indent="-285750">
              <a:buFont typeface="Arial" panose="020B0604020202020204" pitchFamily="34" charset="0"/>
              <a:buChar char="•"/>
            </a:pPr>
            <a:r>
              <a:rPr lang="en-US" sz="1800">
                <a:latin typeface="Montserrat" pitchFamily="2" charset="77"/>
              </a:rPr>
              <a:t>Avoidance</a:t>
            </a:r>
          </a:p>
          <a:p>
            <a:pPr marL="285750" indent="-285750">
              <a:buFont typeface="Arial" panose="020B0604020202020204" pitchFamily="34" charset="0"/>
              <a:buChar char="•"/>
            </a:pPr>
            <a:r>
              <a:rPr lang="en-US" sz="1800">
                <a:latin typeface="Montserrat" pitchFamily="2" charset="77"/>
              </a:rPr>
              <a:t>Guilt</a:t>
            </a:r>
          </a:p>
          <a:p>
            <a:pPr marL="285750" indent="-285750">
              <a:buFont typeface="Arial" panose="020B0604020202020204" pitchFamily="34" charset="0"/>
              <a:buChar char="•"/>
            </a:pPr>
            <a:r>
              <a:rPr lang="en-US" sz="1800">
                <a:latin typeface="Montserrat" pitchFamily="2" charset="77"/>
              </a:rPr>
              <a:t>Conflict</a:t>
            </a:r>
          </a:p>
          <a:p>
            <a:pPr marL="285750" indent="-285750">
              <a:buFont typeface="Arial" panose="020B0604020202020204" pitchFamily="34" charset="0"/>
              <a:buChar char="•"/>
            </a:pPr>
            <a:r>
              <a:rPr lang="en-US" sz="1800">
                <a:latin typeface="Montserrat" pitchFamily="2" charset="77"/>
              </a:rPr>
              <a:t>Uncomfortable</a:t>
            </a:r>
          </a:p>
          <a:p>
            <a:pPr marL="285750" indent="-285750">
              <a:buFont typeface="Arial" panose="020B0604020202020204" pitchFamily="34" charset="0"/>
              <a:buChar char="•"/>
            </a:pPr>
            <a:endParaRPr lang="en-US" sz="1800">
              <a:latin typeface="Montserrat" pitchFamily="2" charset="77"/>
            </a:endParaRPr>
          </a:p>
        </p:txBody>
      </p:sp>
      <p:sp>
        <p:nvSpPr>
          <p:cNvPr id="5" name="TextBox 4">
            <a:extLst>
              <a:ext uri="{FF2B5EF4-FFF2-40B4-BE49-F238E27FC236}">
                <a16:creationId xmlns:a16="http://schemas.microsoft.com/office/drawing/2014/main" id="{1CF505F0-B4AD-D7B6-C87B-5552B775133F}"/>
              </a:ext>
            </a:extLst>
          </p:cNvPr>
          <p:cNvSpPr txBox="1"/>
          <p:nvPr/>
        </p:nvSpPr>
        <p:spPr>
          <a:xfrm>
            <a:off x="3958542" y="2253193"/>
            <a:ext cx="1111169" cy="584775"/>
          </a:xfrm>
          <a:prstGeom prst="rect">
            <a:avLst/>
          </a:prstGeom>
          <a:noFill/>
        </p:spPr>
        <p:txBody>
          <a:bodyPr wrap="square" rtlCol="0">
            <a:spAutoFit/>
          </a:bodyPr>
          <a:lstStyle/>
          <a:p>
            <a:r>
              <a:rPr lang="en-US" sz="3200">
                <a:latin typeface="Montserrat" pitchFamily="2" charset="77"/>
              </a:rPr>
              <a:t>VS</a:t>
            </a:r>
          </a:p>
        </p:txBody>
      </p:sp>
      <p:sp>
        <p:nvSpPr>
          <p:cNvPr id="6" name="TextBox 5">
            <a:extLst>
              <a:ext uri="{FF2B5EF4-FFF2-40B4-BE49-F238E27FC236}">
                <a16:creationId xmlns:a16="http://schemas.microsoft.com/office/drawing/2014/main" id="{C8D391C0-B850-5F90-1925-07371B0F08D7}"/>
              </a:ext>
            </a:extLst>
          </p:cNvPr>
          <p:cNvSpPr txBox="1"/>
          <p:nvPr/>
        </p:nvSpPr>
        <p:spPr>
          <a:xfrm>
            <a:off x="5544276" y="1683806"/>
            <a:ext cx="2974694" cy="2031325"/>
          </a:xfrm>
          <a:prstGeom prst="rect">
            <a:avLst/>
          </a:prstGeom>
          <a:noFill/>
        </p:spPr>
        <p:txBody>
          <a:bodyPr wrap="square" rtlCol="0">
            <a:spAutoFit/>
          </a:bodyPr>
          <a:lstStyle/>
          <a:p>
            <a:pPr marL="285750" indent="-285750">
              <a:buFont typeface="Arial" panose="020B0604020202020204" pitchFamily="34" charset="0"/>
              <a:buChar char="•"/>
            </a:pPr>
            <a:r>
              <a:rPr lang="en-US" sz="1800">
                <a:latin typeface="Montserrat" pitchFamily="2" charset="77"/>
              </a:rPr>
              <a:t>Benefit</a:t>
            </a:r>
          </a:p>
          <a:p>
            <a:pPr marL="285750" indent="-285750">
              <a:buFont typeface="Arial" panose="020B0604020202020204" pitchFamily="34" charset="0"/>
              <a:buChar char="•"/>
            </a:pPr>
            <a:r>
              <a:rPr lang="en-US" sz="1800">
                <a:latin typeface="Montserrat" pitchFamily="2" charset="77"/>
              </a:rPr>
              <a:t>Community Building</a:t>
            </a:r>
          </a:p>
          <a:p>
            <a:pPr marL="285750" indent="-285750">
              <a:buFont typeface="Arial" panose="020B0604020202020204" pitchFamily="34" charset="0"/>
              <a:buChar char="•"/>
            </a:pPr>
            <a:r>
              <a:rPr lang="en-US" sz="1800">
                <a:latin typeface="Montserrat" pitchFamily="2" charset="77"/>
              </a:rPr>
              <a:t>Gift</a:t>
            </a:r>
          </a:p>
          <a:p>
            <a:pPr marL="285750" indent="-285750">
              <a:buFont typeface="Arial" panose="020B0604020202020204" pitchFamily="34" charset="0"/>
              <a:buChar char="•"/>
            </a:pPr>
            <a:r>
              <a:rPr lang="en-US" sz="1800">
                <a:latin typeface="Montserrat" pitchFamily="2" charset="77"/>
              </a:rPr>
              <a:t>Teamwork</a:t>
            </a:r>
          </a:p>
          <a:p>
            <a:pPr marL="285750" indent="-285750">
              <a:buFont typeface="Arial" panose="020B0604020202020204" pitchFamily="34" charset="0"/>
              <a:buChar char="•"/>
            </a:pPr>
            <a:r>
              <a:rPr lang="en-US" sz="1800">
                <a:latin typeface="Montserrat" pitchFamily="2" charset="77"/>
              </a:rPr>
              <a:t>Respect</a:t>
            </a:r>
          </a:p>
          <a:p>
            <a:pPr marL="285750" indent="-285750">
              <a:buFont typeface="Arial" panose="020B0604020202020204" pitchFamily="34" charset="0"/>
              <a:buChar char="•"/>
            </a:pPr>
            <a:r>
              <a:rPr lang="en-US" sz="1800">
                <a:latin typeface="Montserrat" pitchFamily="2" charset="77"/>
              </a:rPr>
              <a:t>Acknowledgement</a:t>
            </a:r>
          </a:p>
          <a:p>
            <a:pPr marL="285750" indent="-285750">
              <a:buFont typeface="Arial" panose="020B0604020202020204" pitchFamily="34" charset="0"/>
              <a:buChar char="•"/>
            </a:pPr>
            <a:r>
              <a:rPr lang="en-US" sz="1800">
                <a:latin typeface="Montserrat" pitchFamily="2" charset="77"/>
              </a:rPr>
              <a:t>Transparency</a:t>
            </a:r>
          </a:p>
        </p:txBody>
      </p:sp>
      <p:sp>
        <p:nvSpPr>
          <p:cNvPr id="7" name="Google Shape;216;p34">
            <a:extLst>
              <a:ext uri="{FF2B5EF4-FFF2-40B4-BE49-F238E27FC236}">
                <a16:creationId xmlns:a16="http://schemas.microsoft.com/office/drawing/2014/main" id="{C8891F21-DE45-A806-45C3-097F5F9C9FC3}"/>
              </a:ext>
            </a:extLst>
          </p:cNvPr>
          <p:cNvSpPr txBox="1">
            <a:spLocks noGrp="1"/>
          </p:cNvSpPr>
          <p:nvPr>
            <p:ph type="title"/>
          </p:nvPr>
        </p:nvSpPr>
        <p:spPr>
          <a:xfrm>
            <a:off x="573231" y="654627"/>
            <a:ext cx="7535140" cy="599209"/>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2"/>
              </a:buClr>
              <a:buSzPts val="4500"/>
              <a:buFont typeface="Montserrat ExtraBold"/>
              <a:buNone/>
            </a:pPr>
            <a:r>
              <a:rPr lang="en" sz="3600"/>
              <a:t>Look at it differently…</a:t>
            </a:r>
            <a:endParaRPr sz="3600"/>
          </a:p>
        </p:txBody>
      </p:sp>
    </p:spTree>
    <p:extLst>
      <p:ext uri="{BB962C8B-B14F-4D97-AF65-F5344CB8AC3E}">
        <p14:creationId xmlns:p14="http://schemas.microsoft.com/office/powerpoint/2010/main" val="338457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xfrm>
            <a:off x="628650" y="1000991"/>
            <a:ext cx="7886700" cy="1318238"/>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US" sz="3600"/>
              <a:t>Avoid Blame</a:t>
            </a:r>
          </a:p>
        </p:txBody>
      </p:sp>
      <p:sp>
        <p:nvSpPr>
          <p:cNvPr id="193" name="Google Shape;193;p31"/>
          <p:cNvSpPr txBox="1">
            <a:spLocks noGrp="1"/>
          </p:cNvSpPr>
          <p:nvPr>
            <p:ph type="body" idx="1"/>
          </p:nvPr>
        </p:nvSpPr>
        <p:spPr>
          <a:xfrm>
            <a:off x="628650" y="2341635"/>
            <a:ext cx="7886700" cy="922496"/>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US" sz="2000">
                <a:solidFill>
                  <a:schemeClr val="bg1"/>
                </a:solidFill>
                <a:latin typeface="Montserrat" panose="00000500000000000000" pitchFamily="2" charset="0"/>
                <a:ea typeface="Montserrat SemiBold"/>
                <a:cs typeface="Montserrat SemiBold"/>
                <a:sym typeface="Montserrat SemiBold"/>
              </a:rPr>
              <a:t>Instead of attributing blame or pointing fingers, </a:t>
            </a:r>
          </a:p>
          <a:p>
            <a:pPr marL="0" lvl="0" indent="0" algn="l" rtl="0">
              <a:lnSpc>
                <a:spcPct val="90000"/>
              </a:lnSpc>
              <a:spcBef>
                <a:spcPts val="0"/>
              </a:spcBef>
              <a:spcAft>
                <a:spcPts val="0"/>
              </a:spcAft>
              <a:buClr>
                <a:schemeClr val="dk2"/>
              </a:buClr>
              <a:buSzPts val="1800"/>
              <a:buNone/>
            </a:pPr>
            <a:r>
              <a:rPr lang="en-US" sz="2000">
                <a:solidFill>
                  <a:schemeClr val="bg1"/>
                </a:solidFill>
                <a:latin typeface="Montserrat" panose="00000500000000000000" pitchFamily="2" charset="0"/>
                <a:ea typeface="Montserrat SemiBold"/>
                <a:cs typeface="Montserrat SemiBold"/>
                <a:sym typeface="Montserrat SemiBold"/>
              </a:rPr>
              <a:t>focus on resolving the issue and finding a solution. </a:t>
            </a:r>
          </a:p>
          <a:p>
            <a:pPr marL="0" lvl="0" indent="0" algn="l" rtl="0">
              <a:lnSpc>
                <a:spcPct val="90000"/>
              </a:lnSpc>
              <a:spcBef>
                <a:spcPts val="800"/>
              </a:spcBef>
              <a:spcAft>
                <a:spcPts val="0"/>
              </a:spcAft>
              <a:buClr>
                <a:schemeClr val="dk2"/>
              </a:buClr>
              <a:buSzPts val="1800"/>
            </a:pPr>
            <a:endParaRPr sz="1800">
              <a:solidFill>
                <a:schemeClr val="bg1"/>
              </a:solidFill>
            </a:endParaRPr>
          </a:p>
        </p:txBody>
      </p:sp>
    </p:spTree>
    <p:extLst>
      <p:ext uri="{BB962C8B-B14F-4D97-AF65-F5344CB8AC3E}">
        <p14:creationId xmlns:p14="http://schemas.microsoft.com/office/powerpoint/2010/main" val="3656376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553A3CEE-B084-3AF9-CEA9-D8A85DF59690}"/>
            </a:ext>
          </a:extLst>
        </p:cNvPr>
        <p:cNvGrpSpPr/>
        <p:nvPr/>
      </p:nvGrpSpPr>
      <p:grpSpPr>
        <a:xfrm>
          <a:off x="0" y="0"/>
          <a:ext cx="0" cy="0"/>
          <a:chOff x="0" y="0"/>
          <a:chExt cx="0" cy="0"/>
        </a:xfrm>
      </p:grpSpPr>
      <p:sp>
        <p:nvSpPr>
          <p:cNvPr id="216" name="Google Shape;216;p34">
            <a:extLst>
              <a:ext uri="{FF2B5EF4-FFF2-40B4-BE49-F238E27FC236}">
                <a16:creationId xmlns:a16="http://schemas.microsoft.com/office/drawing/2014/main" id="{8CAF361C-89C1-598B-EABF-B4EB65517F5B}"/>
              </a:ext>
            </a:extLst>
          </p:cNvPr>
          <p:cNvSpPr txBox="1">
            <a:spLocks noGrp="1"/>
          </p:cNvSpPr>
          <p:nvPr>
            <p:ph type="title"/>
          </p:nvPr>
        </p:nvSpPr>
        <p:spPr>
          <a:xfrm>
            <a:off x="221672" y="654627"/>
            <a:ext cx="7886699" cy="1037986"/>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2"/>
              </a:buClr>
              <a:buSzPts val="4500"/>
              <a:buFont typeface="Montserrat ExtraBold"/>
              <a:buNone/>
            </a:pPr>
            <a:r>
              <a:rPr lang="en-US"/>
              <a:t>Giving Honest Feedback to a Colleague</a:t>
            </a:r>
            <a:endParaRPr>
              <a:solidFill>
                <a:srgbClr val="76C14C"/>
              </a:solidFill>
            </a:endParaRPr>
          </a:p>
        </p:txBody>
      </p:sp>
      <p:sp>
        <p:nvSpPr>
          <p:cNvPr id="3" name="Text Placeholder 2">
            <a:extLst>
              <a:ext uri="{FF2B5EF4-FFF2-40B4-BE49-F238E27FC236}">
                <a16:creationId xmlns:a16="http://schemas.microsoft.com/office/drawing/2014/main" id="{48EB1B7E-D438-4A55-07E0-B0B3F992B333}"/>
              </a:ext>
            </a:extLst>
          </p:cNvPr>
          <p:cNvSpPr>
            <a:spLocks noGrp="1"/>
          </p:cNvSpPr>
          <p:nvPr>
            <p:ph type="body" idx="1"/>
          </p:nvPr>
        </p:nvSpPr>
        <p:spPr>
          <a:xfrm>
            <a:off x="628650" y="2393004"/>
            <a:ext cx="7886700" cy="1279836"/>
          </a:xfrm>
        </p:spPr>
        <p:txBody>
          <a:bodyPr/>
          <a:lstStyle/>
          <a:p>
            <a:r>
              <a:rPr lang="en-US" b="1" kern="0">
                <a:effectLst/>
                <a:latin typeface="Montserrat" pitchFamily="2" charset="77"/>
                <a:ea typeface="Times New Roman" panose="02020603050405020304" pitchFamily="18" charset="0"/>
              </a:rPr>
              <a:t>You have a colleague who consistently misses deadlines, affecting your ability to work effectively. You must address the issue without damaging your working relationship.</a:t>
            </a:r>
            <a:r>
              <a:rPr lang="en-US" b="1">
                <a:effectLst/>
                <a:latin typeface="Montserrat" pitchFamily="2" charset="77"/>
              </a:rPr>
              <a:t> </a:t>
            </a:r>
            <a:endParaRPr lang="en-US" b="1">
              <a:latin typeface="Montserrat" pitchFamily="2" charset="77"/>
            </a:endParaRPr>
          </a:p>
        </p:txBody>
      </p:sp>
    </p:spTree>
    <p:extLst>
      <p:ext uri="{BB962C8B-B14F-4D97-AF65-F5344CB8AC3E}">
        <p14:creationId xmlns:p14="http://schemas.microsoft.com/office/powerpoint/2010/main" val="1329092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F4505A41-9D56-68E1-9320-FCE54AAD42A9}"/>
            </a:ext>
          </a:extLst>
        </p:cNvPr>
        <p:cNvGrpSpPr/>
        <p:nvPr/>
      </p:nvGrpSpPr>
      <p:grpSpPr>
        <a:xfrm>
          <a:off x="0" y="0"/>
          <a:ext cx="0" cy="0"/>
          <a:chOff x="0" y="0"/>
          <a:chExt cx="0" cy="0"/>
        </a:xfrm>
      </p:grpSpPr>
      <p:sp>
        <p:nvSpPr>
          <p:cNvPr id="216" name="Google Shape;216;p34">
            <a:extLst>
              <a:ext uri="{FF2B5EF4-FFF2-40B4-BE49-F238E27FC236}">
                <a16:creationId xmlns:a16="http://schemas.microsoft.com/office/drawing/2014/main" id="{3F076A98-CE96-CA3F-F896-77AC897ED08C}"/>
              </a:ext>
            </a:extLst>
          </p:cNvPr>
          <p:cNvSpPr txBox="1">
            <a:spLocks noGrp="1"/>
          </p:cNvSpPr>
          <p:nvPr>
            <p:ph type="title"/>
          </p:nvPr>
        </p:nvSpPr>
        <p:spPr>
          <a:xfrm>
            <a:off x="221672" y="654627"/>
            <a:ext cx="7886699" cy="1037986"/>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2"/>
              </a:buClr>
              <a:buSzPts val="4500"/>
              <a:buFont typeface="Montserrat ExtraBold"/>
              <a:buNone/>
            </a:pPr>
            <a:r>
              <a:rPr lang="en-US"/>
              <a:t>Fee Pressure from a Partner</a:t>
            </a:r>
            <a:endParaRPr>
              <a:solidFill>
                <a:srgbClr val="76C14C"/>
              </a:solidFill>
            </a:endParaRPr>
          </a:p>
        </p:txBody>
      </p:sp>
      <p:sp>
        <p:nvSpPr>
          <p:cNvPr id="3" name="Text Placeholder 2">
            <a:extLst>
              <a:ext uri="{FF2B5EF4-FFF2-40B4-BE49-F238E27FC236}">
                <a16:creationId xmlns:a16="http://schemas.microsoft.com/office/drawing/2014/main" id="{55589863-9F5F-08E1-787F-70B84C5142F4}"/>
              </a:ext>
            </a:extLst>
          </p:cNvPr>
          <p:cNvSpPr>
            <a:spLocks noGrp="1"/>
          </p:cNvSpPr>
          <p:nvPr>
            <p:ph type="body" idx="1"/>
          </p:nvPr>
        </p:nvSpPr>
        <p:spPr>
          <a:xfrm>
            <a:off x="628650" y="2393004"/>
            <a:ext cx="7886700" cy="1279836"/>
          </a:xfrm>
        </p:spPr>
        <p:txBody>
          <a:bodyPr/>
          <a:lstStyle/>
          <a:p>
            <a:r>
              <a:rPr lang="en-US" b="1" kern="0">
                <a:effectLst/>
                <a:latin typeface="Montserrat" pitchFamily="2" charset="77"/>
                <a:ea typeface="Times New Roman" panose="02020603050405020304" pitchFamily="18" charset="0"/>
              </a:rPr>
              <a:t>A partner asks you to discount fees to ‘keep the relationship’ even though the client is already unprofitable and not ideal for the firm.</a:t>
            </a:r>
            <a:endParaRPr lang="en-US" b="1">
              <a:latin typeface="Montserrat" pitchFamily="2" charset="77"/>
            </a:endParaRPr>
          </a:p>
        </p:txBody>
      </p:sp>
    </p:spTree>
    <p:extLst>
      <p:ext uri="{BB962C8B-B14F-4D97-AF65-F5344CB8AC3E}">
        <p14:creationId xmlns:p14="http://schemas.microsoft.com/office/powerpoint/2010/main" val="4040827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25E16581-1C62-5B00-ED22-2D46452916F3}"/>
            </a:ext>
          </a:extLst>
        </p:cNvPr>
        <p:cNvGrpSpPr/>
        <p:nvPr/>
      </p:nvGrpSpPr>
      <p:grpSpPr>
        <a:xfrm>
          <a:off x="0" y="0"/>
          <a:ext cx="0" cy="0"/>
          <a:chOff x="0" y="0"/>
          <a:chExt cx="0" cy="0"/>
        </a:xfrm>
      </p:grpSpPr>
      <p:sp>
        <p:nvSpPr>
          <p:cNvPr id="216" name="Google Shape;216;p34">
            <a:extLst>
              <a:ext uri="{FF2B5EF4-FFF2-40B4-BE49-F238E27FC236}">
                <a16:creationId xmlns:a16="http://schemas.microsoft.com/office/drawing/2014/main" id="{0CD4E3B5-74DA-2EF7-63AF-91ACDD27C86B}"/>
              </a:ext>
            </a:extLst>
          </p:cNvPr>
          <p:cNvSpPr txBox="1">
            <a:spLocks noGrp="1"/>
          </p:cNvSpPr>
          <p:nvPr>
            <p:ph type="title"/>
          </p:nvPr>
        </p:nvSpPr>
        <p:spPr>
          <a:xfrm>
            <a:off x="221672" y="654626"/>
            <a:ext cx="7886699" cy="1738377"/>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2"/>
              </a:buClr>
              <a:buSzPts val="4500"/>
              <a:buFont typeface="Montserrat ExtraBold"/>
              <a:buNone/>
            </a:pPr>
            <a:r>
              <a:rPr lang="en-US"/>
              <a:t>Disengaged Remote Team Member</a:t>
            </a:r>
            <a:endParaRPr>
              <a:solidFill>
                <a:srgbClr val="76C14C"/>
              </a:solidFill>
            </a:endParaRPr>
          </a:p>
        </p:txBody>
      </p:sp>
      <p:sp>
        <p:nvSpPr>
          <p:cNvPr id="3" name="Text Placeholder 2">
            <a:extLst>
              <a:ext uri="{FF2B5EF4-FFF2-40B4-BE49-F238E27FC236}">
                <a16:creationId xmlns:a16="http://schemas.microsoft.com/office/drawing/2014/main" id="{36F1112A-F5CB-C227-321E-21F5675AAF39}"/>
              </a:ext>
            </a:extLst>
          </p:cNvPr>
          <p:cNvSpPr>
            <a:spLocks noGrp="1"/>
          </p:cNvSpPr>
          <p:nvPr>
            <p:ph type="body" idx="1"/>
          </p:nvPr>
        </p:nvSpPr>
        <p:spPr>
          <a:xfrm>
            <a:off x="628650" y="2653258"/>
            <a:ext cx="7886700" cy="1334125"/>
          </a:xfrm>
        </p:spPr>
        <p:txBody>
          <a:bodyPr/>
          <a:lstStyle/>
          <a:p>
            <a:r>
              <a:rPr lang="en-US" b="1" kern="0">
                <a:effectLst/>
                <a:latin typeface="Montserrat" pitchFamily="2" charset="77"/>
                <a:ea typeface="Times New Roman" panose="02020603050405020304" pitchFamily="18" charset="0"/>
              </a:rPr>
              <a:t>One of your high-potential employees is disengaged since going remote. You sense they’re considering leaving. You’re initiating a difficult, honest conversation.</a:t>
            </a:r>
            <a:endParaRPr lang="en-US" b="1">
              <a:latin typeface="Montserrat" pitchFamily="2" charset="77"/>
            </a:endParaRPr>
          </a:p>
        </p:txBody>
      </p:sp>
    </p:spTree>
    <p:extLst>
      <p:ext uri="{BB962C8B-B14F-4D97-AF65-F5344CB8AC3E}">
        <p14:creationId xmlns:p14="http://schemas.microsoft.com/office/powerpoint/2010/main" val="3540923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7"/>
          <p:cNvSpPr/>
          <p:nvPr/>
        </p:nvSpPr>
        <p:spPr>
          <a:xfrm>
            <a:off x="4704312" y="138224"/>
            <a:ext cx="2993970" cy="4421396"/>
          </a:xfrm>
          <a:prstGeom prst="parallelogram">
            <a:avLst>
              <a:gd name="adj" fmla="val 65315"/>
            </a:avLst>
          </a:prstGeom>
          <a:solidFill>
            <a:schemeClr val="accent3"/>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Montserrat"/>
              <a:ea typeface="Montserrat"/>
              <a:cs typeface="Montserrat"/>
              <a:sym typeface="Montserrat"/>
            </a:endParaRPr>
          </a:p>
        </p:txBody>
      </p:sp>
      <p:sp>
        <p:nvSpPr>
          <p:cNvPr id="365" name="Google Shape;365;p47"/>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a:t>Thank You</a:t>
            </a:r>
            <a:endParaRPr/>
          </a:p>
        </p:txBody>
      </p:sp>
      <p:sp>
        <p:nvSpPr>
          <p:cNvPr id="366" name="Google Shape;366;p47"/>
          <p:cNvSpPr txBox="1">
            <a:spLocks noGrp="1"/>
          </p:cNvSpPr>
          <p:nvPr>
            <p:ph type="body" idx="1"/>
          </p:nvPr>
        </p:nvSpPr>
        <p:spPr>
          <a:xfrm>
            <a:off x="1084254" y="1335403"/>
            <a:ext cx="4782312" cy="29317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 b="1">
                <a:latin typeface="Montserrat"/>
                <a:ea typeface="Montserrat"/>
                <a:cs typeface="Montserrat"/>
                <a:sym typeface="Montserrat"/>
              </a:rPr>
              <a:t>CONTACT</a:t>
            </a:r>
            <a:endParaRPr/>
          </a:p>
          <a:p>
            <a:pPr marL="0" lvl="0" indent="0" algn="l" rtl="0">
              <a:lnSpc>
                <a:spcPct val="90000"/>
              </a:lnSpc>
              <a:spcBef>
                <a:spcPts val="800"/>
              </a:spcBef>
              <a:spcAft>
                <a:spcPts val="0"/>
              </a:spcAft>
              <a:buClr>
                <a:schemeClr val="dk2"/>
              </a:buClr>
              <a:buSzPts val="1800"/>
              <a:buNone/>
            </a:pPr>
            <a:r>
              <a:rPr lang="en" err="1"/>
              <a:t>Dtoth@WindingRiverConsulting.com</a:t>
            </a:r>
            <a:endParaRPr/>
          </a:p>
          <a:p>
            <a:pPr marL="0" lvl="0" indent="0" algn="l" rtl="0">
              <a:lnSpc>
                <a:spcPct val="90000"/>
              </a:lnSpc>
              <a:spcBef>
                <a:spcPts val="800"/>
              </a:spcBef>
              <a:spcAft>
                <a:spcPts val="0"/>
              </a:spcAft>
              <a:buClr>
                <a:schemeClr val="accent3"/>
              </a:buClr>
              <a:buSzPts val="1800"/>
              <a:buNone/>
            </a:pPr>
            <a:r>
              <a:rPr lang="en" b="1">
                <a:solidFill>
                  <a:schemeClr val="accent3"/>
                </a:solidFill>
                <a:latin typeface="Montserrat"/>
                <a:ea typeface="Montserrat"/>
                <a:cs typeface="Montserrat"/>
                <a:sym typeface="Montserrat"/>
              </a:rPr>
              <a:t>p:</a:t>
            </a:r>
            <a:r>
              <a:rPr lang="en">
                <a:solidFill>
                  <a:schemeClr val="accent3"/>
                </a:solidFill>
                <a:latin typeface="Montserrat ExtraBold"/>
                <a:ea typeface="Montserrat ExtraBold"/>
                <a:cs typeface="Montserrat ExtraBold"/>
                <a:sym typeface="Montserrat ExtraBold"/>
              </a:rPr>
              <a:t> </a:t>
            </a:r>
            <a:r>
              <a:rPr lang="en"/>
              <a:t>440.723.3653</a:t>
            </a:r>
            <a:endParaRPr/>
          </a:p>
          <a:p>
            <a:pPr marL="0" lvl="0" indent="0" algn="l" rtl="0">
              <a:lnSpc>
                <a:spcPct val="90000"/>
              </a:lnSpc>
              <a:spcBef>
                <a:spcPts val="800"/>
              </a:spcBef>
              <a:spcAft>
                <a:spcPts val="0"/>
              </a:spcAft>
              <a:buClr>
                <a:schemeClr val="accent3"/>
              </a:buClr>
              <a:buSzPts val="1800"/>
              <a:buNone/>
            </a:pPr>
            <a:r>
              <a:rPr lang="en" b="1">
                <a:solidFill>
                  <a:schemeClr val="accent3"/>
                </a:solidFill>
                <a:latin typeface="Montserrat"/>
                <a:ea typeface="Montserrat"/>
                <a:cs typeface="Montserrat"/>
                <a:sym typeface="Montserrat"/>
              </a:rPr>
              <a:t>f:</a:t>
            </a:r>
            <a:r>
              <a:rPr lang="en">
                <a:solidFill>
                  <a:schemeClr val="accent3"/>
                </a:solidFill>
                <a:latin typeface="Montserrat ExtraBold"/>
                <a:ea typeface="Montserrat ExtraBold"/>
                <a:cs typeface="Montserrat ExtraBold"/>
                <a:sym typeface="Montserrat ExtraBold"/>
              </a:rPr>
              <a:t> </a:t>
            </a:r>
            <a:r>
              <a:rPr lang="en"/>
              <a:t>440.723.3654</a:t>
            </a:r>
            <a:endParaRPr/>
          </a:p>
          <a:p>
            <a:pPr marL="0" lvl="0" indent="0" algn="l" rtl="0">
              <a:lnSpc>
                <a:spcPct val="90000"/>
              </a:lnSpc>
              <a:spcBef>
                <a:spcPts val="800"/>
              </a:spcBef>
              <a:spcAft>
                <a:spcPts val="0"/>
              </a:spcAft>
              <a:buClr>
                <a:schemeClr val="dk2"/>
              </a:buClr>
              <a:buSzPts val="1800"/>
              <a:buNone/>
            </a:pPr>
            <a:endParaRPr/>
          </a:p>
          <a:p>
            <a:pPr marL="0" lvl="0" indent="0" algn="l" rtl="0">
              <a:lnSpc>
                <a:spcPct val="90000"/>
              </a:lnSpc>
              <a:spcBef>
                <a:spcPts val="800"/>
              </a:spcBef>
              <a:spcAft>
                <a:spcPts val="0"/>
              </a:spcAft>
              <a:buClr>
                <a:schemeClr val="dk2"/>
              </a:buClr>
              <a:buSzPts val="1800"/>
              <a:buNone/>
            </a:pPr>
            <a:r>
              <a:rPr lang="en" b="1">
                <a:latin typeface="Montserrat"/>
                <a:ea typeface="Montserrat"/>
                <a:cs typeface="Montserrat"/>
                <a:sym typeface="Montserrat"/>
              </a:rPr>
              <a:t>SKILLS</a:t>
            </a:r>
            <a:endParaRPr/>
          </a:p>
          <a:p>
            <a:pPr marL="0" lvl="0" indent="0" algn="l" rtl="0">
              <a:lnSpc>
                <a:spcPct val="90000"/>
              </a:lnSpc>
              <a:spcBef>
                <a:spcPts val="800"/>
              </a:spcBef>
              <a:spcAft>
                <a:spcPts val="0"/>
              </a:spcAft>
              <a:buClr>
                <a:schemeClr val="dk2"/>
              </a:buClr>
              <a:buSzPts val="1800"/>
              <a:buNone/>
            </a:pPr>
            <a:r>
              <a:rPr lang="en"/>
              <a:t>Leader, Speaker, Influencer</a:t>
            </a:r>
          </a:p>
          <a:p>
            <a:pPr marL="0" lvl="0" indent="0" algn="l" rtl="0">
              <a:lnSpc>
                <a:spcPct val="90000"/>
              </a:lnSpc>
              <a:spcBef>
                <a:spcPts val="800"/>
              </a:spcBef>
              <a:spcAft>
                <a:spcPts val="0"/>
              </a:spcAft>
              <a:buClr>
                <a:schemeClr val="dk2"/>
              </a:buClr>
              <a:buSzPts val="1800"/>
              <a:buNone/>
            </a:pPr>
            <a:r>
              <a:rPr lang="en"/>
              <a:t>Change Agent</a:t>
            </a:r>
            <a:endParaRPr/>
          </a:p>
        </p:txBody>
      </p:sp>
      <p:sp>
        <p:nvSpPr>
          <p:cNvPr id="367" name="Google Shape;367;p47"/>
          <p:cNvSpPr/>
          <p:nvPr/>
        </p:nvSpPr>
        <p:spPr>
          <a:xfrm>
            <a:off x="707969" y="1362685"/>
            <a:ext cx="279583" cy="228750"/>
          </a:xfrm>
          <a:custGeom>
            <a:avLst/>
            <a:gdLst/>
            <a:ahLst/>
            <a:cxnLst/>
            <a:rect l="l" t="t"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rgbClr val="53585F"/>
          </a:solidFill>
          <a:ln w="12700" cap="flat" cmpd="sng">
            <a:solidFill>
              <a:srgbClr val="8EBF4B"/>
            </a:solidFill>
            <a:prstDash val="solid"/>
            <a:miter lim="400000"/>
            <a:headEnd type="none" w="sm" len="sm"/>
            <a:tailEnd type="none" w="sm" len="sm"/>
          </a:ln>
        </p:spPr>
        <p:txBody>
          <a:bodyPr spcFirstLastPara="1" wrap="square" lIns="14275" tIns="14275" rIns="14275" bIns="1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FFFFFF"/>
              </a:solidFill>
              <a:effectLst/>
              <a:uLnTx/>
              <a:uFillTx/>
              <a:latin typeface="Gill Sans"/>
              <a:ea typeface="Gill Sans"/>
              <a:cs typeface="Gill Sans"/>
              <a:sym typeface="Gill Sans"/>
            </a:endParaRPr>
          </a:p>
        </p:txBody>
      </p:sp>
      <p:sp>
        <p:nvSpPr>
          <p:cNvPr id="368" name="Google Shape;368;p47"/>
          <p:cNvSpPr/>
          <p:nvPr/>
        </p:nvSpPr>
        <p:spPr>
          <a:xfrm>
            <a:off x="707970" y="3068506"/>
            <a:ext cx="279582" cy="279582"/>
          </a:xfrm>
          <a:custGeom>
            <a:avLst/>
            <a:gdLst/>
            <a:ahLst/>
            <a:cxnLst/>
            <a:rect l="l" t="t"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rgbClr val="53585F"/>
          </a:solidFill>
          <a:ln w="12700" cap="flat" cmpd="sng">
            <a:solidFill>
              <a:srgbClr val="8EBF4B"/>
            </a:solidFill>
            <a:prstDash val="solid"/>
            <a:miter lim="400000"/>
            <a:headEnd type="none" w="sm" len="sm"/>
            <a:tailEnd type="none" w="sm" len="sm"/>
          </a:ln>
        </p:spPr>
        <p:txBody>
          <a:bodyPr spcFirstLastPara="1" wrap="square" lIns="14275" tIns="14275" rIns="14275" bIns="1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FFFFFF"/>
              </a:solidFill>
              <a:effectLst/>
              <a:uLnTx/>
              <a:uFillTx/>
              <a:latin typeface="Gill Sans"/>
              <a:ea typeface="Gill Sans"/>
              <a:cs typeface="Gill Sans"/>
              <a:sym typeface="Gill Sans"/>
            </a:endParaRPr>
          </a:p>
        </p:txBody>
      </p:sp>
      <p:pic>
        <p:nvPicPr>
          <p:cNvPr id="369" name="Google Shape;369;p47"/>
          <p:cNvPicPr preferRelativeResize="0"/>
          <p:nvPr/>
        </p:nvPicPr>
        <p:blipFill>
          <a:blip r:embed="rId3"/>
          <a:srcRect t="4487" b="4487"/>
          <a:stretch/>
        </p:blipFill>
        <p:spPr>
          <a:xfrm>
            <a:off x="4941408" y="138224"/>
            <a:ext cx="6071616" cy="4421396"/>
          </a:xfrm>
          <a:prstGeom prst="parallelogram">
            <a:avLst>
              <a:gd name="adj" fmla="val 43654"/>
            </a:avLst>
          </a:prstGeom>
          <a:noFill/>
          <a:ln>
            <a:noFill/>
          </a:ln>
        </p:spPr>
      </p:pic>
      <p:pic>
        <p:nvPicPr>
          <p:cNvPr id="2" name="Picture 2" descr="CPA Practice Advisor's &quot;40 Under 40&quot; and &quot;20 Under 40&quot;">
            <a:extLst>
              <a:ext uri="{FF2B5EF4-FFF2-40B4-BE49-F238E27FC236}">
                <a16:creationId xmlns:a16="http://schemas.microsoft.com/office/drawing/2014/main" id="{DA845F2F-1716-5BAD-55E8-64FE09567E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471" r="1"/>
          <a:stretch/>
        </p:blipFill>
        <p:spPr bwMode="auto">
          <a:xfrm>
            <a:off x="4118867" y="2237107"/>
            <a:ext cx="906265" cy="8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511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DA9B4B7B-82B6-4009-6B2D-D56C9544EF1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FF2933D-3F08-5955-BED0-86A8FC161B5B}"/>
              </a:ext>
            </a:extLst>
          </p:cNvPr>
          <p:cNvSpPr txBox="1"/>
          <p:nvPr/>
        </p:nvSpPr>
        <p:spPr>
          <a:xfrm>
            <a:off x="625030" y="1683806"/>
            <a:ext cx="2533806" cy="1200329"/>
          </a:xfrm>
          <a:prstGeom prst="rect">
            <a:avLst/>
          </a:prstGeom>
          <a:noFill/>
        </p:spPr>
        <p:txBody>
          <a:bodyPr wrap="square" rtlCol="0">
            <a:spAutoFit/>
          </a:bodyPr>
          <a:lstStyle/>
          <a:p>
            <a:pPr marL="228600" lvl="0" indent="-228600">
              <a:buAutoNum type="arabicPeriod"/>
            </a:pPr>
            <a:r>
              <a:rPr lang="en-US" sz="1800" b="1"/>
              <a:t>The Emotional response </a:t>
            </a:r>
            <a:r>
              <a:rPr lang="en-US" sz="1800"/>
              <a:t>– what if they get emotional or angry. </a:t>
            </a:r>
          </a:p>
        </p:txBody>
      </p:sp>
      <p:sp>
        <p:nvSpPr>
          <p:cNvPr id="6" name="TextBox 5">
            <a:extLst>
              <a:ext uri="{FF2B5EF4-FFF2-40B4-BE49-F238E27FC236}">
                <a16:creationId xmlns:a16="http://schemas.microsoft.com/office/drawing/2014/main" id="{24CBDC53-4B67-EABC-B249-59A8272EDC8B}"/>
              </a:ext>
            </a:extLst>
          </p:cNvPr>
          <p:cNvSpPr txBox="1"/>
          <p:nvPr/>
        </p:nvSpPr>
        <p:spPr>
          <a:xfrm>
            <a:off x="6167732" y="1683806"/>
            <a:ext cx="2532924" cy="2308324"/>
          </a:xfrm>
          <a:prstGeom prst="rect">
            <a:avLst/>
          </a:prstGeom>
          <a:noFill/>
        </p:spPr>
        <p:txBody>
          <a:bodyPr wrap="square" rtlCol="0">
            <a:spAutoFit/>
          </a:bodyPr>
          <a:lstStyle/>
          <a:p>
            <a:pPr lvl="0"/>
            <a:r>
              <a:rPr lang="en-US" sz="1800"/>
              <a:t>3. </a:t>
            </a:r>
            <a:r>
              <a:rPr lang="en-US" sz="1800" b="1"/>
              <a:t>The fear of consequences </a:t>
            </a:r>
            <a:r>
              <a:rPr lang="en-US" sz="1800"/>
              <a:t>– What will the consequences be? Will they choose not to work with me, the organization or become a client…</a:t>
            </a:r>
          </a:p>
        </p:txBody>
      </p:sp>
      <p:sp>
        <p:nvSpPr>
          <p:cNvPr id="7" name="Google Shape;216;p34">
            <a:extLst>
              <a:ext uri="{FF2B5EF4-FFF2-40B4-BE49-F238E27FC236}">
                <a16:creationId xmlns:a16="http://schemas.microsoft.com/office/drawing/2014/main" id="{CF1523CB-4C85-98D4-6DFF-24CC9508B031}"/>
              </a:ext>
            </a:extLst>
          </p:cNvPr>
          <p:cNvSpPr txBox="1">
            <a:spLocks noGrp="1"/>
          </p:cNvSpPr>
          <p:nvPr>
            <p:ph type="title"/>
          </p:nvPr>
        </p:nvSpPr>
        <p:spPr>
          <a:xfrm>
            <a:off x="573231" y="654627"/>
            <a:ext cx="7535140" cy="599209"/>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2"/>
              </a:buClr>
              <a:buSzPts val="4500"/>
              <a:buFont typeface="Montserrat ExtraBold"/>
              <a:buNone/>
            </a:pPr>
            <a:r>
              <a:rPr lang="en" sz="3600"/>
              <a:t>Barriers include…</a:t>
            </a:r>
            <a:endParaRPr sz="3600"/>
          </a:p>
        </p:txBody>
      </p:sp>
      <p:sp>
        <p:nvSpPr>
          <p:cNvPr id="2" name="TextBox 1">
            <a:extLst>
              <a:ext uri="{FF2B5EF4-FFF2-40B4-BE49-F238E27FC236}">
                <a16:creationId xmlns:a16="http://schemas.microsoft.com/office/drawing/2014/main" id="{213EC09D-2C6B-86AB-9845-C9EAC0153AA5}"/>
              </a:ext>
            </a:extLst>
          </p:cNvPr>
          <p:cNvSpPr txBox="1"/>
          <p:nvPr/>
        </p:nvSpPr>
        <p:spPr>
          <a:xfrm>
            <a:off x="3312812" y="1683806"/>
            <a:ext cx="2974694" cy="1477328"/>
          </a:xfrm>
          <a:prstGeom prst="rect">
            <a:avLst/>
          </a:prstGeom>
          <a:noFill/>
        </p:spPr>
        <p:txBody>
          <a:bodyPr wrap="square" rtlCol="0">
            <a:spAutoFit/>
          </a:bodyPr>
          <a:lstStyle/>
          <a:p>
            <a:pPr lvl="0"/>
            <a:r>
              <a:rPr lang="en-US" sz="1800"/>
              <a:t>2. </a:t>
            </a:r>
            <a:r>
              <a:rPr lang="en-US" sz="1800" b="1"/>
              <a:t>The loss of the relationship </a:t>
            </a:r>
            <a:r>
              <a:rPr lang="en-US" sz="1800"/>
              <a:t>– If I share uncomfortable news or feedback, how will that impact our relationship?</a:t>
            </a:r>
          </a:p>
        </p:txBody>
      </p:sp>
    </p:spTree>
    <p:extLst>
      <p:ext uri="{BB962C8B-B14F-4D97-AF65-F5344CB8AC3E}">
        <p14:creationId xmlns:p14="http://schemas.microsoft.com/office/powerpoint/2010/main" val="113721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9AD9ACA3-C845-D4DC-AA93-1CA86EBB292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421374-EB94-451D-4ED8-3BF94F0D0BEB}"/>
              </a:ext>
            </a:extLst>
          </p:cNvPr>
          <p:cNvSpPr>
            <a:spLocks noGrp="1"/>
          </p:cNvSpPr>
          <p:nvPr>
            <p:ph type="title"/>
          </p:nvPr>
        </p:nvSpPr>
        <p:spPr/>
        <p:txBody>
          <a:bodyPr/>
          <a:lstStyle/>
          <a:p>
            <a:endParaRPr lang="en-US"/>
          </a:p>
        </p:txBody>
      </p:sp>
      <p:pic>
        <p:nvPicPr>
          <p:cNvPr id="4" name="Online Media 3" descr="Try THIS the Next Time You Have an Uncomfortable Conversation | Simon Sinek">
            <a:hlinkClick r:id="" action="ppaction://media"/>
            <a:extLst>
              <a:ext uri="{FF2B5EF4-FFF2-40B4-BE49-F238E27FC236}">
                <a16:creationId xmlns:a16="http://schemas.microsoft.com/office/drawing/2014/main" id="{08383D64-C949-CE9F-DBFB-1A3B0DD10979}"/>
              </a:ext>
            </a:extLst>
          </p:cNvPr>
          <p:cNvPicPr>
            <a:picLocks noRot="1" noChangeAspect="1"/>
          </p:cNvPicPr>
          <p:nvPr>
            <a:videoFile r:link="rId1"/>
          </p:nvPr>
        </p:nvPicPr>
        <p:blipFill>
          <a:blip r:embed="rId4"/>
          <a:stretch>
            <a:fillRect/>
          </a:stretch>
        </p:blipFill>
        <p:spPr>
          <a:xfrm>
            <a:off x="1391056" y="515274"/>
            <a:ext cx="6196519" cy="3501033"/>
          </a:xfrm>
          <a:prstGeom prst="rect">
            <a:avLst/>
          </a:prstGeom>
        </p:spPr>
      </p:pic>
    </p:spTree>
    <p:extLst>
      <p:ext uri="{BB962C8B-B14F-4D97-AF65-F5344CB8AC3E}">
        <p14:creationId xmlns:p14="http://schemas.microsoft.com/office/powerpoint/2010/main" val="165875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737D5E14-ACD4-9620-F314-FBC54274327D}"/>
            </a:ext>
          </a:extLst>
        </p:cNvPr>
        <p:cNvGrpSpPr/>
        <p:nvPr/>
      </p:nvGrpSpPr>
      <p:grpSpPr>
        <a:xfrm>
          <a:off x="0" y="0"/>
          <a:ext cx="0" cy="0"/>
          <a:chOff x="0" y="0"/>
          <a:chExt cx="0" cy="0"/>
        </a:xfrm>
      </p:grpSpPr>
      <p:sp>
        <p:nvSpPr>
          <p:cNvPr id="216" name="Google Shape;216;p34">
            <a:extLst>
              <a:ext uri="{FF2B5EF4-FFF2-40B4-BE49-F238E27FC236}">
                <a16:creationId xmlns:a16="http://schemas.microsoft.com/office/drawing/2014/main" id="{AE768190-3C8B-AFDA-DBE7-015690601C7E}"/>
              </a:ext>
            </a:extLst>
          </p:cNvPr>
          <p:cNvSpPr txBox="1">
            <a:spLocks noGrp="1"/>
          </p:cNvSpPr>
          <p:nvPr>
            <p:ph type="title"/>
          </p:nvPr>
        </p:nvSpPr>
        <p:spPr>
          <a:xfrm>
            <a:off x="573231" y="654627"/>
            <a:ext cx="7535140" cy="315206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2"/>
              </a:buClr>
              <a:buSzPts val="4500"/>
              <a:buFont typeface="Montserrat ExtraBold"/>
              <a:buNone/>
            </a:pPr>
            <a:r>
              <a:rPr lang="en-US" sz="3600"/>
              <a:t>Think of the last difficult conversation you avoided. What made you avoid it?</a:t>
            </a:r>
            <a:br>
              <a:rPr lang="en-US" sz="3600"/>
            </a:br>
            <a:br>
              <a:rPr lang="en-US" sz="3600"/>
            </a:br>
            <a:r>
              <a:rPr lang="en-US" sz="3600"/>
              <a:t>What do you wish you would have done differently?</a:t>
            </a:r>
            <a:endParaRPr sz="3600"/>
          </a:p>
        </p:txBody>
      </p:sp>
    </p:spTree>
    <p:extLst>
      <p:ext uri="{BB962C8B-B14F-4D97-AF65-F5344CB8AC3E}">
        <p14:creationId xmlns:p14="http://schemas.microsoft.com/office/powerpoint/2010/main" val="1805859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6F1269CE-6472-2AF9-CB50-9812A0DE8460}"/>
            </a:ext>
          </a:extLst>
        </p:cNvPr>
        <p:cNvGrpSpPr/>
        <p:nvPr/>
      </p:nvGrpSpPr>
      <p:grpSpPr>
        <a:xfrm>
          <a:off x="0" y="0"/>
          <a:ext cx="0" cy="0"/>
          <a:chOff x="0" y="0"/>
          <a:chExt cx="0" cy="0"/>
        </a:xfrm>
      </p:grpSpPr>
      <p:pic>
        <p:nvPicPr>
          <p:cNvPr id="6" name="Online Media 5" descr="Awkward Performance Review">
            <a:hlinkClick r:id="" action="ppaction://media"/>
            <a:extLst>
              <a:ext uri="{FF2B5EF4-FFF2-40B4-BE49-F238E27FC236}">
                <a16:creationId xmlns:a16="http://schemas.microsoft.com/office/drawing/2014/main" id="{1CF97D19-7AEF-F4CB-F444-5A57855D7C86}"/>
              </a:ext>
            </a:extLst>
          </p:cNvPr>
          <p:cNvPicPr>
            <a:picLocks noRot="1" noChangeAspect="1"/>
          </p:cNvPicPr>
          <p:nvPr>
            <a:videoFile r:link="rId1"/>
          </p:nvPr>
        </p:nvPicPr>
        <p:blipFill>
          <a:blip r:embed="rId4"/>
          <a:stretch>
            <a:fillRect/>
          </a:stretch>
        </p:blipFill>
        <p:spPr>
          <a:xfrm>
            <a:off x="1611738" y="899202"/>
            <a:ext cx="5920523" cy="3345095"/>
          </a:xfrm>
          <a:prstGeom prst="rect">
            <a:avLst/>
          </a:prstGeom>
        </p:spPr>
      </p:pic>
      <p:sp>
        <p:nvSpPr>
          <p:cNvPr id="9" name="TextBox 8">
            <a:extLst>
              <a:ext uri="{FF2B5EF4-FFF2-40B4-BE49-F238E27FC236}">
                <a16:creationId xmlns:a16="http://schemas.microsoft.com/office/drawing/2014/main" id="{2A830A55-16A7-83FC-A682-049A650854B9}"/>
              </a:ext>
            </a:extLst>
          </p:cNvPr>
          <p:cNvSpPr txBox="1"/>
          <p:nvPr/>
        </p:nvSpPr>
        <p:spPr>
          <a:xfrm>
            <a:off x="1611738" y="489578"/>
            <a:ext cx="5920523" cy="307777"/>
          </a:xfrm>
          <a:prstGeom prst="rect">
            <a:avLst/>
          </a:prstGeom>
          <a:noFill/>
        </p:spPr>
        <p:txBody>
          <a:bodyPr wrap="square">
            <a:spAutoFit/>
          </a:bodyPr>
          <a:lstStyle/>
          <a:p>
            <a:pPr marL="0" lvl="0" indent="0" algn="ctr" rtl="0">
              <a:spcBef>
                <a:spcPts val="0"/>
              </a:spcBef>
              <a:spcAft>
                <a:spcPts val="0"/>
              </a:spcAft>
              <a:buNone/>
            </a:pPr>
            <a:r>
              <a:rPr lang="en-US"/>
              <a:t>Being uncomfortable is part of being human.</a:t>
            </a:r>
          </a:p>
        </p:txBody>
      </p:sp>
    </p:spTree>
    <p:extLst>
      <p:ext uri="{BB962C8B-B14F-4D97-AF65-F5344CB8AC3E}">
        <p14:creationId xmlns:p14="http://schemas.microsoft.com/office/powerpoint/2010/main" val="109613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628650" y="1575954"/>
            <a:ext cx="7886700" cy="1318238"/>
          </a:xfrm>
          <a:prstGeom prst="rect">
            <a:avLst/>
          </a:prstGeom>
          <a:noFill/>
          <a:ln>
            <a:noFill/>
          </a:ln>
        </p:spPr>
        <p:txBody>
          <a:bodyPr spcFirstLastPara="1" wrap="square" lIns="68575" tIns="34275" rIns="68575" bIns="34275" anchor="b" anchorCtr="0">
            <a:noAutofit/>
          </a:bodyPr>
          <a:lstStyle/>
          <a:p>
            <a:pPr marL="0" lvl="0" indent="0" algn="ctr" rtl="0">
              <a:lnSpc>
                <a:spcPct val="100000"/>
              </a:lnSpc>
              <a:spcBef>
                <a:spcPts val="1200"/>
              </a:spcBef>
              <a:spcAft>
                <a:spcPts val="0"/>
              </a:spcAft>
              <a:buClr>
                <a:schemeClr val="lt1"/>
              </a:buClr>
              <a:buSzPts val="4500"/>
              <a:buFont typeface="Montserrat ExtraBold"/>
              <a:buNone/>
            </a:pPr>
            <a:r>
              <a:rPr lang="en-US" sz="3200"/>
              <a:t>Communication is the most difficult aspect of managing talent from different generations.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Google Shape;216;p34">
            <a:extLst>
              <a:ext uri="{FF2B5EF4-FFF2-40B4-BE49-F238E27FC236}">
                <a16:creationId xmlns:a16="http://schemas.microsoft.com/office/drawing/2014/main" id="{C6E9EFD2-B710-9E65-A36E-3489867819B1}"/>
              </a:ext>
            </a:extLst>
          </p:cNvPr>
          <p:cNvSpPr txBox="1">
            <a:spLocks noGrp="1"/>
          </p:cNvSpPr>
          <p:nvPr>
            <p:ph type="title"/>
          </p:nvPr>
        </p:nvSpPr>
        <p:spPr>
          <a:xfrm>
            <a:off x="456713" y="280554"/>
            <a:ext cx="7886699" cy="599209"/>
          </a:xfrm>
          <a:prstGeom prst="rect">
            <a:avLst/>
          </a:prstGeom>
          <a:noFill/>
          <a:ln>
            <a:noFill/>
          </a:ln>
        </p:spPr>
        <p:txBody>
          <a:bodyPr spcFirstLastPara="1" wrap="square" lIns="68575" tIns="34275" rIns="68575" bIns="34275" anchor="b" anchorCtr="0">
            <a:noAutofit/>
          </a:bodyPr>
          <a:lstStyle/>
          <a:p>
            <a:pPr marL="0" lvl="0" indent="0" rtl="0">
              <a:lnSpc>
                <a:spcPct val="90000"/>
              </a:lnSpc>
              <a:spcBef>
                <a:spcPts val="0"/>
              </a:spcBef>
              <a:spcAft>
                <a:spcPts val="0"/>
              </a:spcAft>
              <a:buClr>
                <a:schemeClr val="dk2"/>
              </a:buClr>
              <a:buSzPts val="4500"/>
              <a:buFont typeface="Montserrat ExtraBold"/>
              <a:buNone/>
            </a:pPr>
            <a:r>
              <a:rPr lang="en" sz="4000"/>
              <a:t>Preferred Comm Channels</a:t>
            </a:r>
            <a:endParaRPr sz="4000"/>
          </a:p>
        </p:txBody>
      </p:sp>
      <p:pic>
        <p:nvPicPr>
          <p:cNvPr id="5" name="Picture 4">
            <a:extLst>
              <a:ext uri="{FF2B5EF4-FFF2-40B4-BE49-F238E27FC236}">
                <a16:creationId xmlns:a16="http://schemas.microsoft.com/office/drawing/2014/main" id="{791E8B4E-A76E-C360-A497-635DDADDAD37}"/>
              </a:ext>
            </a:extLst>
          </p:cNvPr>
          <p:cNvPicPr>
            <a:picLocks noChangeAspect="1"/>
          </p:cNvPicPr>
          <p:nvPr/>
        </p:nvPicPr>
        <p:blipFill>
          <a:blip r:embed="rId3"/>
          <a:stretch>
            <a:fillRect/>
          </a:stretch>
        </p:blipFill>
        <p:spPr>
          <a:xfrm>
            <a:off x="1314449" y="969816"/>
            <a:ext cx="6515101" cy="3481211"/>
          </a:xfrm>
          <a:prstGeom prst="rect">
            <a:avLst/>
          </a:prstGeom>
        </p:spPr>
      </p:pic>
    </p:spTree>
    <p:extLst>
      <p:ext uri="{BB962C8B-B14F-4D97-AF65-F5344CB8AC3E}">
        <p14:creationId xmlns:p14="http://schemas.microsoft.com/office/powerpoint/2010/main" val="3464227843"/>
      </p:ext>
    </p:extLst>
  </p:cSld>
  <p:clrMapOvr>
    <a:masterClrMapping/>
  </p:clrMapOvr>
</p:sld>
</file>

<file path=ppt/theme/theme1.xml><?xml version="1.0" encoding="utf-8"?>
<a:theme xmlns:a="http://schemas.openxmlformats.org/drawingml/2006/main" name="Office Theme">
  <a:themeElements>
    <a:clrScheme name="MPB">
      <a:dk1>
        <a:srgbClr val="000000"/>
      </a:dk1>
      <a:lt1>
        <a:srgbClr val="FFFFFF"/>
      </a:lt1>
      <a:dk2>
        <a:srgbClr val="05293E"/>
      </a:dk2>
      <a:lt2>
        <a:srgbClr val="EBF6FC"/>
      </a:lt2>
      <a:accent1>
        <a:srgbClr val="FFDD4E"/>
      </a:accent1>
      <a:accent2>
        <a:srgbClr val="69AB42"/>
      </a:accent2>
      <a:accent3>
        <a:srgbClr val="48B0E2"/>
      </a:accent3>
      <a:accent4>
        <a:srgbClr val="A4B961"/>
      </a:accent4>
      <a:accent5>
        <a:srgbClr val="3B96B0"/>
      </a:accent5>
      <a:accent6>
        <a:srgbClr val="304C74"/>
      </a:accent6>
      <a:hlink>
        <a:srgbClr val="3B96B0"/>
      </a:hlink>
      <a:folHlink>
        <a:srgbClr val="05293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5C96FC93A0F04FA2BBC6C341D236ED" ma:contentTypeVersion="19" ma:contentTypeDescription="Create a new document." ma:contentTypeScope="" ma:versionID="8f83054c667a3ad10a03384320754b70">
  <xsd:schema xmlns:xsd="http://www.w3.org/2001/XMLSchema" xmlns:xs="http://www.w3.org/2001/XMLSchema" xmlns:p="http://schemas.microsoft.com/office/2006/metadata/properties" xmlns:ns2="dd14bf96-fa2b-4e78-b27a-33bb0c5475f1" xmlns:ns3="5b7f2bb1-7f58-4bdb-85e5-e23b5270616d" targetNamespace="http://schemas.microsoft.com/office/2006/metadata/properties" ma:root="true" ma:fieldsID="9b76a4bc40bee55e939c745d41fc4a89" ns2:_="" ns3:_="">
    <xsd:import namespace="dd14bf96-fa2b-4e78-b27a-33bb0c5475f1"/>
    <xsd:import namespace="5b7f2bb1-7f58-4bdb-85e5-e23b527061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14bf96-fa2b-4e78-b27a-33bb0c5475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b7f6ea1-1079-435c-a896-4e5d7f7fb16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7f2bb1-7f58-4bdb-85e5-e23b5270616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76cf7bd-33b9-45b0-90a9-57f797b9506c}" ma:internalName="TaxCatchAll" ma:showField="CatchAllData" ma:web="5b7f2bb1-7f58-4bdb-85e5-e23b527061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b7f2bb1-7f58-4bdb-85e5-e23b5270616d" xsi:nil="true"/>
    <lcf76f155ced4ddcb4097134ff3c332f xmlns="dd14bf96-fa2b-4e78-b27a-33bb0c5475f1">
      <Terms xmlns="http://schemas.microsoft.com/office/infopath/2007/PartnerControls"/>
    </lcf76f155ced4ddcb4097134ff3c332f>
    <SharedWithUsers xmlns="5b7f2bb1-7f58-4bdb-85e5-e23b5270616d">
      <UserInfo>
        <DisplayName>Stephanie Schneider</DisplayName>
        <AccountId>192</AccountId>
        <AccountType/>
      </UserInfo>
    </SharedWithUsers>
  </documentManagement>
</p:properties>
</file>

<file path=customXml/itemProps1.xml><?xml version="1.0" encoding="utf-8"?>
<ds:datastoreItem xmlns:ds="http://schemas.openxmlformats.org/officeDocument/2006/customXml" ds:itemID="{EE5DA4FA-1976-4AD7-AE28-FB2F8B938CA7}">
  <ds:schemaRefs>
    <ds:schemaRef ds:uri="5b7f2bb1-7f58-4bdb-85e5-e23b5270616d"/>
    <ds:schemaRef ds:uri="dd14bf96-fa2b-4e78-b27a-33bb0c5475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295758E-5F6F-44AD-BB62-E07F56C4F837}">
  <ds:schemaRefs>
    <ds:schemaRef ds:uri="http://schemas.microsoft.com/sharepoint/v3/contenttype/forms"/>
  </ds:schemaRefs>
</ds:datastoreItem>
</file>

<file path=customXml/itemProps3.xml><?xml version="1.0" encoding="utf-8"?>
<ds:datastoreItem xmlns:ds="http://schemas.openxmlformats.org/officeDocument/2006/customXml" ds:itemID="{650CEA1D-859C-427E-B5D6-1EE2BB35219A}">
  <ds:schemaRefs>
    <ds:schemaRef ds:uri="5b7f2bb1-7f58-4bdb-85e5-e23b5270616d"/>
    <ds:schemaRef ds:uri="dd14bf96-fa2b-4e78-b27a-33bb0c5475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1869</Words>
  <Application>Microsoft Office PowerPoint</Application>
  <PresentationFormat>On-screen Show (16:9)</PresentationFormat>
  <Paragraphs>161</Paragraphs>
  <Slides>34</Slides>
  <Notes>34</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Gill Sans</vt:lpstr>
      <vt:lpstr>Montserrat</vt:lpstr>
      <vt:lpstr>Montserrat ExtraBold</vt:lpstr>
      <vt:lpstr>Montserrat Light</vt:lpstr>
      <vt:lpstr>Montserrat SemiBold</vt:lpstr>
      <vt:lpstr>Office Theme</vt:lpstr>
      <vt:lpstr>Navigating Difficult Conversations in Your Firm</vt:lpstr>
      <vt:lpstr>Welcome</vt:lpstr>
      <vt:lpstr>Look at it differently…</vt:lpstr>
      <vt:lpstr>Barriers include…</vt:lpstr>
      <vt:lpstr>PowerPoint Presentation</vt:lpstr>
      <vt:lpstr>Think of the last difficult conversation you avoided. What made you avoid it?  What do you wish you would have done differently?</vt:lpstr>
      <vt:lpstr>PowerPoint Presentation</vt:lpstr>
      <vt:lpstr>Communication is the most difficult aspect of managing talent from different generations.</vt:lpstr>
      <vt:lpstr>Preferred Comm Channels</vt:lpstr>
      <vt:lpstr>PowerPoint Presentation</vt:lpstr>
      <vt:lpstr>PowerPoint Presentation</vt:lpstr>
      <vt:lpstr>PowerPoint Presentation</vt:lpstr>
      <vt:lpstr>PowerPoint Presentation</vt:lpstr>
      <vt:lpstr>PowerPoint Presentation</vt:lpstr>
      <vt:lpstr>PowerPoint Presentation</vt:lpstr>
      <vt:lpstr>Difficult  Conversations</vt:lpstr>
      <vt:lpstr>PowerPoint Presentation</vt:lpstr>
      <vt:lpstr>Difficult conversations are those that involve high stakes, strong emotions, and opposing opinions. </vt:lpstr>
      <vt:lpstr>Some Guiding Principles</vt:lpstr>
      <vt:lpstr>Choose the Right Time &amp; Place</vt:lpstr>
      <vt:lpstr>Use Active Listening</vt:lpstr>
      <vt:lpstr>Scenarios</vt:lpstr>
      <vt:lpstr>Missed Partnership Due to Business Development Gaps</vt:lpstr>
      <vt:lpstr>Be Respectful</vt:lpstr>
      <vt:lpstr>Addressing a Personal Hygiene Issue</vt:lpstr>
      <vt:lpstr>Pushing Back Against a Senior Partner's Unreasonable Request</vt:lpstr>
      <vt:lpstr>Be Empathetic</vt:lpstr>
      <vt:lpstr>PowerPoint Presentation</vt:lpstr>
      <vt:lpstr>Delivering Difficult News to a Client</vt:lpstr>
      <vt:lpstr>Avoid Blame</vt:lpstr>
      <vt:lpstr>Giving Honest Feedback to a Colleague</vt:lpstr>
      <vt:lpstr>Fee Pressure from a Partner</vt:lpstr>
      <vt:lpstr>Disengaged Remote Team Member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Staying Independent</dc:title>
  <dc:creator>Stephanie Schneider</dc:creator>
  <cp:lastModifiedBy>Taylor King</cp:lastModifiedBy>
  <cp:revision>1</cp:revision>
  <dcterms:modified xsi:type="dcterms:W3CDTF">2025-05-19T15:12:33Z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0x010100885C96FC93A0F04FA2BBC6C341D236ED</vt:lpwstr>
  </property>
  <property fmtid="{D5CDD505-2E9C-101B-9397-08002B2CF9AE}" pid="3" name="MediaServiceImageTags">
    <vt:lpwstr/>
  </property>
</Properties>
</file>