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  <p:sldMasterId id="2147483670" r:id="rId6"/>
    <p:sldMasterId id="2147483712" r:id="rId7"/>
  </p:sldMasterIdLst>
  <p:notesMasterIdLst>
    <p:notesMasterId r:id="rId31"/>
  </p:notesMasterIdLst>
  <p:sldIdLst>
    <p:sldId id="306" r:id="rId8"/>
    <p:sldId id="285" r:id="rId9"/>
    <p:sldId id="286" r:id="rId10"/>
    <p:sldId id="287" r:id="rId11"/>
    <p:sldId id="30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B8D72-2C38-45A7-9C58-B49A3CF3721C}" v="14" dt="2026-05-06T17:49:22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8" autoAdjust="0"/>
    <p:restoredTop sz="96443"/>
  </p:normalViewPr>
  <p:slideViewPr>
    <p:cSldViewPr snapToGrid="0" showGuides="1">
      <p:cViewPr varScale="1">
        <p:scale>
          <a:sx n="111" d="100"/>
          <a:sy n="111" d="100"/>
        </p:scale>
        <p:origin x="52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5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Shirey" userId="88a6a3a0-5260-4021-80e0-206c585665b5" providerId="ADAL" clId="{178BECE2-F4E9-410E-BF6E-EADFC95ADB29}"/>
    <pc:docChg chg="undo custSel addSld delSld modSld sldOrd">
      <pc:chgData name="Nicole Shirey" userId="88a6a3a0-5260-4021-80e0-206c585665b5" providerId="ADAL" clId="{178BECE2-F4E9-410E-BF6E-EADFC95ADB29}" dt="2026-05-06T17:50:50.780" v="198" actId="1076"/>
      <pc:docMkLst>
        <pc:docMk/>
      </pc:docMkLst>
      <pc:sldChg chg="addSp delSp modSp del mod">
        <pc:chgData name="Nicole Shirey" userId="88a6a3a0-5260-4021-80e0-206c585665b5" providerId="ADAL" clId="{178BECE2-F4E9-410E-BF6E-EADFC95ADB29}" dt="2026-05-05T19:42:03.736" v="22" actId="2696"/>
        <pc:sldMkLst>
          <pc:docMk/>
          <pc:sldMk cId="234380211" sldId="271"/>
        </pc:sldMkLst>
        <pc:spChg chg="add del mod">
          <ac:chgData name="Nicole Shirey" userId="88a6a3a0-5260-4021-80e0-206c585665b5" providerId="ADAL" clId="{178BECE2-F4E9-410E-BF6E-EADFC95ADB29}" dt="2026-05-05T19:39:33.820" v="4" actId="478"/>
          <ac:spMkLst>
            <pc:docMk/>
            <pc:sldMk cId="234380211" sldId="271"/>
            <ac:spMk id="3" creationId="{35D9F128-F893-9A84-0244-B40E5B702874}"/>
          </ac:spMkLst>
        </pc:spChg>
        <pc:spChg chg="del">
          <ac:chgData name="Nicole Shirey" userId="88a6a3a0-5260-4021-80e0-206c585665b5" providerId="ADAL" clId="{178BECE2-F4E9-410E-BF6E-EADFC95ADB29}" dt="2026-05-05T19:39:31.850" v="3" actId="478"/>
          <ac:spMkLst>
            <pc:docMk/>
            <pc:sldMk cId="234380211" sldId="271"/>
            <ac:spMk id="5" creationId="{C5D8B0C3-AAC3-B74B-B8C4-2BA876DC1286}"/>
          </ac:spMkLst>
        </pc:spChg>
        <pc:picChg chg="add del">
          <ac:chgData name="Nicole Shirey" userId="88a6a3a0-5260-4021-80e0-206c585665b5" providerId="ADAL" clId="{178BECE2-F4E9-410E-BF6E-EADFC95ADB29}" dt="2026-05-05T19:39:27.591" v="2" actId="478"/>
          <ac:picMkLst>
            <pc:docMk/>
            <pc:sldMk cId="234380211" sldId="271"/>
            <ac:picMk id="16" creationId="{F976F3A6-57CC-1C46-98F1-0D53A6091A06}"/>
          </ac:picMkLst>
        </pc:picChg>
      </pc:sldChg>
      <pc:sldChg chg="del">
        <pc:chgData name="Nicole Shirey" userId="88a6a3a0-5260-4021-80e0-206c585665b5" providerId="ADAL" clId="{178BECE2-F4E9-410E-BF6E-EADFC95ADB29}" dt="2026-05-05T19:42:36.822" v="25" actId="2696"/>
        <pc:sldMkLst>
          <pc:docMk/>
          <pc:sldMk cId="0" sldId="284"/>
        </pc:sldMkLst>
      </pc:sldChg>
      <pc:sldChg chg="addSp delSp modSp mod">
        <pc:chgData name="Nicole Shirey" userId="88a6a3a0-5260-4021-80e0-206c585665b5" providerId="ADAL" clId="{178BECE2-F4E9-410E-BF6E-EADFC95ADB29}" dt="2026-05-05T19:44:56.846" v="42" actId="1076"/>
        <pc:sldMkLst>
          <pc:docMk/>
          <pc:sldMk cId="0" sldId="285"/>
        </pc:sldMkLst>
        <pc:spChg chg="mod">
          <ac:chgData name="Nicole Shirey" userId="88a6a3a0-5260-4021-80e0-206c585665b5" providerId="ADAL" clId="{178BECE2-F4E9-410E-BF6E-EADFC95ADB29}" dt="2026-05-05T19:44:54.908" v="41" actId="1076"/>
          <ac:spMkLst>
            <pc:docMk/>
            <pc:sldMk cId="0" sldId="285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19:44:56.846" v="42" actId="1076"/>
          <ac:spMkLst>
            <pc:docMk/>
            <pc:sldMk cId="0" sldId="285"/>
            <ac:spMk id="3" creationId="{00000000-0000-0000-0000-000000000000}"/>
          </ac:spMkLst>
        </pc:spChg>
        <pc:picChg chg="del mod">
          <ac:chgData name="Nicole Shirey" userId="88a6a3a0-5260-4021-80e0-206c585665b5" providerId="ADAL" clId="{178BECE2-F4E9-410E-BF6E-EADFC95ADB29}" dt="2026-05-05T19:44:02.869" v="33" actId="478"/>
          <ac:picMkLst>
            <pc:docMk/>
            <pc:sldMk cId="0" sldId="285"/>
            <ac:picMk id="4" creationId="{00000000-0000-0000-0000-000000000000}"/>
          </ac:picMkLst>
        </pc:picChg>
        <pc:picChg chg="add mod">
          <ac:chgData name="Nicole Shirey" userId="88a6a3a0-5260-4021-80e0-206c585665b5" providerId="ADAL" clId="{178BECE2-F4E9-410E-BF6E-EADFC95ADB29}" dt="2026-05-05T19:44:43.315" v="39" actId="1076"/>
          <ac:picMkLst>
            <pc:docMk/>
            <pc:sldMk cId="0" sldId="285"/>
            <ac:picMk id="5" creationId="{AC31ABF3-C5AD-9C3E-5972-EE4A79667577}"/>
          </ac:picMkLst>
        </pc:picChg>
      </pc:sldChg>
      <pc:sldChg chg="modSp mod">
        <pc:chgData name="Nicole Shirey" userId="88a6a3a0-5260-4021-80e0-206c585665b5" providerId="ADAL" clId="{178BECE2-F4E9-410E-BF6E-EADFC95ADB29}" dt="2026-05-05T19:45:30.106" v="46" actId="1076"/>
        <pc:sldMkLst>
          <pc:docMk/>
          <pc:sldMk cId="0" sldId="286"/>
        </pc:sldMkLst>
        <pc:picChg chg="mod">
          <ac:chgData name="Nicole Shirey" userId="88a6a3a0-5260-4021-80e0-206c585665b5" providerId="ADAL" clId="{178BECE2-F4E9-410E-BF6E-EADFC95ADB29}" dt="2026-05-05T19:45:30.106" v="46" actId="1076"/>
          <ac:picMkLst>
            <pc:docMk/>
            <pc:sldMk cId="0" sldId="286"/>
            <ac:picMk id="2" creationId="{00000000-0000-0000-0000-000000000000}"/>
          </ac:picMkLst>
        </pc:picChg>
      </pc:sldChg>
      <pc:sldChg chg="modSp mod">
        <pc:chgData name="Nicole Shirey" userId="88a6a3a0-5260-4021-80e0-206c585665b5" providerId="ADAL" clId="{178BECE2-F4E9-410E-BF6E-EADFC95ADB29}" dt="2026-05-05T19:46:01.387" v="50" actId="1076"/>
        <pc:sldMkLst>
          <pc:docMk/>
          <pc:sldMk cId="0" sldId="287"/>
        </pc:sldMkLst>
        <pc:picChg chg="mod">
          <ac:chgData name="Nicole Shirey" userId="88a6a3a0-5260-4021-80e0-206c585665b5" providerId="ADAL" clId="{178BECE2-F4E9-410E-BF6E-EADFC95ADB29}" dt="2026-05-05T19:46:01.387" v="50" actId="1076"/>
          <ac:picMkLst>
            <pc:docMk/>
            <pc:sldMk cId="0" sldId="287"/>
            <ac:picMk id="2" creationId="{00000000-0000-0000-0000-000000000000}"/>
          </ac:picMkLst>
        </pc:picChg>
      </pc:sldChg>
      <pc:sldChg chg="del">
        <pc:chgData name="Nicole Shirey" userId="88a6a3a0-5260-4021-80e0-206c585665b5" providerId="ADAL" clId="{178BECE2-F4E9-410E-BF6E-EADFC95ADB29}" dt="2026-05-05T19:42:15.272" v="23" actId="2696"/>
        <pc:sldMkLst>
          <pc:docMk/>
          <pc:sldMk cId="2816722804" sldId="288"/>
        </pc:sldMkLst>
      </pc:sldChg>
      <pc:sldChg chg="modSp mod">
        <pc:chgData name="Nicole Shirey" userId="88a6a3a0-5260-4021-80e0-206c585665b5" providerId="ADAL" clId="{178BECE2-F4E9-410E-BF6E-EADFC95ADB29}" dt="2026-05-05T19:48:02.525" v="68" actId="1076"/>
        <pc:sldMkLst>
          <pc:docMk/>
          <pc:sldMk cId="0" sldId="289"/>
        </pc:sldMkLst>
        <pc:spChg chg="mod">
          <ac:chgData name="Nicole Shirey" userId="88a6a3a0-5260-4021-80e0-206c585665b5" providerId="ADAL" clId="{178BECE2-F4E9-410E-BF6E-EADFC95ADB29}" dt="2026-05-05T19:48:02.525" v="68" actId="1076"/>
          <ac:spMkLst>
            <pc:docMk/>
            <pc:sldMk cId="0" sldId="289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19:48:02.525" v="68" actId="1076"/>
          <ac:spMkLst>
            <pc:docMk/>
            <pc:sldMk cId="0" sldId="289"/>
            <ac:spMk id="3" creationId="{00000000-0000-0000-0000-000000000000}"/>
          </ac:spMkLst>
        </pc:spChg>
      </pc:sldChg>
      <pc:sldChg chg="modSp mod">
        <pc:chgData name="Nicole Shirey" userId="88a6a3a0-5260-4021-80e0-206c585665b5" providerId="ADAL" clId="{178BECE2-F4E9-410E-BF6E-EADFC95ADB29}" dt="2026-05-05T19:56:56.392" v="76" actId="1076"/>
        <pc:sldMkLst>
          <pc:docMk/>
          <pc:sldMk cId="0" sldId="290"/>
        </pc:sldMkLst>
        <pc:spChg chg="mod">
          <ac:chgData name="Nicole Shirey" userId="88a6a3a0-5260-4021-80e0-206c585665b5" providerId="ADAL" clId="{178BECE2-F4E9-410E-BF6E-EADFC95ADB29}" dt="2026-05-05T19:56:56.392" v="76" actId="1076"/>
          <ac:spMkLst>
            <pc:docMk/>
            <pc:sldMk cId="0" sldId="290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19:56:56.392" v="76" actId="1076"/>
          <ac:spMkLst>
            <pc:docMk/>
            <pc:sldMk cId="0" sldId="290"/>
            <ac:spMk id="3" creationId="{00000000-0000-0000-0000-000000000000}"/>
          </ac:spMkLst>
        </pc:spChg>
      </pc:sldChg>
      <pc:sldChg chg="modSp mod">
        <pc:chgData name="Nicole Shirey" userId="88a6a3a0-5260-4021-80e0-206c585665b5" providerId="ADAL" clId="{178BECE2-F4E9-410E-BF6E-EADFC95ADB29}" dt="2026-05-05T19:57:28.870" v="83" actId="255"/>
        <pc:sldMkLst>
          <pc:docMk/>
          <pc:sldMk cId="0" sldId="291"/>
        </pc:sldMkLst>
        <pc:spChg chg="mod">
          <ac:chgData name="Nicole Shirey" userId="88a6a3a0-5260-4021-80e0-206c585665b5" providerId="ADAL" clId="{178BECE2-F4E9-410E-BF6E-EADFC95ADB29}" dt="2026-05-05T19:57:28.870" v="83" actId="255"/>
          <ac:spMkLst>
            <pc:docMk/>
            <pc:sldMk cId="0" sldId="291"/>
            <ac:spMk id="2" creationId="{00000000-0000-0000-0000-000000000000}"/>
          </ac:spMkLst>
        </pc:spChg>
      </pc:sldChg>
      <pc:sldChg chg="modSp mod">
        <pc:chgData name="Nicole Shirey" userId="88a6a3a0-5260-4021-80e0-206c585665b5" providerId="ADAL" clId="{178BECE2-F4E9-410E-BF6E-EADFC95ADB29}" dt="2026-05-05T19:59:39.129" v="86" actId="1076"/>
        <pc:sldMkLst>
          <pc:docMk/>
          <pc:sldMk cId="0" sldId="292"/>
        </pc:sldMkLst>
        <pc:spChg chg="mod">
          <ac:chgData name="Nicole Shirey" userId="88a6a3a0-5260-4021-80e0-206c585665b5" providerId="ADAL" clId="{178BECE2-F4E9-410E-BF6E-EADFC95ADB29}" dt="2026-05-05T19:59:39.129" v="86" actId="1076"/>
          <ac:spMkLst>
            <pc:docMk/>
            <pc:sldMk cId="0" sldId="292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19:59:39.129" v="86" actId="1076"/>
          <ac:spMkLst>
            <pc:docMk/>
            <pc:sldMk cId="0" sldId="292"/>
            <ac:spMk id="3" creationId="{00000000-0000-0000-0000-000000000000}"/>
          </ac:spMkLst>
        </pc:spChg>
      </pc:sldChg>
      <pc:sldChg chg="modSp mod">
        <pc:chgData name="Nicole Shirey" userId="88a6a3a0-5260-4021-80e0-206c585665b5" providerId="ADAL" clId="{178BECE2-F4E9-410E-BF6E-EADFC95ADB29}" dt="2026-05-05T20:10:39.902" v="91" actId="34807"/>
        <pc:sldMkLst>
          <pc:docMk/>
          <pc:sldMk cId="0" sldId="293"/>
        </pc:sldMkLst>
        <pc:spChg chg="mod">
          <ac:chgData name="Nicole Shirey" userId="88a6a3a0-5260-4021-80e0-206c585665b5" providerId="ADAL" clId="{178BECE2-F4E9-410E-BF6E-EADFC95ADB29}" dt="2026-05-05T20:07:09.031" v="88" actId="113"/>
          <ac:spMkLst>
            <pc:docMk/>
            <pc:sldMk cId="0" sldId="293"/>
            <ac:spMk id="2" creationId="{00000000-0000-0000-0000-000000000000}"/>
          </ac:spMkLst>
        </pc:spChg>
        <pc:picChg chg="mod">
          <ac:chgData name="Nicole Shirey" userId="88a6a3a0-5260-4021-80e0-206c585665b5" providerId="ADAL" clId="{178BECE2-F4E9-410E-BF6E-EADFC95ADB29}" dt="2026-05-05T20:10:39.902" v="91" actId="34807"/>
          <ac:picMkLst>
            <pc:docMk/>
            <pc:sldMk cId="0" sldId="293"/>
            <ac:picMk id="3" creationId="{00000000-0000-0000-0000-000000000000}"/>
          </ac:picMkLst>
        </pc:picChg>
      </pc:sldChg>
      <pc:sldChg chg="modSp mod">
        <pc:chgData name="Nicole Shirey" userId="88a6a3a0-5260-4021-80e0-206c585665b5" providerId="ADAL" clId="{178BECE2-F4E9-410E-BF6E-EADFC95ADB29}" dt="2026-05-05T20:12:32.925" v="95" actId="2711"/>
        <pc:sldMkLst>
          <pc:docMk/>
          <pc:sldMk cId="0" sldId="294"/>
        </pc:sldMkLst>
        <pc:spChg chg="mod">
          <ac:chgData name="Nicole Shirey" userId="88a6a3a0-5260-4021-80e0-206c585665b5" providerId="ADAL" clId="{178BECE2-F4E9-410E-BF6E-EADFC95ADB29}" dt="2026-05-05T20:12:32.925" v="95" actId="2711"/>
          <ac:spMkLst>
            <pc:docMk/>
            <pc:sldMk cId="0" sldId="294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20:12:32.925" v="95" actId="2711"/>
          <ac:spMkLst>
            <pc:docMk/>
            <pc:sldMk cId="0" sldId="294"/>
            <ac:spMk id="3" creationId="{00000000-0000-0000-0000-000000000000}"/>
          </ac:spMkLst>
        </pc:spChg>
      </pc:sldChg>
      <pc:sldChg chg="modSp mod">
        <pc:chgData name="Nicole Shirey" userId="88a6a3a0-5260-4021-80e0-206c585665b5" providerId="ADAL" clId="{178BECE2-F4E9-410E-BF6E-EADFC95ADB29}" dt="2026-05-05T20:12:38.154" v="96" actId="20577"/>
        <pc:sldMkLst>
          <pc:docMk/>
          <pc:sldMk cId="0" sldId="295"/>
        </pc:sldMkLst>
        <pc:spChg chg="mod">
          <ac:chgData name="Nicole Shirey" userId="88a6a3a0-5260-4021-80e0-206c585665b5" providerId="ADAL" clId="{178BECE2-F4E9-410E-BF6E-EADFC95ADB29}" dt="2026-05-05T20:12:38.154" v="96" actId="20577"/>
          <ac:spMkLst>
            <pc:docMk/>
            <pc:sldMk cId="0" sldId="295"/>
            <ac:spMk id="2" creationId="{00000000-0000-0000-0000-000000000000}"/>
          </ac:spMkLst>
        </pc:spChg>
      </pc:sldChg>
      <pc:sldChg chg="modSp mod">
        <pc:chgData name="Nicole Shirey" userId="88a6a3a0-5260-4021-80e0-206c585665b5" providerId="ADAL" clId="{178BECE2-F4E9-410E-BF6E-EADFC95ADB29}" dt="2026-05-05T20:15:17.217" v="100" actId="1076"/>
        <pc:sldMkLst>
          <pc:docMk/>
          <pc:sldMk cId="0" sldId="296"/>
        </pc:sldMkLst>
        <pc:spChg chg="mod">
          <ac:chgData name="Nicole Shirey" userId="88a6a3a0-5260-4021-80e0-206c585665b5" providerId="ADAL" clId="{178BECE2-F4E9-410E-BF6E-EADFC95ADB29}" dt="2026-05-05T20:15:08.446" v="99" actId="1076"/>
          <ac:spMkLst>
            <pc:docMk/>
            <pc:sldMk cId="0" sldId="296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20:15:08.446" v="99" actId="1076"/>
          <ac:spMkLst>
            <pc:docMk/>
            <pc:sldMk cId="0" sldId="296"/>
            <ac:spMk id="3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20:15:17.217" v="100" actId="1076"/>
          <ac:spMkLst>
            <pc:docMk/>
            <pc:sldMk cId="0" sldId="296"/>
            <ac:spMk id="4" creationId="{19851C65-67AA-9682-23AA-0725B73D8B95}"/>
          </ac:spMkLst>
        </pc:spChg>
      </pc:sldChg>
      <pc:sldChg chg="modSp mod">
        <pc:chgData name="Nicole Shirey" userId="88a6a3a0-5260-4021-80e0-206c585665b5" providerId="ADAL" clId="{178BECE2-F4E9-410E-BF6E-EADFC95ADB29}" dt="2026-05-05T20:15:38.750" v="103" actId="1076"/>
        <pc:sldMkLst>
          <pc:docMk/>
          <pc:sldMk cId="0" sldId="297"/>
        </pc:sldMkLst>
        <pc:spChg chg="mod">
          <ac:chgData name="Nicole Shirey" userId="88a6a3a0-5260-4021-80e0-206c585665b5" providerId="ADAL" clId="{178BECE2-F4E9-410E-BF6E-EADFC95ADB29}" dt="2026-05-05T20:15:38.750" v="103" actId="1076"/>
          <ac:spMkLst>
            <pc:docMk/>
            <pc:sldMk cId="0" sldId="297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20:15:25.392" v="101" actId="1076"/>
          <ac:spMkLst>
            <pc:docMk/>
            <pc:sldMk cId="0" sldId="297"/>
            <ac:spMk id="25" creationId="{2DC095DE-DAA4-DC25-73A5-5681884ABB84}"/>
          </ac:spMkLst>
        </pc:spChg>
        <pc:grpChg chg="mod">
          <ac:chgData name="Nicole Shirey" userId="88a6a3a0-5260-4021-80e0-206c585665b5" providerId="ADAL" clId="{178BECE2-F4E9-410E-BF6E-EADFC95ADB29}" dt="2026-05-05T20:15:34.106" v="102" actId="1076"/>
          <ac:grpSpMkLst>
            <pc:docMk/>
            <pc:sldMk cId="0" sldId="297"/>
            <ac:grpSpMk id="5" creationId="{706BEE38-65A8-6BAC-E86E-BDB4D3A4F691}"/>
          </ac:grpSpMkLst>
        </pc:grpChg>
      </pc:sldChg>
      <pc:sldChg chg="modSp mod">
        <pc:chgData name="Nicole Shirey" userId="88a6a3a0-5260-4021-80e0-206c585665b5" providerId="ADAL" clId="{178BECE2-F4E9-410E-BF6E-EADFC95ADB29}" dt="2026-05-05T20:15:56.960" v="105" actId="1076"/>
        <pc:sldMkLst>
          <pc:docMk/>
          <pc:sldMk cId="0" sldId="298"/>
        </pc:sldMkLst>
        <pc:spChg chg="mod">
          <ac:chgData name="Nicole Shirey" userId="88a6a3a0-5260-4021-80e0-206c585665b5" providerId="ADAL" clId="{178BECE2-F4E9-410E-BF6E-EADFC95ADB29}" dt="2026-05-05T20:15:56.960" v="105" actId="1076"/>
          <ac:spMkLst>
            <pc:docMk/>
            <pc:sldMk cId="0" sldId="298"/>
            <ac:spMk id="2" creationId="{00000000-0000-0000-0000-000000000000}"/>
          </ac:spMkLst>
        </pc:spChg>
        <pc:grpChg chg="mod">
          <ac:chgData name="Nicole Shirey" userId="88a6a3a0-5260-4021-80e0-206c585665b5" providerId="ADAL" clId="{178BECE2-F4E9-410E-BF6E-EADFC95ADB29}" dt="2026-05-05T20:15:50.136" v="104" actId="1076"/>
          <ac:grpSpMkLst>
            <pc:docMk/>
            <pc:sldMk cId="0" sldId="298"/>
            <ac:grpSpMk id="5" creationId="{25FCC8BA-DDD7-ADA3-5A12-3A4BACF45291}"/>
          </ac:grpSpMkLst>
        </pc:grpChg>
      </pc:sldChg>
      <pc:sldChg chg="modSp mod">
        <pc:chgData name="Nicole Shirey" userId="88a6a3a0-5260-4021-80e0-206c585665b5" providerId="ADAL" clId="{178BECE2-F4E9-410E-BF6E-EADFC95ADB29}" dt="2026-05-05T20:16:09.574" v="108" actId="1076"/>
        <pc:sldMkLst>
          <pc:docMk/>
          <pc:sldMk cId="0" sldId="299"/>
        </pc:sldMkLst>
        <pc:spChg chg="mod">
          <ac:chgData name="Nicole Shirey" userId="88a6a3a0-5260-4021-80e0-206c585665b5" providerId="ADAL" clId="{178BECE2-F4E9-410E-BF6E-EADFC95ADB29}" dt="2026-05-05T20:16:09.574" v="108" actId="1076"/>
          <ac:spMkLst>
            <pc:docMk/>
            <pc:sldMk cId="0" sldId="299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20:16:09.574" v="108" actId="1076"/>
          <ac:spMkLst>
            <pc:docMk/>
            <pc:sldMk cId="0" sldId="299"/>
            <ac:spMk id="3" creationId="{00000000-0000-0000-0000-000000000000}"/>
          </ac:spMkLst>
        </pc:spChg>
      </pc:sldChg>
      <pc:sldChg chg="modSp mod">
        <pc:chgData name="Nicole Shirey" userId="88a6a3a0-5260-4021-80e0-206c585665b5" providerId="ADAL" clId="{178BECE2-F4E9-410E-BF6E-EADFC95ADB29}" dt="2026-05-05T20:16:57.607" v="118" actId="1076"/>
        <pc:sldMkLst>
          <pc:docMk/>
          <pc:sldMk cId="0" sldId="300"/>
        </pc:sldMkLst>
        <pc:spChg chg="mod">
          <ac:chgData name="Nicole Shirey" userId="88a6a3a0-5260-4021-80e0-206c585665b5" providerId="ADAL" clId="{178BECE2-F4E9-410E-BF6E-EADFC95ADB29}" dt="2026-05-05T20:16:57.607" v="118" actId="1076"/>
          <ac:spMkLst>
            <pc:docMk/>
            <pc:sldMk cId="0" sldId="300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20:16:55.586" v="117" actId="1076"/>
          <ac:spMkLst>
            <pc:docMk/>
            <pc:sldMk cId="0" sldId="300"/>
            <ac:spMk id="3" creationId="{00000000-0000-0000-0000-000000000000}"/>
          </ac:spMkLst>
        </pc:spChg>
      </pc:sldChg>
      <pc:sldChg chg="modSp mod">
        <pc:chgData name="Nicole Shirey" userId="88a6a3a0-5260-4021-80e0-206c585665b5" providerId="ADAL" clId="{178BECE2-F4E9-410E-BF6E-EADFC95ADB29}" dt="2026-05-05T20:17:53.710" v="123" actId="113"/>
        <pc:sldMkLst>
          <pc:docMk/>
          <pc:sldMk cId="0" sldId="301"/>
        </pc:sldMkLst>
        <pc:spChg chg="mod">
          <ac:chgData name="Nicole Shirey" userId="88a6a3a0-5260-4021-80e0-206c585665b5" providerId="ADAL" clId="{178BECE2-F4E9-410E-BF6E-EADFC95ADB29}" dt="2026-05-05T20:17:53.710" v="123" actId="113"/>
          <ac:spMkLst>
            <pc:docMk/>
            <pc:sldMk cId="0" sldId="301"/>
            <ac:spMk id="3" creationId="{D73D5BD4-08C3-0A5B-612D-20FF032986C5}"/>
          </ac:spMkLst>
        </pc:spChg>
        <pc:spChg chg="mod">
          <ac:chgData name="Nicole Shirey" userId="88a6a3a0-5260-4021-80e0-206c585665b5" providerId="ADAL" clId="{178BECE2-F4E9-410E-BF6E-EADFC95ADB29}" dt="2026-05-05T20:17:45.047" v="121" actId="1076"/>
          <ac:spMkLst>
            <pc:docMk/>
            <pc:sldMk cId="0" sldId="301"/>
            <ac:spMk id="313" creationId="{00000000-0000-0000-0000-000000000000}"/>
          </ac:spMkLst>
        </pc:spChg>
        <pc:picChg chg="mod">
          <ac:chgData name="Nicole Shirey" userId="88a6a3a0-5260-4021-80e0-206c585665b5" providerId="ADAL" clId="{178BECE2-F4E9-410E-BF6E-EADFC95ADB29}" dt="2026-05-05T20:17:45.047" v="121" actId="1076"/>
          <ac:picMkLst>
            <pc:docMk/>
            <pc:sldMk cId="0" sldId="301"/>
            <ac:picMk id="314" creationId="{00000000-0000-0000-0000-000000000000}"/>
          </ac:picMkLst>
        </pc:picChg>
        <pc:picChg chg="mod">
          <ac:chgData name="Nicole Shirey" userId="88a6a3a0-5260-4021-80e0-206c585665b5" providerId="ADAL" clId="{178BECE2-F4E9-410E-BF6E-EADFC95ADB29}" dt="2026-05-05T20:17:45.047" v="121" actId="1076"/>
          <ac:picMkLst>
            <pc:docMk/>
            <pc:sldMk cId="0" sldId="301"/>
            <ac:picMk id="315" creationId="{00000000-0000-0000-0000-000000000000}"/>
          </ac:picMkLst>
        </pc:picChg>
      </pc:sldChg>
      <pc:sldChg chg="modSp mod">
        <pc:chgData name="Nicole Shirey" userId="88a6a3a0-5260-4021-80e0-206c585665b5" providerId="ADAL" clId="{178BECE2-F4E9-410E-BF6E-EADFC95ADB29}" dt="2026-05-05T20:18:27.467" v="125" actId="113"/>
        <pc:sldMkLst>
          <pc:docMk/>
          <pc:sldMk cId="0" sldId="302"/>
        </pc:sldMkLst>
        <pc:spChg chg="mod">
          <ac:chgData name="Nicole Shirey" userId="88a6a3a0-5260-4021-80e0-206c585665b5" providerId="ADAL" clId="{178BECE2-F4E9-410E-BF6E-EADFC95ADB29}" dt="2026-05-05T20:18:27.467" v="125" actId="113"/>
          <ac:spMkLst>
            <pc:docMk/>
            <pc:sldMk cId="0" sldId="302"/>
            <ac:spMk id="2" creationId="{00000000-0000-0000-0000-000000000000}"/>
          </ac:spMkLst>
        </pc:spChg>
      </pc:sldChg>
      <pc:sldChg chg="modSp mod">
        <pc:chgData name="Nicole Shirey" userId="88a6a3a0-5260-4021-80e0-206c585665b5" providerId="ADAL" clId="{178BECE2-F4E9-410E-BF6E-EADFC95ADB29}" dt="2026-05-05T20:18:36.350" v="127" actId="113"/>
        <pc:sldMkLst>
          <pc:docMk/>
          <pc:sldMk cId="0" sldId="303"/>
        </pc:sldMkLst>
        <pc:spChg chg="mod">
          <ac:chgData name="Nicole Shirey" userId="88a6a3a0-5260-4021-80e0-206c585665b5" providerId="ADAL" clId="{178BECE2-F4E9-410E-BF6E-EADFC95ADB29}" dt="2026-05-05T20:18:36.350" v="127" actId="113"/>
          <ac:spMkLst>
            <pc:docMk/>
            <pc:sldMk cId="0" sldId="303"/>
            <ac:spMk id="2" creationId="{00000000-0000-0000-0000-000000000000}"/>
          </ac:spMkLst>
        </pc:spChg>
      </pc:sldChg>
      <pc:sldChg chg="modSp mod">
        <pc:chgData name="Nicole Shirey" userId="88a6a3a0-5260-4021-80e0-206c585665b5" providerId="ADAL" clId="{178BECE2-F4E9-410E-BF6E-EADFC95ADB29}" dt="2026-05-05T20:19:54.993" v="144" actId="113"/>
        <pc:sldMkLst>
          <pc:docMk/>
          <pc:sldMk cId="0" sldId="304"/>
        </pc:sldMkLst>
        <pc:spChg chg="mod">
          <ac:chgData name="Nicole Shirey" userId="88a6a3a0-5260-4021-80e0-206c585665b5" providerId="ADAL" clId="{178BECE2-F4E9-410E-BF6E-EADFC95ADB29}" dt="2026-05-05T20:19:54.993" v="144" actId="113"/>
          <ac:spMkLst>
            <pc:docMk/>
            <pc:sldMk cId="0" sldId="304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20:19:45.398" v="141" actId="1076"/>
          <ac:spMkLst>
            <pc:docMk/>
            <pc:sldMk cId="0" sldId="304"/>
            <ac:spMk id="3" creationId="{00000000-0000-0000-0000-000000000000}"/>
          </ac:spMkLst>
        </pc:spChg>
        <pc:spChg chg="mod ord">
          <ac:chgData name="Nicole Shirey" userId="88a6a3a0-5260-4021-80e0-206c585665b5" providerId="ADAL" clId="{178BECE2-F4E9-410E-BF6E-EADFC95ADB29}" dt="2026-05-05T20:19:24.262" v="135" actId="1076"/>
          <ac:spMkLst>
            <pc:docMk/>
            <pc:sldMk cId="0" sldId="304"/>
            <ac:spMk id="225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20:19:39.900" v="139" actId="1076"/>
          <ac:spMkLst>
            <pc:docMk/>
            <pc:sldMk cId="0" sldId="304"/>
            <ac:spMk id="226" creationId="{00000000-0000-0000-0000-000000000000}"/>
          </ac:spMkLst>
        </pc:spChg>
      </pc:sldChg>
      <pc:sldChg chg="addSp delSp modSp mod">
        <pc:chgData name="Nicole Shirey" userId="88a6a3a0-5260-4021-80e0-206c585665b5" providerId="ADAL" clId="{178BECE2-F4E9-410E-BF6E-EADFC95ADB29}" dt="2026-05-06T17:50:50.780" v="198" actId="1076"/>
        <pc:sldMkLst>
          <pc:docMk/>
          <pc:sldMk cId="0" sldId="305"/>
        </pc:sldMkLst>
        <pc:spChg chg="mod">
          <ac:chgData name="Nicole Shirey" userId="88a6a3a0-5260-4021-80e0-206c585665b5" providerId="ADAL" clId="{178BECE2-F4E9-410E-BF6E-EADFC95ADB29}" dt="2026-05-05T20:35:05.583" v="170" actId="14100"/>
          <ac:spMkLst>
            <pc:docMk/>
            <pc:sldMk cId="0" sldId="305"/>
            <ac:spMk id="2" creationId="{00000000-0000-0000-0000-000000000000}"/>
          </ac:spMkLst>
        </pc:spChg>
        <pc:spChg chg="mod">
          <ac:chgData name="Nicole Shirey" userId="88a6a3a0-5260-4021-80e0-206c585665b5" providerId="ADAL" clId="{178BECE2-F4E9-410E-BF6E-EADFC95ADB29}" dt="2026-05-05T20:34:47.983" v="166" actId="14100"/>
          <ac:spMkLst>
            <pc:docMk/>
            <pc:sldMk cId="0" sldId="305"/>
            <ac:spMk id="3" creationId="{00000000-0000-0000-0000-000000000000}"/>
          </ac:spMkLst>
        </pc:spChg>
        <pc:spChg chg="add mod">
          <ac:chgData name="Nicole Shirey" userId="88a6a3a0-5260-4021-80e0-206c585665b5" providerId="ADAL" clId="{178BECE2-F4E9-410E-BF6E-EADFC95ADB29}" dt="2026-05-05T20:28:04.790" v="151" actId="14100"/>
          <ac:spMkLst>
            <pc:docMk/>
            <pc:sldMk cId="0" sldId="305"/>
            <ac:spMk id="4" creationId="{654C74B6-D694-F26D-2702-4BE42E6306D1}"/>
          </ac:spMkLst>
        </pc:spChg>
        <pc:spChg chg="add mod">
          <ac:chgData name="Nicole Shirey" userId="88a6a3a0-5260-4021-80e0-206c585665b5" providerId="ADAL" clId="{178BECE2-F4E9-410E-BF6E-EADFC95ADB29}" dt="2026-05-06T17:50:50.780" v="198" actId="1076"/>
          <ac:spMkLst>
            <pc:docMk/>
            <pc:sldMk cId="0" sldId="305"/>
            <ac:spMk id="5" creationId="{50FFBB3D-7DAF-3C17-1916-E2C77BC1DE38}"/>
          </ac:spMkLst>
        </pc:spChg>
        <pc:spChg chg="add del">
          <ac:chgData name="Nicole Shirey" userId="88a6a3a0-5260-4021-80e0-206c585665b5" providerId="ADAL" clId="{178BECE2-F4E9-410E-BF6E-EADFC95ADB29}" dt="2026-05-05T20:28:10.831" v="153" actId="478"/>
          <ac:spMkLst>
            <pc:docMk/>
            <pc:sldMk cId="0" sldId="305"/>
            <ac:spMk id="5" creationId="{F10B3252-6192-81B5-571C-4A3F65AD5A86}"/>
          </ac:spMkLst>
        </pc:spChg>
        <pc:spChg chg="del">
          <ac:chgData name="Nicole Shirey" userId="88a6a3a0-5260-4021-80e0-206c585665b5" providerId="ADAL" clId="{178BECE2-F4E9-410E-BF6E-EADFC95ADB29}" dt="2026-05-06T17:48:46.864" v="171" actId="478"/>
          <ac:spMkLst>
            <pc:docMk/>
            <pc:sldMk cId="0" sldId="305"/>
            <ac:spMk id="60" creationId="{27A7EDFA-0E12-3E05-DBDB-70CB6AB2EFBB}"/>
          </ac:spMkLst>
        </pc:spChg>
        <pc:grpChg chg="del mod">
          <ac:chgData name="Nicole Shirey" userId="88a6a3a0-5260-4021-80e0-206c585665b5" providerId="ADAL" clId="{178BECE2-F4E9-410E-BF6E-EADFC95ADB29}" dt="2026-05-06T17:48:47.870" v="172" actId="478"/>
          <ac:grpSpMkLst>
            <pc:docMk/>
            <pc:sldMk cId="0" sldId="305"/>
            <ac:grpSpMk id="32" creationId="{C7FAC62E-7CD8-619D-CB7D-5715C5C0907D}"/>
          </ac:grpSpMkLst>
        </pc:grpChg>
        <pc:picChg chg="add mod ord">
          <ac:chgData name="Nicole Shirey" userId="88a6a3a0-5260-4021-80e0-206c585665b5" providerId="ADAL" clId="{178BECE2-F4E9-410E-BF6E-EADFC95ADB29}" dt="2026-05-06T17:48:52.510" v="174" actId="167"/>
          <ac:picMkLst>
            <pc:docMk/>
            <pc:sldMk cId="0" sldId="305"/>
            <ac:picMk id="4" creationId="{750D9D07-9C9A-3AF3-EA83-C3CF586B2E2C}"/>
          </ac:picMkLst>
        </pc:picChg>
        <pc:picChg chg="add del mod">
          <ac:chgData name="Nicole Shirey" userId="88a6a3a0-5260-4021-80e0-206c585665b5" providerId="ADAL" clId="{178BECE2-F4E9-410E-BF6E-EADFC95ADB29}" dt="2026-05-05T20:34:30.687" v="159" actId="478"/>
          <ac:picMkLst>
            <pc:docMk/>
            <pc:sldMk cId="0" sldId="305"/>
            <ac:picMk id="7" creationId="{859AD372-BEB1-16AB-1B48-D6D18321C1B7}"/>
          </ac:picMkLst>
        </pc:picChg>
      </pc:sldChg>
      <pc:sldChg chg="addSp delSp modSp add mod ord">
        <pc:chgData name="Nicole Shirey" userId="88a6a3a0-5260-4021-80e0-206c585665b5" providerId="ADAL" clId="{178BECE2-F4E9-410E-BF6E-EADFC95ADB29}" dt="2026-05-05T19:41:58.645" v="21" actId="1076"/>
        <pc:sldMkLst>
          <pc:docMk/>
          <pc:sldMk cId="1286956050" sldId="306"/>
        </pc:sldMkLst>
        <pc:spChg chg="add del mod">
          <ac:chgData name="Nicole Shirey" userId="88a6a3a0-5260-4021-80e0-206c585665b5" providerId="ADAL" clId="{178BECE2-F4E9-410E-BF6E-EADFC95ADB29}" dt="2026-05-05T19:41:02.038" v="16" actId="478"/>
          <ac:spMkLst>
            <pc:docMk/>
            <pc:sldMk cId="1286956050" sldId="306"/>
            <ac:spMk id="3" creationId="{58BE5581-2F44-4F94-9F21-C86AD89EA01E}"/>
          </ac:spMkLst>
        </pc:spChg>
        <pc:spChg chg="mod">
          <ac:chgData name="Nicole Shirey" userId="88a6a3a0-5260-4021-80e0-206c585665b5" providerId="ADAL" clId="{178BECE2-F4E9-410E-BF6E-EADFC95ADB29}" dt="2026-05-05T19:41:42.390" v="20" actId="1076"/>
          <ac:spMkLst>
            <pc:docMk/>
            <pc:sldMk cId="1286956050" sldId="306"/>
            <ac:spMk id="4" creationId="{11B84C24-8815-2F72-9593-AED8D1FA76B0}"/>
          </ac:spMkLst>
        </pc:spChg>
        <pc:spChg chg="del">
          <ac:chgData name="Nicole Shirey" userId="88a6a3a0-5260-4021-80e0-206c585665b5" providerId="ADAL" clId="{178BECE2-F4E9-410E-BF6E-EADFC95ADB29}" dt="2026-05-05T19:41:00.707" v="15" actId="478"/>
          <ac:spMkLst>
            <pc:docMk/>
            <pc:sldMk cId="1286956050" sldId="306"/>
            <ac:spMk id="5" creationId="{C5D8B0C3-AAC3-B74B-B8C4-2BA876DC1286}"/>
          </ac:spMkLst>
        </pc:spChg>
        <pc:grpChg chg="mod">
          <ac:chgData name="Nicole Shirey" userId="88a6a3a0-5260-4021-80e0-206c585665b5" providerId="ADAL" clId="{178BECE2-F4E9-410E-BF6E-EADFC95ADB29}" dt="2026-05-05T19:41:58.645" v="21" actId="1076"/>
          <ac:grpSpMkLst>
            <pc:docMk/>
            <pc:sldMk cId="1286956050" sldId="306"/>
            <ac:grpSpMk id="6" creationId="{33947FDA-61AB-A1D7-BCD5-35B31E489682}"/>
          </ac:grpSpMkLst>
        </pc:grpChg>
        <pc:picChg chg="mod">
          <ac:chgData name="Nicole Shirey" userId="88a6a3a0-5260-4021-80e0-206c585665b5" providerId="ADAL" clId="{178BECE2-F4E9-410E-BF6E-EADFC95ADB29}" dt="2026-05-05T19:41:38.544" v="19" actId="1076"/>
          <ac:picMkLst>
            <pc:docMk/>
            <pc:sldMk cId="1286956050" sldId="306"/>
            <ac:picMk id="8" creationId="{6B675552-F44F-2A49-AEEF-B24A02D2B6BF}"/>
          </ac:picMkLst>
        </pc:picChg>
        <pc:picChg chg="del">
          <ac:chgData name="Nicole Shirey" userId="88a6a3a0-5260-4021-80e0-206c585665b5" providerId="ADAL" clId="{178BECE2-F4E9-410E-BF6E-EADFC95ADB29}" dt="2026-05-05T19:40:58.603" v="14" actId="478"/>
          <ac:picMkLst>
            <pc:docMk/>
            <pc:sldMk cId="1286956050" sldId="306"/>
            <ac:picMk id="16" creationId="{F976F3A6-57CC-1C46-98F1-0D53A6091A06}"/>
          </ac:picMkLst>
        </pc:picChg>
      </pc:sldChg>
      <pc:sldChg chg="add del">
        <pc:chgData name="Nicole Shirey" userId="88a6a3a0-5260-4021-80e0-206c585665b5" providerId="ADAL" clId="{178BECE2-F4E9-410E-BF6E-EADFC95ADB29}" dt="2026-05-05T19:40:23.488" v="6"/>
        <pc:sldMkLst>
          <pc:docMk/>
          <pc:sldMk cId="3601519989" sldId="306"/>
        </pc:sldMkLst>
      </pc:sldChg>
      <pc:sldChg chg="add">
        <pc:chgData name="Nicole Shirey" userId="88a6a3a0-5260-4021-80e0-206c585665b5" providerId="ADAL" clId="{178BECE2-F4E9-410E-BF6E-EADFC95ADB29}" dt="2026-05-05T19:42:30.207" v="24"/>
        <pc:sldMkLst>
          <pc:docMk/>
          <pc:sldMk cId="0" sldId="307"/>
        </pc:sldMkLst>
      </pc:sldChg>
      <pc:sldChg chg="addSp delSp modSp add mod">
        <pc:chgData name="Nicole Shirey" userId="88a6a3a0-5260-4021-80e0-206c585665b5" providerId="ADAL" clId="{178BECE2-F4E9-410E-BF6E-EADFC95ADB29}" dt="2026-05-05T19:46:45.657" v="58" actId="1076"/>
        <pc:sldMkLst>
          <pc:docMk/>
          <pc:sldMk cId="1164770238" sldId="308"/>
        </pc:sldMkLst>
        <pc:picChg chg="del">
          <ac:chgData name="Nicole Shirey" userId="88a6a3a0-5260-4021-80e0-206c585665b5" providerId="ADAL" clId="{178BECE2-F4E9-410E-BF6E-EADFC95ADB29}" dt="2026-05-05T19:46:27.678" v="52" actId="478"/>
          <ac:picMkLst>
            <pc:docMk/>
            <pc:sldMk cId="1164770238" sldId="308"/>
            <ac:picMk id="2" creationId="{B9960E1D-0927-F04B-4AD4-CBF6FBFECB47}"/>
          </ac:picMkLst>
        </pc:picChg>
        <pc:picChg chg="add mod">
          <ac:chgData name="Nicole Shirey" userId="88a6a3a0-5260-4021-80e0-206c585665b5" providerId="ADAL" clId="{178BECE2-F4E9-410E-BF6E-EADFC95ADB29}" dt="2026-05-05T19:46:45.657" v="58" actId="1076"/>
          <ac:picMkLst>
            <pc:docMk/>
            <pc:sldMk cId="1164770238" sldId="308"/>
            <ac:picMk id="3" creationId="{A198D482-CF81-9E5B-8ED8-C07154DAD9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58B6E-8D25-AD4C-AE9B-2FF658843AE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031D-96EE-9B47-A4A2-D8D70E83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el:+14407233653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ABBA60-3F2A-5640-A277-70F2D37DB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6823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DF1765E-07F1-A74D-93F6-1D0CD1921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684202"/>
            <a:ext cx="6823075" cy="4310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2905E-18D0-9A40-94F0-AFF00C433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89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9C9F-6C63-E2E8-5330-E580D2181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011C8-B4F3-9755-B39B-11BDCB5F6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9576-3D46-128E-DEB6-834E5E66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521C-510D-733A-7F9D-143DD60D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DA5AD-8C50-623C-0920-F7894DD2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8EFA-B8BB-6D70-5A15-73B8E5C1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3B43-5865-A7D5-D7AF-BC7C524B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4B00-6F39-320C-5026-D350F90F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2066B-B2CD-8978-04B7-2DCD7E5E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BC6F-939F-E103-E8C6-9AF222DC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6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35C4-1534-A659-B80D-55EE5FE1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77619-F74E-B9B5-B6E4-6D2DA6B39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3B5E-CC93-329B-4C87-F46D86F7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DC0D-5564-6EFF-3918-86B4A274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85D63-63C8-111D-25F0-47DC8774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7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0195-12D0-5BD1-9ED5-5E07314F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AA5B-642B-B7FD-0CC7-043534541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54FBC-AC4E-B34D-20FD-A411D709A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A7905-2177-1813-A2E0-46E08ACA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86E6-E73B-A31C-A0F2-4946A62C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40C5-5E60-922D-6160-3393172F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1093-CE3F-945D-8B19-F8C5CD2A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0F790-F4DB-2FBE-EC38-98F3DB43B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A6912-C32F-005C-39A0-AF00F6018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CE8EE-BBD0-8441-F204-E1E407EA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2E9E0-03EE-434E-1A99-E7B9C09F9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77F4D-8790-A695-113E-F1A84B53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436BA-47F9-BAC1-3ACB-EAF6465D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3EF29-B729-4811-EF28-5958E300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277D-8223-4C0C-5EE8-D61E74D8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0BD33-87A7-785F-5709-A2A19198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1F124-96B3-3B54-6FB3-0BC5A4A1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16E66-B1D9-D761-7E10-A0130CDC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2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465C3-A3D2-4D8C-B186-6527AA65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52084-0BBF-60E5-0805-DEC84880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C159E-BF75-03D7-1C62-F6C30220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0A7E-CBD6-00DF-D261-EAD45C6E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0697A-0AE6-D2FE-DB9D-8025FE89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EFABB-2ACF-A0FF-641E-033CBF09F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728-C7D4-FA2C-5120-2560FDDE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3B554-FF0B-66D6-3132-553B2955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BD4E3-7D1D-9E45-3673-9A599BB9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6187-7D40-435D-2B98-24460C86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55E2D-F3E7-1A41-1BEE-67BE0466D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6B3E6-4597-C92B-3C5A-93AD316CC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BAC53-55BD-87B3-0185-BC523B12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BBCDB-42C7-F4FD-CB39-EB00DC71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90B7B-5015-3AED-D0F4-755B682B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716B-7C63-587C-0931-10CD3BE0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0E64E-DADC-90E0-D533-D61484B4E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BB2F-1FD1-00D8-C9EE-F9BE6572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8D8F-EA0D-E96A-A5C6-7F551AAF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C06A4-C813-75B4-D72A-C31662C1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0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6B418CC-FF67-AF79-6984-5026CC3DE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9863" y="0"/>
            <a:ext cx="517585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3B1F5-7529-0F4D-8786-8A9559029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ABBA60-3F2A-5640-A277-70F2D37DB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6823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DF1765E-07F1-A74D-93F6-1D0CD1921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684202"/>
            <a:ext cx="6823075" cy="4310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4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E9471-81E3-98CA-2BA4-2FE4DC7E7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361DA-85B5-5C07-BC1D-6B22D8823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B6AA2-B0CB-0257-606C-2F3BCC72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9380F-596E-246B-3539-E7A8545A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7CA8E-169E-7CC4-CC3A-8BE8DC82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830273-8BCE-5E47-B4DC-B004D619C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78188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F20A7C-A969-B340-BDA6-EE9140E8D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640" y="1906617"/>
            <a:ext cx="5064860" cy="12048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509CE86-A910-714F-B854-8A1BA42CF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8640" y="3245002"/>
            <a:ext cx="4899760" cy="25588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Enter text here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24FBD-908A-D64C-9EB8-0DA4C820F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2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BAF765-8C18-B24F-BB6B-BC03E486B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640" y="14963"/>
            <a:ext cx="8875059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3CFAD0E-933D-8345-8BC1-A438279F6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437362"/>
            <a:ext cx="6175375" cy="4709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9251CCF-0C5D-844A-B60D-454B6F4CF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696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641FCC-CF38-4A42-8FB4-64051E912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270B4-A214-7E45-A890-6BAC4E825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18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BF21E8-06FE-ED4C-A7F8-A63567FD3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283668" y="0"/>
            <a:ext cx="8875059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D98D667-86D7-B74B-8C9A-71DA2CF566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2260600"/>
            <a:ext cx="6175375" cy="38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44D738A-20C0-B748-B327-8E876267E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175375" cy="1511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17909A9-92A2-0943-9F6E-218DE53AD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B6A588-9BAB-674F-9518-EC99DE8500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7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1E191F0-BA5B-0A49-BDC1-4DECCDAD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473200"/>
            <a:ext cx="6708775" cy="46735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B8C35B4-31B4-D048-8B5B-3052C2A7FF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7087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DDEDFBC-2BBC-8044-9013-84D490E56244}"/>
              </a:ext>
            </a:extLst>
          </p:cNvPr>
          <p:cNvSpPr txBox="1">
            <a:spLocks/>
          </p:cNvSpPr>
          <p:nvPr userDrawn="1"/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41B7F-F83E-4140-8FFA-3D893A8E0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8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06CE2C6-5BEC-CA4A-8F6C-A915D31FC8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57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171AAD-6D30-5A4E-A3D6-5A0DF12BE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857402"/>
            <a:ext cx="3114675" cy="2514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DB25A1-DAC9-1E43-BD6B-225FEDAE1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7000" y="3857402"/>
            <a:ext cx="7785100" cy="23274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39072D-8C41-BB47-BB95-5A5B2C6E3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D8DFD-91F9-6F41-B717-7AE9BCF6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18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6EBC4-9D65-0E4C-8831-2DDF084CC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195" y="0"/>
            <a:ext cx="8875059" cy="68580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C06F77-82D9-DE4B-A069-2D36F7C94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3843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002A88-3E26-8741-BAE8-0DED09A7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AE208B-DF49-924C-B420-795C25E84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7E1C6-8CA4-8E4E-9957-DC6FC17CC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7AE6CB-87A1-3D43-9BD4-92C9281F6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91777" y="6073"/>
            <a:ext cx="8875059" cy="68580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C06F77-82D9-DE4B-A069-2D36F7C94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3843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002A88-3E26-8741-BAE8-0DED09A7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4BD26C-36B6-FD46-9E18-55319D569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21210-F709-B74D-945F-2B13F3A03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8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C4DC40-F44D-8942-86BF-4BDE7229F7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41E3F2B-2A14-7C40-B5E7-D4ADE46D3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4" y="2580299"/>
            <a:ext cx="10899775" cy="831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56BCC41-7EB3-C74B-A59E-54467E16A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6275" y="1587789"/>
            <a:ext cx="9353072" cy="838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AD8674-0CFB-4147-B008-DDAF20B38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76388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846C891-3786-2C44-BE51-65461C3D1A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53954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4B9A5009-779C-E543-9A75-EEE8F7FC6D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8887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0399EF4-7C0F-F344-84E0-C7D09670D8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75699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B910354-0889-CB40-ABB2-B9E1E8B99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1699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BC163D3-04B3-3948-A626-4D86AA27E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6582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64C24395-19CC-DF44-B222-EF45EC319A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0122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FA691CF4-6F42-894B-8D5B-3C54E0F17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895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3AD2067D-F96D-2140-82C5-83EC1C0B1A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99481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5519F6-B189-024C-B6ED-8E26415EB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92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7CB1E-7CE7-EC43-BBFB-671E7848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308" y="6289415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0B2A-CB08-0B49-B395-A410AE83215B}"/>
              </a:ext>
            </a:extLst>
          </p:cNvPr>
          <p:cNvSpPr/>
          <p:nvPr userDrawn="1"/>
        </p:nvSpPr>
        <p:spPr>
          <a:xfrm>
            <a:off x="1222644" y="5314139"/>
            <a:ext cx="3552405" cy="407585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536AF-8612-DB42-9A92-EF3C4288DC1E}"/>
              </a:ext>
            </a:extLst>
          </p:cNvPr>
          <p:cNvSpPr/>
          <p:nvPr userDrawn="1"/>
        </p:nvSpPr>
        <p:spPr>
          <a:xfrm>
            <a:off x="4933827" y="5314139"/>
            <a:ext cx="2325080" cy="40758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0E78A-FBD3-2842-A1D9-CDD905B80AF0}"/>
              </a:ext>
            </a:extLst>
          </p:cNvPr>
          <p:cNvSpPr/>
          <p:nvPr userDrawn="1"/>
        </p:nvSpPr>
        <p:spPr>
          <a:xfrm>
            <a:off x="7406705" y="5314139"/>
            <a:ext cx="3552405" cy="40758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3228BCE-70EE-F84E-9D25-F5F18E6A901E}"/>
              </a:ext>
            </a:extLst>
          </p:cNvPr>
          <p:cNvSpPr txBox="1"/>
          <p:nvPr userDrawn="1"/>
        </p:nvSpPr>
        <p:spPr>
          <a:xfrm>
            <a:off x="7406705" y="5246567"/>
            <a:ext cx="3552405" cy="359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1200" dirty="0" err="1">
                <a:latin typeface="Lato" panose="020F0502020204030203" pitchFamily="34" charset="77"/>
              </a:rPr>
              <a:t>info@windingriverconsulting.com</a:t>
            </a:r>
            <a:endParaRPr lang="en-US" sz="1200" dirty="0">
              <a:solidFill>
                <a:srgbClr val="000000"/>
              </a:solidFill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6BDD26C-C75F-3E46-83A2-348CACEC6A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537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961EF129-930B-094A-A0AB-BEA0CDA447AE}"/>
              </a:ext>
            </a:extLst>
          </p:cNvPr>
          <p:cNvSpPr txBox="1"/>
          <p:nvPr userDrawn="1"/>
        </p:nvSpPr>
        <p:spPr>
          <a:xfrm>
            <a:off x="1222644" y="5295995"/>
            <a:ext cx="3552405" cy="319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62"/>
              </a:lnSpc>
              <a:spcBef>
                <a:spcPct val="0"/>
              </a:spcBef>
            </a:pPr>
            <a:r>
              <a:rPr lang="en-US" sz="1200" dirty="0" err="1">
                <a:latin typeface="Lato" panose="020F0502020204030203" pitchFamily="34" charset="77"/>
              </a:rPr>
              <a:t>windingriverconsulting.com</a:t>
            </a:r>
            <a:endParaRPr lang="en-US" sz="1200" u="none" strike="noStrike" dirty="0">
              <a:solidFill>
                <a:srgbClr val="000000"/>
              </a:solidFill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FA36F9A-6792-8B4B-A70D-791108FBBE4C}"/>
              </a:ext>
            </a:extLst>
          </p:cNvPr>
          <p:cNvSpPr txBox="1"/>
          <p:nvPr userDrawn="1"/>
        </p:nvSpPr>
        <p:spPr>
          <a:xfrm>
            <a:off x="5196988" y="5295995"/>
            <a:ext cx="1798758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62"/>
              </a:lnSpc>
              <a:spcBef>
                <a:spcPct val="0"/>
              </a:spcBef>
            </a:pPr>
            <a:r>
              <a:rPr lang="en-US" sz="1200" dirty="0">
                <a:latin typeface="Lato" panose="020F050202020403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(440) 723-3653</a:t>
            </a:r>
            <a:endParaRPr lang="en-US" sz="1200" u="none" strike="noStrike" dirty="0"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47EE2-EE6B-D643-869F-99DACCC8F8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4308" y="6206608"/>
            <a:ext cx="2319154" cy="530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CB3CD9-697B-0B45-91B5-0D7826F192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5533" y="3691803"/>
            <a:ext cx="2817920" cy="11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9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9ECA0B-4EA0-2B69-093D-A0C697291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22401"/>
            <a:ext cx="12192000" cy="2539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A3099FC-E69E-D240-898E-482ADEEFFF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25" y="4251213"/>
            <a:ext cx="2847975" cy="13876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66C1FE-FC46-CE47-B6BE-C7486DE4D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9700" y="4251213"/>
            <a:ext cx="7797800" cy="20607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3D47808-EE2D-9B44-9998-19A926737F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112045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48AA2D-9CB7-9348-B6D2-BCDD23190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29591BA-3DD6-F34F-AF81-DFDF20008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CB94B5F-C2CE-AB41-B4DE-37C2206E9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2185800"/>
            <a:ext cx="11102975" cy="393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B9CC2F0-03CA-B54B-88D6-A463814F93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267" y="1606498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accent2"/>
                </a:solidFill>
                <a:latin typeface="Georgia" panose="02040502050405020303" pitchFamily="18" charset="0"/>
                <a:ea typeface="Geneva" panose="020B050303040404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5A79C7-B98D-3246-A0D2-2BB86527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9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3F519F-E280-1A43-AB91-D413287B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772" y="0"/>
            <a:ext cx="8875059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939661D-F26F-C84B-9549-56E1142ABF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F9E25F9-B7ED-444B-AAB6-51274CF6A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7272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6A3689-0C2B-CB45-A651-D5362D045787}"/>
              </a:ext>
            </a:extLst>
          </p:cNvPr>
          <p:cNvSpPr txBox="1">
            <a:spLocks/>
          </p:cNvSpPr>
          <p:nvPr userDrawn="1"/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9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15093C-2676-118D-CB05-D93B5C1B8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3401" y="1267399"/>
            <a:ext cx="3811588" cy="22369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88326F7-9B98-B8A1-0603-2D1E6EEA4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3401" y="3884440"/>
            <a:ext cx="3811588" cy="22369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2B80FA-7454-E144-9450-29E52EBCB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8D4953C-F73B-4F49-9E7E-0EF57390F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5" y="1727200"/>
            <a:ext cx="65055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D3F63-8E61-9441-8E48-77F86A06B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6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388A-E007-5744-46FE-3841044D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C5B07-4BC3-3A14-6C84-8D464D513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7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C5FD86B-B993-D446-8A56-E4C425EBA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B4FA09D-1C69-9F4F-A587-D61D1457EA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0050" y="1816100"/>
            <a:ext cx="2806700" cy="430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2641D26-24B7-724A-A09C-DE6000560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3300" y="1816100"/>
            <a:ext cx="2806700" cy="430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CEC77-B12E-0D4E-926B-3E5914C941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450" y="1816100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8F9F32-953F-234B-AB05-3A0588E6B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0450" y="4216400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D489ED8-FFEE-7740-B052-2C3461248A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19900" y="1799363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6158EB-4C40-DE45-AF68-F1D0C18336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9900" y="4199663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0F3104-558D-E646-964C-D684CE01B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7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C5FD86B-B993-D446-8A56-E4C425EBA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8F9F32-953F-234B-AB05-3A0588E6B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925" y="3627634"/>
            <a:ext cx="2139950" cy="244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1DBC94-747D-394B-A54C-95308A041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727200"/>
            <a:ext cx="11102975" cy="165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9B9496-0453-154F-925D-72BCA66C55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8300" y="3627634"/>
            <a:ext cx="8737600" cy="2442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4501C6-694F-7742-8BDB-4AF3208FC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71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/>
            </a:gs>
            <a:gs pos="10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B9A678-DFF9-DE4E-B319-FB98B625B542}"/>
              </a:ext>
            </a:extLst>
          </p:cNvPr>
          <p:cNvSpPr/>
          <p:nvPr userDrawn="1"/>
        </p:nvSpPr>
        <p:spPr>
          <a:xfrm>
            <a:off x="0" y="1447800"/>
            <a:ext cx="12192000" cy="541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5DDEAC9-D10E-2B4E-8D31-DADF445F0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067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3A895FD5-5F33-FC44-95F7-927EAEA176B7}"/>
              </a:ext>
            </a:extLst>
          </p:cNvPr>
          <p:cNvSpPr txBox="1"/>
          <p:nvPr userDrawn="1"/>
        </p:nvSpPr>
        <p:spPr>
          <a:xfrm>
            <a:off x="381000" y="6495773"/>
            <a:ext cx="4454528" cy="12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spc="-54" dirty="0">
                <a:solidFill>
                  <a:schemeClr val="tx1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4714F3C-FAFF-6E43-BB57-B5E49C335807}"/>
              </a:ext>
            </a:extLst>
          </p:cNvPr>
          <p:cNvSpPr txBox="1">
            <a:spLocks/>
          </p:cNvSpPr>
          <p:nvPr userDrawn="1"/>
        </p:nvSpPr>
        <p:spPr>
          <a:xfrm>
            <a:off x="695325" y="266700"/>
            <a:ext cx="5235575" cy="7444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E5A2D-3CCF-5C4F-8D44-9D150CFF2F3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6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11" r:id="rId2"/>
    <p:sldLayoutId id="2147483661" r:id="rId3"/>
    <p:sldLayoutId id="2147483662" r:id="rId4"/>
    <p:sldLayoutId id="2147483691" r:id="rId5"/>
    <p:sldLayoutId id="2147483665" r:id="rId6"/>
    <p:sldLayoutId id="2147483725" r:id="rId7"/>
    <p:sldLayoutId id="2147483693" r:id="rId8"/>
    <p:sldLayoutId id="214748369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63BBD-699B-115A-89DB-926673B6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F7D48-1E33-E5B0-BC9C-D2F6EDB7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E0402-DF52-C371-5976-50778A2B7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5EA40-5BCB-4E33-9470-19D6585E76C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272B4-4D5A-BD42-1A25-40E3E11D9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382CA-A522-9F93-C85D-C19B90674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chemeClr val="tx1"/>
            </a:gs>
            <a:gs pos="10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id="{B60DA195-C1EA-D34F-A021-38A9E4085EE7}"/>
              </a:ext>
            </a:extLst>
          </p:cNvPr>
          <p:cNvSpPr txBox="1"/>
          <p:nvPr userDrawn="1"/>
        </p:nvSpPr>
        <p:spPr>
          <a:xfrm>
            <a:off x="392639" y="6516545"/>
            <a:ext cx="4454528" cy="12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spc="-54" dirty="0">
                <a:solidFill>
                  <a:schemeClr val="bg1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640AB1-C9D5-614F-B64B-34FD548BC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9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2" r:id="rId3"/>
    <p:sldLayoutId id="2147483683" r:id="rId4"/>
    <p:sldLayoutId id="2147483679" r:id="rId5"/>
    <p:sldLayoutId id="2147483681" r:id="rId6"/>
    <p:sldLayoutId id="2147483687" r:id="rId7"/>
    <p:sldLayoutId id="2147483672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32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rvlw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People attending a meeting">
            <a:extLst>
              <a:ext uri="{FF2B5EF4-FFF2-40B4-BE49-F238E27FC236}">
                <a16:creationId xmlns:a16="http://schemas.microsoft.com/office/drawing/2014/main" id="{12FD3CAF-8E5A-5F4E-8056-19D786D0A2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35000"/>
          </a:blip>
          <a:srcRect l="25323" r="23575"/>
          <a:stretch>
            <a:fillRect/>
          </a:stretch>
        </p:blipFill>
        <p:spPr>
          <a:xfrm>
            <a:off x="6935205" y="0"/>
            <a:ext cx="5256795" cy="6858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75552-F44F-2A49-AEEF-B24A02D2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4" y="773798"/>
            <a:ext cx="4320318" cy="179858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1B84C24-8815-2F72-9593-AED8D1FA76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1708" y="3429000"/>
            <a:ext cx="6643063" cy="2838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FFFF"/>
                </a:solidFill>
                <a:latin typeface="Century Gothic"/>
              </a:rPr>
              <a:t>Staying Independent</a:t>
            </a:r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33947FDA-61AB-A1D7-BCD5-35B31E489682}"/>
              </a:ext>
            </a:extLst>
          </p:cNvPr>
          <p:cNvGrpSpPr/>
          <p:nvPr/>
        </p:nvGrpSpPr>
        <p:grpSpPr>
          <a:xfrm>
            <a:off x="531708" y="5465604"/>
            <a:ext cx="5238750" cy="535781"/>
            <a:chOff x="3035300" y="4275139"/>
            <a:chExt cx="6985000" cy="714374"/>
          </a:xfrm>
        </p:grpSpPr>
        <p:grpSp>
          <p:nvGrpSpPr>
            <p:cNvPr id="9" name="Google Shape;172;p29">
              <a:extLst>
                <a:ext uri="{FF2B5EF4-FFF2-40B4-BE49-F238E27FC236}">
                  <a16:creationId xmlns:a16="http://schemas.microsoft.com/office/drawing/2014/main" id="{DF26EEFF-9D6D-3D1D-DF4C-C4D44262E00B}"/>
                </a:ext>
              </a:extLst>
            </p:cNvPr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3" name="Google Shape;173;p29">
                <a:extLst>
                  <a:ext uri="{FF2B5EF4-FFF2-40B4-BE49-F238E27FC236}">
                    <a16:creationId xmlns:a16="http://schemas.microsoft.com/office/drawing/2014/main" id="{3B463AA3-1FC3-FBEA-3780-BAC09F7801D4}"/>
                  </a:ext>
                </a:extLst>
              </p:cNvPr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" name="Google Shape;174;p29">
                <a:extLst>
                  <a:ext uri="{FF2B5EF4-FFF2-40B4-BE49-F238E27FC236}">
                    <a16:creationId xmlns:a16="http://schemas.microsoft.com/office/drawing/2014/main" id="{5506FD72-53E1-841E-42BC-94609E193769}"/>
                  </a:ext>
                </a:extLst>
              </p:cNvPr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F8FC"/>
                    </a:solidFill>
                    <a:effectLst/>
                    <a:uLnTx/>
                    <a:uFillTx/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 2026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175;p29">
              <a:extLst>
                <a:ext uri="{FF2B5EF4-FFF2-40B4-BE49-F238E27FC236}">
                  <a16:creationId xmlns:a16="http://schemas.microsoft.com/office/drawing/2014/main" id="{5A0BF8BA-9B71-ABC3-2A5C-C82084858B94}"/>
                </a:ext>
              </a:extLst>
            </p:cNvPr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1" name="Google Shape;176;p29">
                <a:extLst>
                  <a:ext uri="{FF2B5EF4-FFF2-40B4-BE49-F238E27FC236}">
                    <a16:creationId xmlns:a16="http://schemas.microsoft.com/office/drawing/2014/main" id="{728C23A2-3D7E-A37C-19E9-4E5C32FB87DD}"/>
                  </a:ext>
                </a:extLst>
              </p:cNvPr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" name="Google Shape;177;p29">
                <a:extLst>
                  <a:ext uri="{FF2B5EF4-FFF2-40B4-BE49-F238E27FC236}">
                    <a16:creationId xmlns:a16="http://schemas.microsoft.com/office/drawing/2014/main" id="{EC19124A-280E-F5DD-40F3-2A8E4CA3F74E}"/>
                  </a:ext>
                </a:extLst>
              </p:cNvPr>
              <p:cNvSpPr txBox="1"/>
              <p:nvPr/>
            </p:nvSpPr>
            <p:spPr>
              <a:xfrm>
                <a:off x="6554099" y="4447667"/>
                <a:ext cx="30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F8FC"/>
                    </a:solidFill>
                    <a:effectLst/>
                    <a:uLnTx/>
                    <a:uFillTx/>
                    <a:latin typeface="Montserrat Light"/>
                    <a:cs typeface="Arial"/>
                    <a:sym typeface="Montserrat Light"/>
                  </a:rPr>
                  <a:t>Gary S. Shamis, M. Acc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695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977580"/>
            <a:ext cx="10515600" cy="71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sz="4000" b="1" dirty="0">
                <a:solidFill>
                  <a:srgbClr val="002845"/>
                </a:solidFill>
                <a:latin typeface="Century Gothic"/>
              </a:rPr>
              <a:t>Recalibration of Deferred Compensation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03879" y="3168899"/>
            <a:ext cx="4584239" cy="25671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607" y="2434780"/>
            <a:ext cx="4527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solidFill>
                  <a:srgbClr val="31363A"/>
                </a:solidFill>
                <a:latin typeface="Century Gothic" panose="020B0502020202020204" pitchFamily="34" charset="0"/>
              </a:rPr>
              <a:t>Strategy &amp; Execution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6607" y="3584592"/>
            <a:ext cx="58472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 panose="020B0502020202020204" pitchFamily="34" charset="0"/>
              </a:rPr>
              <a:t>Leadership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 panose="020B0502020202020204" pitchFamily="34" charset="0"/>
              </a:rPr>
              <a:t>Change Management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 panose="020B0502020202020204" pitchFamily="34" charset="0"/>
              </a:rPr>
              <a:t>Execution is the key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 panose="020B0502020202020204" pitchFamily="34" charset="0"/>
              </a:rPr>
              <a:t>Strategy is easy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550174"/>
            <a:ext cx="105156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sz="5400" dirty="0">
                <a:solidFill>
                  <a:srgbClr val="002845"/>
                </a:solidFill>
                <a:latin typeface="Century Gothic"/>
              </a:rPr>
              <a:t>Winning Strategies</a:t>
            </a:r>
            <a:endParaRPr lang="en-US" sz="5400" dirty="0">
              <a:solidFill>
                <a:srgbClr val="002845"/>
              </a:solidFill>
              <a:latin typeface="Century Gothic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sz="4000" dirty="0">
                <a:solidFill>
                  <a:srgbClr val="002845"/>
                </a:solidFill>
                <a:latin typeface="Century Gothic"/>
              </a:rPr>
              <a:t>for the Independent firm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751" y="2598681"/>
            <a:ext cx="3173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solidFill>
                  <a:srgbClr val="31363A"/>
                </a:solidFill>
                <a:latin typeface="Segoe UI Variable"/>
              </a:rPr>
              <a:t>Growth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8751" y="3600710"/>
            <a:ext cx="31730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>
                <a:solidFill>
                  <a:srgbClr val="002845"/>
                </a:solidFill>
                <a:latin typeface="Century Gothic"/>
              </a:rPr>
              <a:t>M&amp;A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>
                <a:solidFill>
                  <a:srgbClr val="002845"/>
                </a:solidFill>
                <a:latin typeface="Century Gothic"/>
              </a:rPr>
              <a:t>Digital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>
                <a:solidFill>
                  <a:srgbClr val="002845"/>
                </a:solidFill>
                <a:latin typeface="Century Gothic"/>
              </a:rPr>
              <a:t>Traditional</a:t>
            </a:r>
          </a:p>
        </p:txBody>
      </p:sp>
      <p:sp>
        <p:nvSpPr>
          <p:cNvPr id="4" name="Google Shape;211;p33">
            <a:extLst>
              <a:ext uri="{FF2B5EF4-FFF2-40B4-BE49-F238E27FC236}">
                <a16:creationId xmlns:a16="http://schemas.microsoft.com/office/drawing/2014/main" id="{19851C65-67AA-9682-23AA-0725B73D8B95}"/>
              </a:ext>
            </a:extLst>
          </p:cNvPr>
          <p:cNvSpPr/>
          <p:nvPr/>
        </p:nvSpPr>
        <p:spPr>
          <a:xfrm>
            <a:off x="5232902" y="1805051"/>
            <a:ext cx="5611938" cy="4633533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</a:blip>
            <a:stretch>
              <a:fillRect l="-23018" r="-3200"/>
            </a:stretch>
          </a:blip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7" tIns="34266" rIns="68557" bIns="3426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171"/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84" y="1844542"/>
            <a:ext cx="10515600" cy="71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31363A"/>
                </a:solidFill>
                <a:latin typeface="Segoe UI Variable"/>
              </a:rPr>
              <a:t>ABC LLP Financial Services</a:t>
            </a:r>
          </a:p>
        </p:txBody>
      </p:sp>
      <p:grpSp>
        <p:nvGrpSpPr>
          <p:cNvPr id="5" name="Google Shape;261;p39">
            <a:extLst>
              <a:ext uri="{FF2B5EF4-FFF2-40B4-BE49-F238E27FC236}">
                <a16:creationId xmlns:a16="http://schemas.microsoft.com/office/drawing/2014/main" id="{706BEE38-65A8-6BAC-E86E-BDB4D3A4F691}"/>
              </a:ext>
            </a:extLst>
          </p:cNvPr>
          <p:cNvGrpSpPr/>
          <p:nvPr/>
        </p:nvGrpSpPr>
        <p:grpSpPr>
          <a:xfrm>
            <a:off x="925584" y="2748608"/>
            <a:ext cx="10340832" cy="2848182"/>
            <a:chOff x="1054134" y="2309432"/>
            <a:chExt cx="10048019" cy="2710291"/>
          </a:xfrm>
        </p:grpSpPr>
        <p:sp>
          <p:nvSpPr>
            <p:cNvPr id="3" name="Google Shape;262;p39">
              <a:extLst>
                <a:ext uri="{FF2B5EF4-FFF2-40B4-BE49-F238E27FC236}">
                  <a16:creationId xmlns:a16="http://schemas.microsoft.com/office/drawing/2014/main" id="{6B8658D0-4AAA-1C9A-2F81-385AFBD5EFE0}"/>
                </a:ext>
              </a:extLst>
            </p:cNvPr>
            <p:cNvSpPr/>
            <p:nvPr/>
          </p:nvSpPr>
          <p:spPr>
            <a:xfrm>
              <a:off x="1093560" y="2309433"/>
              <a:ext cx="629255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" name="Google Shape;263;p39">
              <a:extLst>
                <a:ext uri="{FF2B5EF4-FFF2-40B4-BE49-F238E27FC236}">
                  <a16:creationId xmlns:a16="http://schemas.microsoft.com/office/drawing/2014/main" id="{F356BFF4-C247-3BDA-8213-8DAC56C66A2A}"/>
                </a:ext>
              </a:extLst>
            </p:cNvPr>
            <p:cNvSpPr txBox="1"/>
            <p:nvPr/>
          </p:nvSpPr>
          <p:spPr>
            <a:xfrm>
              <a:off x="1054134" y="4547477"/>
              <a:ext cx="781904" cy="252591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A&amp;A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2" name="Google Shape;264;p39">
              <a:extLst>
                <a:ext uri="{FF2B5EF4-FFF2-40B4-BE49-F238E27FC236}">
                  <a16:creationId xmlns:a16="http://schemas.microsoft.com/office/drawing/2014/main" id="{F64739EB-1A0C-46DB-53A3-F69AE0193332}"/>
                </a:ext>
              </a:extLst>
            </p:cNvPr>
            <p:cNvSpPr/>
            <p:nvPr/>
          </p:nvSpPr>
          <p:spPr>
            <a:xfrm>
              <a:off x="8864873" y="2309433"/>
              <a:ext cx="629255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" name="Google Shape;265;p39">
              <a:extLst>
                <a:ext uri="{FF2B5EF4-FFF2-40B4-BE49-F238E27FC236}">
                  <a16:creationId xmlns:a16="http://schemas.microsoft.com/office/drawing/2014/main" id="{DD7E27A7-9A74-7031-DFC3-D1D4542CB24F}"/>
                </a:ext>
              </a:extLst>
            </p:cNvPr>
            <p:cNvSpPr txBox="1"/>
            <p:nvPr/>
          </p:nvSpPr>
          <p:spPr>
            <a:xfrm>
              <a:off x="8516093" y="4547481"/>
              <a:ext cx="1326814" cy="252591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WM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4" name="Google Shape;266;p39">
              <a:extLst>
                <a:ext uri="{FF2B5EF4-FFF2-40B4-BE49-F238E27FC236}">
                  <a16:creationId xmlns:a16="http://schemas.microsoft.com/office/drawing/2014/main" id="{2AFFDBCD-9562-388F-E908-0BBF5E9B2C63}"/>
                </a:ext>
              </a:extLst>
            </p:cNvPr>
            <p:cNvSpPr/>
            <p:nvPr/>
          </p:nvSpPr>
          <p:spPr>
            <a:xfrm>
              <a:off x="7569912" y="2309432"/>
              <a:ext cx="629255" cy="205451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267;p39">
              <a:extLst>
                <a:ext uri="{FF2B5EF4-FFF2-40B4-BE49-F238E27FC236}">
                  <a16:creationId xmlns:a16="http://schemas.microsoft.com/office/drawing/2014/main" id="{7DA9D73E-7447-B0AE-B71A-1CC626474F71}"/>
                </a:ext>
              </a:extLst>
            </p:cNvPr>
            <p:cNvSpPr txBox="1"/>
            <p:nvPr/>
          </p:nvSpPr>
          <p:spPr>
            <a:xfrm>
              <a:off x="7174225" y="4547477"/>
              <a:ext cx="1420628" cy="252591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Payroll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6" name="Google Shape;268;p39">
              <a:extLst>
                <a:ext uri="{FF2B5EF4-FFF2-40B4-BE49-F238E27FC236}">
                  <a16:creationId xmlns:a16="http://schemas.microsoft.com/office/drawing/2014/main" id="{B06A0916-2E11-3FDA-0087-89079572631E}"/>
                </a:ext>
              </a:extLst>
            </p:cNvPr>
            <p:cNvSpPr/>
            <p:nvPr/>
          </p:nvSpPr>
          <p:spPr>
            <a:xfrm>
              <a:off x="6274955" y="2309432"/>
              <a:ext cx="629256" cy="205451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269;p39">
              <a:extLst>
                <a:ext uri="{FF2B5EF4-FFF2-40B4-BE49-F238E27FC236}">
                  <a16:creationId xmlns:a16="http://schemas.microsoft.com/office/drawing/2014/main" id="{7BE632D8-30AF-8712-A2E9-2CEEFCEC792B}"/>
                </a:ext>
              </a:extLst>
            </p:cNvPr>
            <p:cNvSpPr txBox="1"/>
            <p:nvPr/>
          </p:nvSpPr>
          <p:spPr>
            <a:xfrm>
              <a:off x="6180634" y="4547478"/>
              <a:ext cx="914161" cy="252591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Tech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8" name="Google Shape;270;p39">
              <a:extLst>
                <a:ext uri="{FF2B5EF4-FFF2-40B4-BE49-F238E27FC236}">
                  <a16:creationId xmlns:a16="http://schemas.microsoft.com/office/drawing/2014/main" id="{6A2089D4-E1E6-5DC8-6ADB-934295F303B5}"/>
                </a:ext>
              </a:extLst>
            </p:cNvPr>
            <p:cNvSpPr/>
            <p:nvPr/>
          </p:nvSpPr>
          <p:spPr>
            <a:xfrm>
              <a:off x="4979995" y="2309436"/>
              <a:ext cx="629255" cy="205452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271;p39">
              <a:extLst>
                <a:ext uri="{FF2B5EF4-FFF2-40B4-BE49-F238E27FC236}">
                  <a16:creationId xmlns:a16="http://schemas.microsoft.com/office/drawing/2014/main" id="{A5163988-9AEF-62B9-0C5D-49E3B0CB8948}"/>
                </a:ext>
              </a:extLst>
            </p:cNvPr>
            <p:cNvSpPr txBox="1"/>
            <p:nvPr/>
          </p:nvSpPr>
          <p:spPr>
            <a:xfrm>
              <a:off x="4803666" y="4547475"/>
              <a:ext cx="1029325" cy="252591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Cyber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20" name="Google Shape;272;p39">
              <a:extLst>
                <a:ext uri="{FF2B5EF4-FFF2-40B4-BE49-F238E27FC236}">
                  <a16:creationId xmlns:a16="http://schemas.microsoft.com/office/drawing/2014/main" id="{3FF6A6AD-2017-3046-EE7F-F3E3179B9705}"/>
                </a:ext>
              </a:extLst>
            </p:cNvPr>
            <p:cNvSpPr/>
            <p:nvPr/>
          </p:nvSpPr>
          <p:spPr>
            <a:xfrm>
              <a:off x="3683480" y="2309433"/>
              <a:ext cx="630810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273;p39">
              <a:extLst>
                <a:ext uri="{FF2B5EF4-FFF2-40B4-BE49-F238E27FC236}">
                  <a16:creationId xmlns:a16="http://schemas.microsoft.com/office/drawing/2014/main" id="{511F6765-6EC1-017C-D58D-EEB55BB1BAA1}"/>
                </a:ext>
              </a:extLst>
            </p:cNvPr>
            <p:cNvSpPr txBox="1"/>
            <p:nvPr/>
          </p:nvSpPr>
          <p:spPr>
            <a:xfrm>
              <a:off x="3257337" y="4547481"/>
              <a:ext cx="1637787" cy="252591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Consulting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22" name="Google Shape;274;p39">
              <a:extLst>
                <a:ext uri="{FF2B5EF4-FFF2-40B4-BE49-F238E27FC236}">
                  <a16:creationId xmlns:a16="http://schemas.microsoft.com/office/drawing/2014/main" id="{B2EA2F5B-C40F-21F8-7A5F-C01172B820D1}"/>
                </a:ext>
              </a:extLst>
            </p:cNvPr>
            <p:cNvSpPr/>
            <p:nvPr/>
          </p:nvSpPr>
          <p:spPr>
            <a:xfrm>
              <a:off x="2388518" y="2309432"/>
              <a:ext cx="629255" cy="205451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Google Shape;275;p39">
              <a:extLst>
                <a:ext uri="{FF2B5EF4-FFF2-40B4-BE49-F238E27FC236}">
                  <a16:creationId xmlns:a16="http://schemas.microsoft.com/office/drawing/2014/main" id="{65304A93-66D0-0BE6-8EA4-FF5283DDE0A9}"/>
                </a:ext>
              </a:extLst>
            </p:cNvPr>
            <p:cNvSpPr txBox="1"/>
            <p:nvPr/>
          </p:nvSpPr>
          <p:spPr>
            <a:xfrm>
              <a:off x="2331120" y="4547478"/>
              <a:ext cx="708106" cy="252591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Tax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24" name="Google Shape;276;p39">
              <a:extLst>
                <a:ext uri="{FF2B5EF4-FFF2-40B4-BE49-F238E27FC236}">
                  <a16:creationId xmlns:a16="http://schemas.microsoft.com/office/drawing/2014/main" id="{C94828EF-238A-0BD1-9FA1-9240729E14E6}"/>
                </a:ext>
              </a:extLst>
            </p:cNvPr>
            <p:cNvSpPr/>
            <p:nvPr/>
          </p:nvSpPr>
          <p:spPr>
            <a:xfrm>
              <a:off x="10159831" y="2309433"/>
              <a:ext cx="629255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" name="Google Shape;277;p39">
              <a:extLst>
                <a:ext uri="{FF2B5EF4-FFF2-40B4-BE49-F238E27FC236}">
                  <a16:creationId xmlns:a16="http://schemas.microsoft.com/office/drawing/2014/main" id="{2DC095DE-DAA4-DC25-73A5-5681884ABB84}"/>
                </a:ext>
              </a:extLst>
            </p:cNvPr>
            <p:cNvSpPr txBox="1"/>
            <p:nvPr/>
          </p:nvSpPr>
          <p:spPr>
            <a:xfrm>
              <a:off x="9797742" y="4547475"/>
              <a:ext cx="1304411" cy="472248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Industry Specific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65561"/>
            <a:ext cx="10515600" cy="71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31363A"/>
                </a:solidFill>
                <a:latin typeface="Segoe UI Variable"/>
              </a:rPr>
              <a:t>ABC LLP CPAs &amp; Advisors</a:t>
            </a:r>
          </a:p>
        </p:txBody>
      </p:sp>
      <p:grpSp>
        <p:nvGrpSpPr>
          <p:cNvPr id="5" name="Google Shape;248;p38">
            <a:extLst>
              <a:ext uri="{FF2B5EF4-FFF2-40B4-BE49-F238E27FC236}">
                <a16:creationId xmlns:a16="http://schemas.microsoft.com/office/drawing/2014/main" id="{25FCC8BA-DDD7-ADA3-5A12-3A4BACF45291}"/>
              </a:ext>
            </a:extLst>
          </p:cNvPr>
          <p:cNvGrpSpPr/>
          <p:nvPr/>
        </p:nvGrpSpPr>
        <p:grpSpPr>
          <a:xfrm>
            <a:off x="2566739" y="2877453"/>
            <a:ext cx="7058522" cy="2993696"/>
            <a:chOff x="4549944" y="5542922"/>
            <a:chExt cx="15592773" cy="4752781"/>
          </a:xfrm>
        </p:grpSpPr>
        <p:sp>
          <p:nvSpPr>
            <p:cNvPr id="6" name="Google Shape;249;p38">
              <a:extLst>
                <a:ext uri="{FF2B5EF4-FFF2-40B4-BE49-F238E27FC236}">
                  <a16:creationId xmlns:a16="http://schemas.microsoft.com/office/drawing/2014/main" id="{3D6604EA-1434-2C3B-8F08-AC16DB2A44F5}"/>
                </a:ext>
              </a:extLst>
            </p:cNvPr>
            <p:cNvSpPr/>
            <p:nvPr/>
          </p:nvSpPr>
          <p:spPr>
            <a:xfrm>
              <a:off x="5070668" y="5542922"/>
              <a:ext cx="2573337" cy="38905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" name="Google Shape;250;p38">
              <a:extLst>
                <a:ext uri="{FF2B5EF4-FFF2-40B4-BE49-F238E27FC236}">
                  <a16:creationId xmlns:a16="http://schemas.microsoft.com/office/drawing/2014/main" id="{81D43073-1296-CAA3-A844-6F385A8D1872}"/>
                </a:ext>
              </a:extLst>
            </p:cNvPr>
            <p:cNvSpPr/>
            <p:nvPr/>
          </p:nvSpPr>
          <p:spPr>
            <a:xfrm>
              <a:off x="10965657" y="5542922"/>
              <a:ext cx="2573337" cy="38905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Google Shape;251;p38">
              <a:extLst>
                <a:ext uri="{FF2B5EF4-FFF2-40B4-BE49-F238E27FC236}">
                  <a16:creationId xmlns:a16="http://schemas.microsoft.com/office/drawing/2014/main" id="{E7CFB137-78AC-1E54-52AB-6CCCF27BD4D0}"/>
                </a:ext>
              </a:extLst>
            </p:cNvPr>
            <p:cNvSpPr/>
            <p:nvPr/>
          </p:nvSpPr>
          <p:spPr>
            <a:xfrm>
              <a:off x="16860646" y="5542922"/>
              <a:ext cx="2573337" cy="38905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" name="Google Shape;252;p38">
              <a:extLst>
                <a:ext uri="{FF2B5EF4-FFF2-40B4-BE49-F238E27FC236}">
                  <a16:creationId xmlns:a16="http://schemas.microsoft.com/office/drawing/2014/main" id="{091CD54B-A3A7-407D-C499-50022968F509}"/>
                </a:ext>
              </a:extLst>
            </p:cNvPr>
            <p:cNvSpPr txBox="1"/>
            <p:nvPr/>
          </p:nvSpPr>
          <p:spPr>
            <a:xfrm>
              <a:off x="4549944" y="9752131"/>
              <a:ext cx="3614784" cy="543572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A&amp;A</a:t>
              </a:r>
              <a:endParaRPr sz="15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0" name="Google Shape;253;p38">
              <a:extLst>
                <a:ext uri="{FF2B5EF4-FFF2-40B4-BE49-F238E27FC236}">
                  <a16:creationId xmlns:a16="http://schemas.microsoft.com/office/drawing/2014/main" id="{B421DD50-7070-793E-316B-A3044F21089C}"/>
                </a:ext>
              </a:extLst>
            </p:cNvPr>
            <p:cNvSpPr txBox="1"/>
            <p:nvPr/>
          </p:nvSpPr>
          <p:spPr>
            <a:xfrm>
              <a:off x="10444934" y="9752131"/>
              <a:ext cx="3614784" cy="543572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Tax</a:t>
              </a:r>
              <a:endParaRPr sz="15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1" name="Google Shape;254;p38">
              <a:extLst>
                <a:ext uri="{FF2B5EF4-FFF2-40B4-BE49-F238E27FC236}">
                  <a16:creationId xmlns:a16="http://schemas.microsoft.com/office/drawing/2014/main" id="{6D52796F-B10E-676C-2932-C8F9A03866AF}"/>
                </a:ext>
              </a:extLst>
            </p:cNvPr>
            <p:cNvSpPr txBox="1"/>
            <p:nvPr/>
          </p:nvSpPr>
          <p:spPr>
            <a:xfrm>
              <a:off x="15803751" y="9752131"/>
              <a:ext cx="4338966" cy="543572"/>
            </a:xfrm>
            <a:prstGeom prst="rect">
              <a:avLst/>
            </a:prstGeom>
            <a:noFill/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chemeClr val="dk2"/>
                  </a:solidFill>
                  <a:latin typeface="Segoe UI Variable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Consulting</a:t>
              </a:r>
              <a:endParaRPr sz="15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751" y="2426971"/>
            <a:ext cx="5993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solidFill>
                  <a:srgbClr val="31363A"/>
                </a:solidFill>
                <a:latin typeface="Segoe UI Variable"/>
              </a:rPr>
              <a:t>Brand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8751" y="3429000"/>
            <a:ext cx="5847272" cy="1590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Culture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Hiring &amp; Retention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Client Acceptance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7368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sz="3600" dirty="0">
                <a:solidFill>
                  <a:srgbClr val="002845"/>
                </a:solidFill>
                <a:latin typeface="Century Gothic"/>
              </a:rPr>
              <a:t>What is a Millennial Workplace?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2448" y="3265098"/>
            <a:ext cx="10515600" cy="226728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Flexible hours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High degree of trust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Challenging work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Timely and useful feedback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Clear course of advancement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A learning environment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Cool office space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Fair compensation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Attention to work/life balance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Virtual when appropriate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dirty="0">
                <a:solidFill>
                  <a:srgbClr val="31363A"/>
                </a:solidFill>
                <a:latin typeface="Segoe UI Variable"/>
              </a:rPr>
              <a:t>No dress code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/>
          <p:nvPr/>
        </p:nvSpPr>
        <p:spPr>
          <a:xfrm rot="5400000">
            <a:off x="5432987" y="3817265"/>
            <a:ext cx="628635" cy="733954"/>
          </a:xfrm>
          <a:prstGeom prst="chevron">
            <a:avLst>
              <a:gd name="adj" fmla="val 40515"/>
            </a:avLst>
          </a:prstGeom>
          <a:solidFill>
            <a:schemeClr val="accent3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D5BD4-08C3-0A5B-612D-20FF032986C5}"/>
              </a:ext>
            </a:extLst>
          </p:cNvPr>
          <p:cNvSpPr>
            <a:spLocks noGrp="1"/>
          </p:cNvSpPr>
          <p:nvPr/>
        </p:nvSpPr>
        <p:spPr>
          <a:xfrm>
            <a:off x="731527" y="393890"/>
            <a:ext cx="6516649" cy="985024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Century Gothic"/>
              </a:rPr>
              <a:t>Firm/Partner Goals</a:t>
            </a:r>
          </a:p>
        </p:txBody>
      </p:sp>
      <p:pic>
        <p:nvPicPr>
          <p:cNvPr id="314" name="Picture 31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20" y="1522781"/>
            <a:ext cx="3827483" cy="4868691"/>
          </a:xfrm>
          <a:prstGeom prst="rect">
            <a:avLst/>
          </a:prstGeom>
        </p:spPr>
      </p:pic>
      <p:pic>
        <p:nvPicPr>
          <p:cNvPr id="315" name="Picture 31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365" y="1522778"/>
            <a:ext cx="3827483" cy="48686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72051"/>
            <a:ext cx="1051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sz="5400" b="1">
                <a:solidFill>
                  <a:srgbClr val="002845"/>
                </a:solidFill>
                <a:latin typeface="Century Gothic"/>
              </a:rPr>
              <a:t>Capacity Strategy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193" y="2838062"/>
            <a:ext cx="1051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sz="4400" b="1" dirty="0">
                <a:solidFill>
                  <a:srgbClr val="31363A"/>
                </a:solidFill>
                <a:latin typeface="Century Gothic" panose="020B0502020202020204" pitchFamily="34" charset="0"/>
              </a:rPr>
              <a:t>Choices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4193" y="3945768"/>
            <a:ext cx="50363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Stay Independent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Merge Up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Private Equity</a:t>
            </a:r>
          </a:p>
        </p:txBody>
      </p:sp>
      <p:pic>
        <p:nvPicPr>
          <p:cNvPr id="5" name="Picture 4" descr="A row of doors in a room&#10;&#10;Description automatically generated">
            <a:extLst>
              <a:ext uri="{FF2B5EF4-FFF2-40B4-BE49-F238E27FC236}">
                <a16:creationId xmlns:a16="http://schemas.microsoft.com/office/drawing/2014/main" id="{AC31ABF3-C5AD-9C3E-5972-EE4A79667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068" r="28025"/>
          <a:stretch/>
        </p:blipFill>
        <p:spPr>
          <a:xfrm>
            <a:off x="6667838" y="1935881"/>
            <a:ext cx="3675234" cy="44611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491" y="3148121"/>
            <a:ext cx="10825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sz="5400" b="1" dirty="0">
                <a:solidFill>
                  <a:srgbClr val="002845"/>
                </a:solidFill>
                <a:latin typeface="Century Gothic"/>
              </a:rPr>
              <a:t>Change Management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/>
          <p:nvPr/>
        </p:nvSpPr>
        <p:spPr>
          <a:xfrm>
            <a:off x="5401177" y="1425853"/>
            <a:ext cx="3991960" cy="5895194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2156" y="2997925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b="1" dirty="0">
                <a:solidFill>
                  <a:srgbClr val="31363A"/>
                </a:solidFill>
                <a:latin typeface="Century Gothic" panose="020B0502020202020204" pitchFamily="34" charset="0"/>
              </a:rPr>
              <a:t>Reinvestment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2156" y="3938583"/>
            <a:ext cx="4168806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400" dirty="0">
                <a:solidFill>
                  <a:srgbClr val="002845"/>
                </a:solidFill>
                <a:latin typeface="Century Gothic"/>
              </a:rPr>
              <a:t>Ties to performance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har char="•"/>
            </a:pPr>
            <a:r>
              <a:rPr sz="2400" dirty="0">
                <a:solidFill>
                  <a:srgbClr val="002845"/>
                </a:solidFill>
                <a:latin typeface="Century Gothic"/>
              </a:rPr>
              <a:t>NO place for greedy</a:t>
            </a:r>
          </a:p>
        </p:txBody>
      </p:sp>
      <p:sp>
        <p:nvSpPr>
          <p:cNvPr id="226" name="Google Shape;226;p35"/>
          <p:cNvSpPr/>
          <p:nvPr/>
        </p:nvSpPr>
        <p:spPr>
          <a:xfrm>
            <a:off x="5761608" y="1425852"/>
            <a:ext cx="10181977" cy="5432147"/>
          </a:xfrm>
          <a:prstGeom prst="parallelogram">
            <a:avLst>
              <a:gd name="adj" fmla="val 44427"/>
            </a:avLst>
          </a:prstGeom>
          <a:blipFill rotWithShape="1">
            <a:blip r:embed="rId2">
              <a:alphaModFix/>
            </a:blip>
            <a:stretch>
              <a:fillRect l="-2174" r="26850"/>
            </a:stretch>
          </a:blip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0D9D07-9C9A-3AF3-EA83-C3CF586B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91" y="2388656"/>
            <a:ext cx="8068443" cy="43486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6707" y="2006700"/>
            <a:ext cx="6335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sz="4400" b="1" dirty="0">
                <a:solidFill>
                  <a:srgbClr val="31363A"/>
                </a:solidFill>
                <a:latin typeface="Century Gothic" panose="020B0502020202020204" pitchFamily="34" charset="0"/>
              </a:rPr>
              <a:t>Human Capital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705" y="3069185"/>
            <a:ext cx="37138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000" dirty="0">
                <a:solidFill>
                  <a:srgbClr val="002845"/>
                </a:solidFill>
                <a:latin typeface="Century Gothic"/>
              </a:rPr>
              <a:t>Stay-at-home parents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000" dirty="0">
                <a:solidFill>
                  <a:srgbClr val="002845"/>
                </a:solidFill>
                <a:latin typeface="Century Gothic"/>
              </a:rPr>
              <a:t>Retirees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000" dirty="0">
                <a:solidFill>
                  <a:srgbClr val="002845"/>
                </a:solidFill>
                <a:latin typeface="Century Gothic"/>
              </a:rPr>
              <a:t>People who just want to work part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FBB3D-7DAF-3C17-1916-E2C77BC1DE38}"/>
              </a:ext>
            </a:extLst>
          </p:cNvPr>
          <p:cNvSpPr txBox="1"/>
          <p:nvPr/>
        </p:nvSpPr>
        <p:spPr>
          <a:xfrm>
            <a:off x="10480276" y="5924168"/>
            <a:ext cx="10618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</a:rPr>
              <a:t>15 % Technology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4;p47">
            <a:extLst>
              <a:ext uri="{FF2B5EF4-FFF2-40B4-BE49-F238E27FC236}">
                <a16:creationId xmlns:a16="http://schemas.microsoft.com/office/drawing/2014/main" id="{ACEFADFC-8BB2-0AB3-11E7-0AB3453213BE}"/>
              </a:ext>
            </a:extLst>
          </p:cNvPr>
          <p:cNvSpPr/>
          <p:nvPr/>
        </p:nvSpPr>
        <p:spPr>
          <a:xfrm>
            <a:off x="5612533" y="0"/>
            <a:ext cx="5857336" cy="6858000"/>
          </a:xfrm>
          <a:prstGeom prst="parallelogram">
            <a:avLst>
              <a:gd name="adj" fmla="val 5212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365;p47">
            <a:extLst>
              <a:ext uri="{FF2B5EF4-FFF2-40B4-BE49-F238E27FC236}">
                <a16:creationId xmlns:a16="http://schemas.microsoft.com/office/drawing/2014/main" id="{BDF58DF5-D1F3-E1F1-4BF9-E10FD21E7382}"/>
              </a:ext>
            </a:extLst>
          </p:cNvPr>
          <p:cNvSpPr txBox="1">
            <a:spLocks/>
          </p:cNvSpPr>
          <p:nvPr/>
        </p:nvSpPr>
        <p:spPr>
          <a:xfrm>
            <a:off x="628649" y="583881"/>
            <a:ext cx="11919581" cy="67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38"/>
              </a:buClr>
              <a:buSzPts val="3800"/>
              <a:buFont typeface="Montserrat ExtraBold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Thank You</a:t>
            </a:r>
          </a:p>
        </p:txBody>
      </p:sp>
      <p:sp>
        <p:nvSpPr>
          <p:cNvPr id="6" name="Google Shape;366;p47">
            <a:extLst>
              <a:ext uri="{FF2B5EF4-FFF2-40B4-BE49-F238E27FC236}">
                <a16:creationId xmlns:a16="http://schemas.microsoft.com/office/drawing/2014/main" id="{616C4714-C8C3-4080-14D6-06D26F5F6985}"/>
              </a:ext>
            </a:extLst>
          </p:cNvPr>
          <p:cNvSpPr txBox="1">
            <a:spLocks/>
          </p:cNvSpPr>
          <p:nvPr/>
        </p:nvSpPr>
        <p:spPr>
          <a:xfrm>
            <a:off x="1167413" y="2398980"/>
            <a:ext cx="7227758" cy="371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38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845"/>
                </a:solidFill>
                <a:effectLst/>
                <a:uLnTx/>
                <a:uFillTx/>
                <a:latin typeface="Segoe UI Variable Display" pitchFamily="2" charset="0"/>
                <a:ea typeface="Montserrat"/>
                <a:cs typeface="Montserrat"/>
                <a:sym typeface="Montserrat"/>
              </a:rPr>
              <a:t>CONTACT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845"/>
              </a:solidFill>
              <a:effectLst/>
              <a:uLnTx/>
              <a:uFillTx/>
              <a:latin typeface="Segoe UI Variable Display" pitchFamily="2" charset="0"/>
              <a:ea typeface="Segoe UI Symbol" panose="020B05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3438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45"/>
                </a:solidFill>
                <a:effectLst/>
                <a:uLnTx/>
                <a:uFillTx/>
                <a:latin typeface="Segoe UI Variable Display" pitchFamily="2" charset="0"/>
                <a:ea typeface="Segoe UI Symbol" panose="020B0502040204020203" pitchFamily="34" charset="0"/>
                <a:cs typeface="+mn-cs"/>
              </a:rPr>
              <a:t>GShamis@WindingRiverConsulting.com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6C23A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6C23A"/>
                </a:solidFill>
                <a:effectLst/>
                <a:uLnTx/>
                <a:uFillTx/>
                <a:latin typeface="Segoe UI Variable Display" pitchFamily="2" charset="0"/>
                <a:ea typeface="Montserrat"/>
                <a:cs typeface="Montserrat"/>
                <a:sym typeface="Montserrat"/>
              </a:rPr>
              <a:t>p: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6C23A"/>
                </a:solidFill>
                <a:effectLst/>
                <a:uLnTx/>
                <a:uFillTx/>
                <a:latin typeface="Segoe UI Variable Display" pitchFamily="2" charset="0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45"/>
                </a:solidFill>
                <a:effectLst/>
                <a:uLnTx/>
                <a:uFillTx/>
                <a:latin typeface="Segoe UI Variable Display" pitchFamily="2" charset="0"/>
                <a:ea typeface="Segoe UI Symbol" panose="020B0502040204020203" pitchFamily="34" charset="0"/>
                <a:cs typeface="+mn-cs"/>
              </a:rPr>
              <a:t>440.723.3653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6C23A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6C23A"/>
                </a:solidFill>
                <a:effectLst/>
                <a:uLnTx/>
                <a:uFillTx/>
                <a:latin typeface="Segoe UI Variable Display" pitchFamily="2" charset="0"/>
                <a:ea typeface="Montserrat"/>
                <a:cs typeface="Montserrat"/>
                <a:sym typeface="Montserrat"/>
              </a:rPr>
              <a:t>f: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6C23A"/>
                </a:solidFill>
                <a:effectLst/>
                <a:uLnTx/>
                <a:uFillTx/>
                <a:latin typeface="Segoe UI Variable Display" pitchFamily="2" charset="0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45"/>
                </a:solidFill>
                <a:effectLst/>
                <a:uLnTx/>
                <a:uFillTx/>
                <a:latin typeface="Segoe UI Variable Display" pitchFamily="2" charset="0"/>
                <a:ea typeface="Segoe UI Symbol" panose="020B0502040204020203" pitchFamily="34" charset="0"/>
                <a:cs typeface="+mn-cs"/>
              </a:rPr>
              <a:t>440.723.3654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3438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845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3438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845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845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3438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45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rPr>
              <a:t>Leader, Speaker, Author,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3438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45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rPr>
              <a:t>Change Agent</a:t>
            </a:r>
          </a:p>
        </p:txBody>
      </p:sp>
      <p:sp>
        <p:nvSpPr>
          <p:cNvPr id="7" name="Google Shape;367;p47">
            <a:extLst>
              <a:ext uri="{FF2B5EF4-FFF2-40B4-BE49-F238E27FC236}">
                <a16:creationId xmlns:a16="http://schemas.microsoft.com/office/drawing/2014/main" id="{1DDB9534-EDCE-C71B-087F-A2395AB08CE0}"/>
              </a:ext>
            </a:extLst>
          </p:cNvPr>
          <p:cNvSpPr/>
          <p:nvPr/>
        </p:nvSpPr>
        <p:spPr>
          <a:xfrm>
            <a:off x="628649" y="2470001"/>
            <a:ext cx="422548" cy="289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368;p47">
            <a:extLst>
              <a:ext uri="{FF2B5EF4-FFF2-40B4-BE49-F238E27FC236}">
                <a16:creationId xmlns:a16="http://schemas.microsoft.com/office/drawing/2014/main" id="{0BB20023-2A4B-5C83-5B71-6FD8D578BAF4}"/>
              </a:ext>
            </a:extLst>
          </p:cNvPr>
          <p:cNvSpPr/>
          <p:nvPr/>
        </p:nvSpPr>
        <p:spPr>
          <a:xfrm>
            <a:off x="634072" y="4693119"/>
            <a:ext cx="422547" cy="3540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369;p47" descr="_MG_4974-Edit-web.jpg">
            <a:extLst>
              <a:ext uri="{FF2B5EF4-FFF2-40B4-BE49-F238E27FC236}">
                <a16:creationId xmlns:a16="http://schemas.microsoft.com/office/drawing/2014/main" id="{CDCFCDCD-84B1-CE78-6296-43C039AC88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42" t="4105" r="5800" b="10529"/>
          <a:stretch/>
        </p:blipFill>
        <p:spPr>
          <a:xfrm>
            <a:off x="5909094" y="0"/>
            <a:ext cx="9255688" cy="6858000"/>
          </a:xfrm>
          <a:prstGeom prst="parallelogram">
            <a:avLst>
              <a:gd name="adj" fmla="val 4365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86" y="1600833"/>
            <a:ext cx="9222628" cy="46274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51" y="397792"/>
            <a:ext cx="6670498" cy="60624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DE3E7-4324-124A-69B8-FCD5DF77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8D482-CF81-9E5B-8ED8-C07154DA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36" y="2114990"/>
            <a:ext cx="8575927" cy="37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7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630" y="2676319"/>
            <a:ext cx="1051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sz="4400" b="1" dirty="0">
                <a:solidFill>
                  <a:srgbClr val="31363A"/>
                </a:solidFill>
                <a:latin typeface="Century Gothic" panose="020B0502020202020204" pitchFamily="34" charset="0"/>
              </a:rPr>
              <a:t>Table Stakes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4630" y="3782683"/>
            <a:ext cx="100655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ts val="1800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Want to get in the game, you have to have a minimum.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ts val="1800"/>
            </a:pPr>
            <a:endParaRPr lang="en-US" sz="2800" dirty="0">
              <a:solidFill>
                <a:srgbClr val="002845"/>
              </a:solidFill>
              <a:latin typeface="Century Gothic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SzPts val="1800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Here is the minimum: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9906" y="2572803"/>
            <a:ext cx="56316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sz="4400" b="1" dirty="0">
                <a:solidFill>
                  <a:srgbClr val="31363A"/>
                </a:solidFill>
                <a:latin typeface="Century Gothic" panose="020B0502020202020204" pitchFamily="34" charset="0"/>
              </a:rPr>
              <a:t>Partner Alignment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9906" y="3834758"/>
            <a:ext cx="5257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Communication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Temperature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 dirty="0">
                <a:solidFill>
                  <a:srgbClr val="002845"/>
                </a:solidFill>
                <a:latin typeface="Century Gothic"/>
              </a:rPr>
              <a:t>Alignment Exercise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550174"/>
            <a:ext cx="1051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sz="5400" b="1" dirty="0">
                <a:solidFill>
                  <a:srgbClr val="31363A"/>
                </a:solidFill>
                <a:latin typeface="Century Gothic" panose="020B0502020202020204" pitchFamily="34" charset="0"/>
              </a:rPr>
              <a:t>Leadership</a:t>
            </a:r>
            <a:endParaRPr lang="en-US" sz="5400" b="1" dirty="0">
              <a:solidFill>
                <a:srgbClr val="31363A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rgbClr val="31363A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sz="5400" b="1" dirty="0">
                <a:solidFill>
                  <a:srgbClr val="31363A"/>
                </a:solidFill>
                <a:latin typeface="Century Gothic" panose="020B0502020202020204" pitchFamily="34" charset="0"/>
              </a:rPr>
              <a:t>NEVER MORE IMPORANT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188" y="2279188"/>
            <a:ext cx="6770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solidFill>
                  <a:srgbClr val="31363A"/>
                </a:solidFill>
                <a:latin typeface="Segoe UI Variable"/>
              </a:rPr>
              <a:t>Succession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188" y="3429000"/>
            <a:ext cx="62009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>
                <a:solidFill>
                  <a:srgbClr val="002845"/>
                </a:solidFill>
                <a:latin typeface="Century Gothic"/>
              </a:rPr>
              <a:t>Internal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>
                <a:solidFill>
                  <a:srgbClr val="002845"/>
                </a:solidFill>
                <a:latin typeface="Century Gothic"/>
              </a:rPr>
              <a:t>Achievable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har char="•"/>
            </a:pPr>
            <a:r>
              <a:rPr sz="2800">
                <a:solidFill>
                  <a:srgbClr val="002845"/>
                </a:solidFill>
                <a:latin typeface="Century Gothic"/>
              </a:rPr>
              <a:t>Scorecard Exercise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 Backrgound">
  <a:themeElements>
    <a:clrScheme name="WRC 1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ark Background">
  <a:themeElements>
    <a:clrScheme name="Custom 40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sourc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b43a46-12fa-42e1-aa51-1a706ba37d9c">
      <Terms xmlns="http://schemas.microsoft.com/office/infopath/2007/PartnerControls"/>
    </lcf76f155ced4ddcb4097134ff3c332f>
    <TaxCatchAll xmlns="3d4605a3-51d9-4e8b-9c52-7f93f9ee9ed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CBC77AA26464A80CDE7109AE5BF07" ma:contentTypeVersion="12" ma:contentTypeDescription="Create a new document." ma:contentTypeScope="" ma:versionID="00c1b46d61eef53e0e5e37860b2a217a">
  <xsd:schema xmlns:xsd="http://www.w3.org/2001/XMLSchema" xmlns:xs="http://www.w3.org/2001/XMLSchema" xmlns:p="http://schemas.microsoft.com/office/2006/metadata/properties" xmlns:ns2="18b43a46-12fa-42e1-aa51-1a706ba37d9c" xmlns:ns3="3d4605a3-51d9-4e8b-9c52-7f93f9ee9ed4" targetNamespace="http://schemas.microsoft.com/office/2006/metadata/properties" ma:root="true" ma:fieldsID="5a0da6c138a5f77df7d84c31ce10c473" ns2:_="" ns3:_="">
    <xsd:import namespace="18b43a46-12fa-42e1-aa51-1a706ba37d9c"/>
    <xsd:import namespace="3d4605a3-51d9-4e8b-9c52-7f93f9ee9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43a46-12fa-42e1-aa51-1a706ba37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605a3-51d9-4e8b-9c52-7f93f9ee9ed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bc726db-9cfb-4de7-81b3-497660abacb6}" ma:internalName="TaxCatchAll" ma:showField="CatchAllData" ma:web="3d4605a3-51d9-4e8b-9c52-7f93f9ee9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271A58-C4EA-463F-AD6D-5A3F19BA2801}">
  <ds:schemaRefs>
    <ds:schemaRef ds:uri="http://schemas.microsoft.com/office/2006/metadata/properties"/>
    <ds:schemaRef ds:uri="http://schemas.microsoft.com/office/infopath/2007/PartnerControls"/>
    <ds:schemaRef ds:uri="18b43a46-12fa-42e1-aa51-1a706ba37d9c"/>
    <ds:schemaRef ds:uri="3d4605a3-51d9-4e8b-9c52-7f93f9ee9ed4"/>
  </ds:schemaRefs>
</ds:datastoreItem>
</file>

<file path=customXml/itemProps2.xml><?xml version="1.0" encoding="utf-8"?>
<ds:datastoreItem xmlns:ds="http://schemas.openxmlformats.org/officeDocument/2006/customXml" ds:itemID="{BC0FEB06-CDD5-419E-AC13-5DD4B5BD887F}"/>
</file>

<file path=customXml/itemProps3.xml><?xml version="1.0" encoding="utf-8"?>
<ds:datastoreItem xmlns:ds="http://schemas.openxmlformats.org/officeDocument/2006/customXml" ds:itemID="{CA7BB684-E674-4A24-BA20-83B1C9CC5A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</TotalTime>
  <Words>215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Century Gothic</vt:lpstr>
      <vt:lpstr>Georgia</vt:lpstr>
      <vt:lpstr>Gill Sans</vt:lpstr>
      <vt:lpstr>Lato</vt:lpstr>
      <vt:lpstr>Montserrat</vt:lpstr>
      <vt:lpstr>Montserrat ExtraBold</vt:lpstr>
      <vt:lpstr>Montserrat Light</vt:lpstr>
      <vt:lpstr>Roboto Black</vt:lpstr>
      <vt:lpstr>Segoe UI Symbol</vt:lpstr>
      <vt:lpstr>Segoe UI Variable</vt:lpstr>
      <vt:lpstr>Segoe UI Variable Display</vt:lpstr>
      <vt:lpstr>White Backrgound</vt:lpstr>
      <vt:lpstr>Custom Design</vt:lpstr>
      <vt:lpstr>Dark Background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naufalfikrana1212</dc:creator>
  <cp:lastModifiedBy>Nicole Shirey</cp:lastModifiedBy>
  <cp:revision>113</cp:revision>
  <dcterms:created xsi:type="dcterms:W3CDTF">2025-05-22T04:25:35Z</dcterms:created>
  <dcterms:modified xsi:type="dcterms:W3CDTF">2026-05-06T17:50:59Z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0x010100A5ACBC77AA26464A80CDE7109AE5BF07</vt:lpwstr>
  </property>
  <property fmtid="{D5CDD505-2E9C-101B-9397-08002B2CF9AE}" pid="3" name="MediaServiceImageTags">
    <vt:lpwstr/>
  </property>
  <property fmtid="{D5CDD505-2E9C-101B-9397-08002B2CF9AE}" pid="4" name="Order">
    <vt:r8>1656000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