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713" r:id="rId5"/>
    <p:sldMasterId id="2147483670" r:id="rId6"/>
    <p:sldMasterId id="2147483712" r:id="rId7"/>
  </p:sldMasterIdLst>
  <p:notesMasterIdLst>
    <p:notesMasterId r:id="rId32"/>
  </p:notesMasterIdLst>
  <p:sldIdLst>
    <p:sldId id="306" r:id="rId8"/>
    <p:sldId id="285" r:id="rId9"/>
    <p:sldId id="286" r:id="rId10"/>
    <p:sldId id="287" r:id="rId11"/>
    <p:sldId id="308" r:id="rId12"/>
    <p:sldId id="289" r:id="rId13"/>
    <p:sldId id="290" r:id="rId14"/>
    <p:sldId id="291" r:id="rId15"/>
    <p:sldId id="292" r:id="rId16"/>
    <p:sldId id="293" r:id="rId17"/>
    <p:sldId id="294" r:id="rId18"/>
    <p:sldId id="295" r:id="rId19"/>
    <p:sldId id="296" r:id="rId20"/>
    <p:sldId id="297" r:id="rId21"/>
    <p:sldId id="298" r:id="rId22"/>
    <p:sldId id="299" r:id="rId23"/>
    <p:sldId id="300" r:id="rId24"/>
    <p:sldId id="301" r:id="rId25"/>
    <p:sldId id="302" r:id="rId26"/>
    <p:sldId id="303" r:id="rId27"/>
    <p:sldId id="304" r:id="rId28"/>
    <p:sldId id="305" r:id="rId29"/>
    <p:sldId id="307" r:id="rId30"/>
    <p:sldId id="271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34EC2-F137-5758-4BF6-D6E5D7FA4A63}" v="1" dt="2026-05-18T15:55:31.6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78" autoAdjust="0"/>
    <p:restoredTop sz="96443"/>
  </p:normalViewPr>
  <p:slideViewPr>
    <p:cSldViewPr snapToGrid="0" showGuides="1">
      <p:cViewPr varScale="1">
        <p:scale>
          <a:sx n="111" d="100"/>
          <a:sy n="111" d="100"/>
        </p:scale>
        <p:origin x="528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00" d="100"/>
          <a:sy n="100" d="100"/>
        </p:scale>
        <p:origin x="256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e Shirey" userId="88a6a3a0-5260-4021-80e0-206c585665b5" providerId="ADAL" clId="{178BECE2-F4E9-410E-BF6E-EADFC95ADB29}"/>
    <pc:docChg chg="undo custSel addSld delSld modSld sldOrd">
      <pc:chgData name="Nicole Shirey" userId="88a6a3a0-5260-4021-80e0-206c585665b5" providerId="ADAL" clId="{178BECE2-F4E9-410E-BF6E-EADFC95ADB29}" dt="2026-05-06T17:50:50.780" v="198" actId="1076"/>
      <pc:docMkLst>
        <pc:docMk/>
      </pc:docMkLst>
      <pc:sldChg chg="addSp delSp modSp del mod">
        <pc:chgData name="Nicole Shirey" userId="88a6a3a0-5260-4021-80e0-206c585665b5" providerId="ADAL" clId="{178BECE2-F4E9-410E-BF6E-EADFC95ADB29}" dt="2026-05-05T19:42:03.736" v="22" actId="2696"/>
        <pc:sldMkLst>
          <pc:docMk/>
          <pc:sldMk cId="234380211" sldId="271"/>
        </pc:sldMkLst>
        <pc:spChg chg="del">
          <ac:chgData name="Nicole Shirey" userId="88a6a3a0-5260-4021-80e0-206c585665b5" providerId="ADAL" clId="{178BECE2-F4E9-410E-BF6E-EADFC95ADB29}" dt="2026-05-05T19:39:31.850" v="3" actId="478"/>
          <ac:spMkLst>
            <pc:docMk/>
            <pc:sldMk cId="234380211" sldId="271"/>
            <ac:spMk id="5" creationId="{C5D8B0C3-AAC3-B74B-B8C4-2BA876DC1286}"/>
          </ac:spMkLst>
        </pc:spChg>
        <pc:picChg chg="add del">
          <ac:chgData name="Nicole Shirey" userId="88a6a3a0-5260-4021-80e0-206c585665b5" providerId="ADAL" clId="{178BECE2-F4E9-410E-BF6E-EADFC95ADB29}" dt="2026-05-05T19:39:27.591" v="2" actId="478"/>
          <ac:picMkLst>
            <pc:docMk/>
            <pc:sldMk cId="234380211" sldId="271"/>
            <ac:picMk id="16" creationId="{F976F3A6-57CC-1C46-98F1-0D53A6091A06}"/>
          </ac:picMkLst>
        </pc:picChg>
      </pc:sldChg>
      <pc:sldChg chg="addSp delSp modSp mod">
        <pc:chgData name="Nicole Shirey" userId="88a6a3a0-5260-4021-80e0-206c585665b5" providerId="ADAL" clId="{178BECE2-F4E9-410E-BF6E-EADFC95ADB29}" dt="2026-05-05T19:44:56.846" v="42" actId="1076"/>
        <pc:sldMkLst>
          <pc:docMk/>
          <pc:sldMk cId="0" sldId="285"/>
        </pc:sldMkLst>
        <pc:spChg chg="mod">
          <ac:chgData name="Nicole Shirey" userId="88a6a3a0-5260-4021-80e0-206c585665b5" providerId="ADAL" clId="{178BECE2-F4E9-410E-BF6E-EADFC95ADB29}" dt="2026-05-05T19:44:54.908" v="41" actId="1076"/>
          <ac:spMkLst>
            <pc:docMk/>
            <pc:sldMk cId="0" sldId="285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19:44:56.846" v="42" actId="1076"/>
          <ac:spMkLst>
            <pc:docMk/>
            <pc:sldMk cId="0" sldId="285"/>
            <ac:spMk id="3" creationId="{00000000-0000-0000-0000-000000000000}"/>
          </ac:spMkLst>
        </pc:spChg>
        <pc:picChg chg="add mod">
          <ac:chgData name="Nicole Shirey" userId="88a6a3a0-5260-4021-80e0-206c585665b5" providerId="ADAL" clId="{178BECE2-F4E9-410E-BF6E-EADFC95ADB29}" dt="2026-05-05T19:44:43.315" v="39" actId="1076"/>
          <ac:picMkLst>
            <pc:docMk/>
            <pc:sldMk cId="0" sldId="285"/>
            <ac:picMk id="5" creationId="{AC31ABF3-C5AD-9C3E-5972-EE4A79667577}"/>
          </ac:picMkLst>
        </pc:picChg>
      </pc:sldChg>
      <pc:sldChg chg="modSp mod">
        <pc:chgData name="Nicole Shirey" userId="88a6a3a0-5260-4021-80e0-206c585665b5" providerId="ADAL" clId="{178BECE2-F4E9-410E-BF6E-EADFC95ADB29}" dt="2026-05-05T19:45:30.106" v="46" actId="1076"/>
        <pc:sldMkLst>
          <pc:docMk/>
          <pc:sldMk cId="0" sldId="286"/>
        </pc:sldMkLst>
        <pc:picChg chg="mod">
          <ac:chgData name="Nicole Shirey" userId="88a6a3a0-5260-4021-80e0-206c585665b5" providerId="ADAL" clId="{178BECE2-F4E9-410E-BF6E-EADFC95ADB29}" dt="2026-05-05T19:45:30.106" v="46" actId="1076"/>
          <ac:picMkLst>
            <pc:docMk/>
            <pc:sldMk cId="0" sldId="286"/>
            <ac:picMk id="2" creationId="{00000000-0000-0000-0000-000000000000}"/>
          </ac:picMkLst>
        </pc:picChg>
      </pc:sldChg>
      <pc:sldChg chg="modSp mod">
        <pc:chgData name="Nicole Shirey" userId="88a6a3a0-5260-4021-80e0-206c585665b5" providerId="ADAL" clId="{178BECE2-F4E9-410E-BF6E-EADFC95ADB29}" dt="2026-05-05T19:46:01.387" v="50" actId="1076"/>
        <pc:sldMkLst>
          <pc:docMk/>
          <pc:sldMk cId="0" sldId="287"/>
        </pc:sldMkLst>
        <pc:picChg chg="mod">
          <ac:chgData name="Nicole Shirey" userId="88a6a3a0-5260-4021-80e0-206c585665b5" providerId="ADAL" clId="{178BECE2-F4E9-410E-BF6E-EADFC95ADB29}" dt="2026-05-05T19:46:01.387" v="50" actId="1076"/>
          <ac:picMkLst>
            <pc:docMk/>
            <pc:sldMk cId="0" sldId="287"/>
            <ac:picMk id="2" creationId="{00000000-0000-0000-0000-000000000000}"/>
          </ac:picMkLst>
        </pc:picChg>
      </pc:sldChg>
      <pc:sldChg chg="modSp mod">
        <pc:chgData name="Nicole Shirey" userId="88a6a3a0-5260-4021-80e0-206c585665b5" providerId="ADAL" clId="{178BECE2-F4E9-410E-BF6E-EADFC95ADB29}" dt="2026-05-05T19:48:02.525" v="68" actId="1076"/>
        <pc:sldMkLst>
          <pc:docMk/>
          <pc:sldMk cId="0" sldId="289"/>
        </pc:sldMkLst>
        <pc:spChg chg="mod">
          <ac:chgData name="Nicole Shirey" userId="88a6a3a0-5260-4021-80e0-206c585665b5" providerId="ADAL" clId="{178BECE2-F4E9-410E-BF6E-EADFC95ADB29}" dt="2026-05-05T19:48:02.525" v="68" actId="1076"/>
          <ac:spMkLst>
            <pc:docMk/>
            <pc:sldMk cId="0" sldId="289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19:48:02.525" v="68" actId="1076"/>
          <ac:spMkLst>
            <pc:docMk/>
            <pc:sldMk cId="0" sldId="289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19:56:56.392" v="76" actId="1076"/>
        <pc:sldMkLst>
          <pc:docMk/>
          <pc:sldMk cId="0" sldId="290"/>
        </pc:sldMkLst>
        <pc:spChg chg="mod">
          <ac:chgData name="Nicole Shirey" userId="88a6a3a0-5260-4021-80e0-206c585665b5" providerId="ADAL" clId="{178BECE2-F4E9-410E-BF6E-EADFC95ADB29}" dt="2026-05-05T19:56:56.392" v="76" actId="1076"/>
          <ac:spMkLst>
            <pc:docMk/>
            <pc:sldMk cId="0" sldId="290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19:56:56.392" v="76" actId="1076"/>
          <ac:spMkLst>
            <pc:docMk/>
            <pc:sldMk cId="0" sldId="290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19:57:28.870" v="83" actId="255"/>
        <pc:sldMkLst>
          <pc:docMk/>
          <pc:sldMk cId="0" sldId="291"/>
        </pc:sldMkLst>
        <pc:spChg chg="mod">
          <ac:chgData name="Nicole Shirey" userId="88a6a3a0-5260-4021-80e0-206c585665b5" providerId="ADAL" clId="{178BECE2-F4E9-410E-BF6E-EADFC95ADB29}" dt="2026-05-05T19:57:28.870" v="83" actId="255"/>
          <ac:spMkLst>
            <pc:docMk/>
            <pc:sldMk cId="0" sldId="291"/>
            <ac:spMk id="2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19:59:39.129" v="86" actId="1076"/>
        <pc:sldMkLst>
          <pc:docMk/>
          <pc:sldMk cId="0" sldId="292"/>
        </pc:sldMkLst>
        <pc:spChg chg="mod">
          <ac:chgData name="Nicole Shirey" userId="88a6a3a0-5260-4021-80e0-206c585665b5" providerId="ADAL" clId="{178BECE2-F4E9-410E-BF6E-EADFC95ADB29}" dt="2026-05-05T19:59:39.129" v="86" actId="1076"/>
          <ac:spMkLst>
            <pc:docMk/>
            <pc:sldMk cId="0" sldId="292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19:59:39.129" v="86" actId="1076"/>
          <ac:spMkLst>
            <pc:docMk/>
            <pc:sldMk cId="0" sldId="292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0:39.902" v="91" actId="34807"/>
        <pc:sldMkLst>
          <pc:docMk/>
          <pc:sldMk cId="0" sldId="293"/>
        </pc:sldMkLst>
        <pc:spChg chg="mod">
          <ac:chgData name="Nicole Shirey" userId="88a6a3a0-5260-4021-80e0-206c585665b5" providerId="ADAL" clId="{178BECE2-F4E9-410E-BF6E-EADFC95ADB29}" dt="2026-05-05T20:07:09.031" v="88" actId="113"/>
          <ac:spMkLst>
            <pc:docMk/>
            <pc:sldMk cId="0" sldId="293"/>
            <ac:spMk id="2" creationId="{00000000-0000-0000-0000-000000000000}"/>
          </ac:spMkLst>
        </pc:spChg>
        <pc:picChg chg="mod">
          <ac:chgData name="Nicole Shirey" userId="88a6a3a0-5260-4021-80e0-206c585665b5" providerId="ADAL" clId="{178BECE2-F4E9-410E-BF6E-EADFC95ADB29}" dt="2026-05-05T20:10:39.902" v="91" actId="34807"/>
          <ac:picMkLst>
            <pc:docMk/>
            <pc:sldMk cId="0" sldId="293"/>
            <ac:picMk id="3" creationId="{00000000-0000-0000-0000-000000000000}"/>
          </ac:picMkLst>
        </pc:picChg>
      </pc:sldChg>
      <pc:sldChg chg="modSp mod">
        <pc:chgData name="Nicole Shirey" userId="88a6a3a0-5260-4021-80e0-206c585665b5" providerId="ADAL" clId="{178BECE2-F4E9-410E-BF6E-EADFC95ADB29}" dt="2026-05-05T20:12:32.925" v="95" actId="2711"/>
        <pc:sldMkLst>
          <pc:docMk/>
          <pc:sldMk cId="0" sldId="294"/>
        </pc:sldMkLst>
        <pc:spChg chg="mod">
          <ac:chgData name="Nicole Shirey" userId="88a6a3a0-5260-4021-80e0-206c585665b5" providerId="ADAL" clId="{178BECE2-F4E9-410E-BF6E-EADFC95ADB29}" dt="2026-05-05T20:12:32.925" v="95" actId="2711"/>
          <ac:spMkLst>
            <pc:docMk/>
            <pc:sldMk cId="0" sldId="294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2:32.925" v="95" actId="2711"/>
          <ac:spMkLst>
            <pc:docMk/>
            <pc:sldMk cId="0" sldId="294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2:38.154" v="96" actId="20577"/>
        <pc:sldMkLst>
          <pc:docMk/>
          <pc:sldMk cId="0" sldId="295"/>
        </pc:sldMkLst>
        <pc:spChg chg="mod">
          <ac:chgData name="Nicole Shirey" userId="88a6a3a0-5260-4021-80e0-206c585665b5" providerId="ADAL" clId="{178BECE2-F4E9-410E-BF6E-EADFC95ADB29}" dt="2026-05-05T20:12:38.154" v="96" actId="20577"/>
          <ac:spMkLst>
            <pc:docMk/>
            <pc:sldMk cId="0" sldId="295"/>
            <ac:spMk id="2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5:17.217" v="100" actId="1076"/>
        <pc:sldMkLst>
          <pc:docMk/>
          <pc:sldMk cId="0" sldId="296"/>
        </pc:sldMkLst>
        <pc:spChg chg="mod">
          <ac:chgData name="Nicole Shirey" userId="88a6a3a0-5260-4021-80e0-206c585665b5" providerId="ADAL" clId="{178BECE2-F4E9-410E-BF6E-EADFC95ADB29}" dt="2026-05-05T20:15:08.446" v="99" actId="1076"/>
          <ac:spMkLst>
            <pc:docMk/>
            <pc:sldMk cId="0" sldId="296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5:08.446" v="99" actId="1076"/>
          <ac:spMkLst>
            <pc:docMk/>
            <pc:sldMk cId="0" sldId="296"/>
            <ac:spMk id="3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5:17.217" v="100" actId="1076"/>
          <ac:spMkLst>
            <pc:docMk/>
            <pc:sldMk cId="0" sldId="296"/>
            <ac:spMk id="4" creationId="{19851C65-67AA-9682-23AA-0725B73D8B95}"/>
          </ac:spMkLst>
        </pc:spChg>
      </pc:sldChg>
      <pc:sldChg chg="modSp mod">
        <pc:chgData name="Nicole Shirey" userId="88a6a3a0-5260-4021-80e0-206c585665b5" providerId="ADAL" clId="{178BECE2-F4E9-410E-BF6E-EADFC95ADB29}" dt="2026-05-05T20:15:38.750" v="103" actId="1076"/>
        <pc:sldMkLst>
          <pc:docMk/>
          <pc:sldMk cId="0" sldId="297"/>
        </pc:sldMkLst>
        <pc:spChg chg="mod">
          <ac:chgData name="Nicole Shirey" userId="88a6a3a0-5260-4021-80e0-206c585665b5" providerId="ADAL" clId="{178BECE2-F4E9-410E-BF6E-EADFC95ADB29}" dt="2026-05-05T20:15:38.750" v="103" actId="1076"/>
          <ac:spMkLst>
            <pc:docMk/>
            <pc:sldMk cId="0" sldId="297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5:25.392" v="101" actId="1076"/>
          <ac:spMkLst>
            <pc:docMk/>
            <pc:sldMk cId="0" sldId="297"/>
            <ac:spMk id="25" creationId="{2DC095DE-DAA4-DC25-73A5-5681884ABB84}"/>
          </ac:spMkLst>
        </pc:spChg>
        <pc:grpChg chg="mod">
          <ac:chgData name="Nicole Shirey" userId="88a6a3a0-5260-4021-80e0-206c585665b5" providerId="ADAL" clId="{178BECE2-F4E9-410E-BF6E-EADFC95ADB29}" dt="2026-05-05T20:15:34.106" v="102" actId="1076"/>
          <ac:grpSpMkLst>
            <pc:docMk/>
            <pc:sldMk cId="0" sldId="297"/>
            <ac:grpSpMk id="5" creationId="{706BEE38-65A8-6BAC-E86E-BDB4D3A4F691}"/>
          </ac:grpSpMkLst>
        </pc:grpChg>
      </pc:sldChg>
      <pc:sldChg chg="modSp mod">
        <pc:chgData name="Nicole Shirey" userId="88a6a3a0-5260-4021-80e0-206c585665b5" providerId="ADAL" clId="{178BECE2-F4E9-410E-BF6E-EADFC95ADB29}" dt="2026-05-05T20:15:56.960" v="105" actId="1076"/>
        <pc:sldMkLst>
          <pc:docMk/>
          <pc:sldMk cId="0" sldId="298"/>
        </pc:sldMkLst>
        <pc:spChg chg="mod">
          <ac:chgData name="Nicole Shirey" userId="88a6a3a0-5260-4021-80e0-206c585665b5" providerId="ADAL" clId="{178BECE2-F4E9-410E-BF6E-EADFC95ADB29}" dt="2026-05-05T20:15:56.960" v="105" actId="1076"/>
          <ac:spMkLst>
            <pc:docMk/>
            <pc:sldMk cId="0" sldId="298"/>
            <ac:spMk id="2" creationId="{00000000-0000-0000-0000-000000000000}"/>
          </ac:spMkLst>
        </pc:spChg>
        <pc:grpChg chg="mod">
          <ac:chgData name="Nicole Shirey" userId="88a6a3a0-5260-4021-80e0-206c585665b5" providerId="ADAL" clId="{178BECE2-F4E9-410E-BF6E-EADFC95ADB29}" dt="2026-05-05T20:15:50.136" v="104" actId="1076"/>
          <ac:grpSpMkLst>
            <pc:docMk/>
            <pc:sldMk cId="0" sldId="298"/>
            <ac:grpSpMk id="5" creationId="{25FCC8BA-DDD7-ADA3-5A12-3A4BACF45291}"/>
          </ac:grpSpMkLst>
        </pc:grpChg>
      </pc:sldChg>
      <pc:sldChg chg="modSp mod">
        <pc:chgData name="Nicole Shirey" userId="88a6a3a0-5260-4021-80e0-206c585665b5" providerId="ADAL" clId="{178BECE2-F4E9-410E-BF6E-EADFC95ADB29}" dt="2026-05-05T20:16:09.574" v="108" actId="1076"/>
        <pc:sldMkLst>
          <pc:docMk/>
          <pc:sldMk cId="0" sldId="299"/>
        </pc:sldMkLst>
        <pc:spChg chg="mod">
          <ac:chgData name="Nicole Shirey" userId="88a6a3a0-5260-4021-80e0-206c585665b5" providerId="ADAL" clId="{178BECE2-F4E9-410E-BF6E-EADFC95ADB29}" dt="2026-05-05T20:16:09.574" v="108" actId="1076"/>
          <ac:spMkLst>
            <pc:docMk/>
            <pc:sldMk cId="0" sldId="299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6:09.574" v="108" actId="1076"/>
          <ac:spMkLst>
            <pc:docMk/>
            <pc:sldMk cId="0" sldId="299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6:57.607" v="118" actId="1076"/>
        <pc:sldMkLst>
          <pc:docMk/>
          <pc:sldMk cId="0" sldId="300"/>
        </pc:sldMkLst>
        <pc:spChg chg="mod">
          <ac:chgData name="Nicole Shirey" userId="88a6a3a0-5260-4021-80e0-206c585665b5" providerId="ADAL" clId="{178BECE2-F4E9-410E-BF6E-EADFC95ADB29}" dt="2026-05-05T20:16:57.607" v="118" actId="1076"/>
          <ac:spMkLst>
            <pc:docMk/>
            <pc:sldMk cId="0" sldId="300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6:55.586" v="117" actId="1076"/>
          <ac:spMkLst>
            <pc:docMk/>
            <pc:sldMk cId="0" sldId="300"/>
            <ac:spMk id="3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7:53.710" v="123" actId="113"/>
        <pc:sldMkLst>
          <pc:docMk/>
          <pc:sldMk cId="0" sldId="301"/>
        </pc:sldMkLst>
        <pc:spChg chg="mod">
          <ac:chgData name="Nicole Shirey" userId="88a6a3a0-5260-4021-80e0-206c585665b5" providerId="ADAL" clId="{178BECE2-F4E9-410E-BF6E-EADFC95ADB29}" dt="2026-05-05T20:17:53.710" v="123" actId="113"/>
          <ac:spMkLst>
            <pc:docMk/>
            <pc:sldMk cId="0" sldId="301"/>
            <ac:spMk id="3" creationId="{D73D5BD4-08C3-0A5B-612D-20FF032986C5}"/>
          </ac:spMkLst>
        </pc:spChg>
        <pc:spChg chg="mod">
          <ac:chgData name="Nicole Shirey" userId="88a6a3a0-5260-4021-80e0-206c585665b5" providerId="ADAL" clId="{178BECE2-F4E9-410E-BF6E-EADFC95ADB29}" dt="2026-05-05T20:17:45.047" v="121" actId="1076"/>
          <ac:spMkLst>
            <pc:docMk/>
            <pc:sldMk cId="0" sldId="301"/>
            <ac:spMk id="313" creationId="{00000000-0000-0000-0000-000000000000}"/>
          </ac:spMkLst>
        </pc:spChg>
        <pc:picChg chg="mod">
          <ac:chgData name="Nicole Shirey" userId="88a6a3a0-5260-4021-80e0-206c585665b5" providerId="ADAL" clId="{178BECE2-F4E9-410E-BF6E-EADFC95ADB29}" dt="2026-05-05T20:17:45.047" v="121" actId="1076"/>
          <ac:picMkLst>
            <pc:docMk/>
            <pc:sldMk cId="0" sldId="301"/>
            <ac:picMk id="314" creationId="{00000000-0000-0000-0000-000000000000}"/>
          </ac:picMkLst>
        </pc:picChg>
        <pc:picChg chg="mod">
          <ac:chgData name="Nicole Shirey" userId="88a6a3a0-5260-4021-80e0-206c585665b5" providerId="ADAL" clId="{178BECE2-F4E9-410E-BF6E-EADFC95ADB29}" dt="2026-05-05T20:17:45.047" v="121" actId="1076"/>
          <ac:picMkLst>
            <pc:docMk/>
            <pc:sldMk cId="0" sldId="301"/>
            <ac:picMk id="315" creationId="{00000000-0000-0000-0000-000000000000}"/>
          </ac:picMkLst>
        </pc:picChg>
      </pc:sldChg>
      <pc:sldChg chg="modSp mod">
        <pc:chgData name="Nicole Shirey" userId="88a6a3a0-5260-4021-80e0-206c585665b5" providerId="ADAL" clId="{178BECE2-F4E9-410E-BF6E-EADFC95ADB29}" dt="2026-05-05T20:18:27.467" v="125" actId="113"/>
        <pc:sldMkLst>
          <pc:docMk/>
          <pc:sldMk cId="0" sldId="302"/>
        </pc:sldMkLst>
        <pc:spChg chg="mod">
          <ac:chgData name="Nicole Shirey" userId="88a6a3a0-5260-4021-80e0-206c585665b5" providerId="ADAL" clId="{178BECE2-F4E9-410E-BF6E-EADFC95ADB29}" dt="2026-05-05T20:18:27.467" v="125" actId="113"/>
          <ac:spMkLst>
            <pc:docMk/>
            <pc:sldMk cId="0" sldId="302"/>
            <ac:spMk id="2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8:36.350" v="127" actId="113"/>
        <pc:sldMkLst>
          <pc:docMk/>
          <pc:sldMk cId="0" sldId="303"/>
        </pc:sldMkLst>
        <pc:spChg chg="mod">
          <ac:chgData name="Nicole Shirey" userId="88a6a3a0-5260-4021-80e0-206c585665b5" providerId="ADAL" clId="{178BECE2-F4E9-410E-BF6E-EADFC95ADB29}" dt="2026-05-05T20:18:36.350" v="127" actId="113"/>
          <ac:spMkLst>
            <pc:docMk/>
            <pc:sldMk cId="0" sldId="303"/>
            <ac:spMk id="2" creationId="{00000000-0000-0000-0000-000000000000}"/>
          </ac:spMkLst>
        </pc:spChg>
      </pc:sldChg>
      <pc:sldChg chg="modSp mod">
        <pc:chgData name="Nicole Shirey" userId="88a6a3a0-5260-4021-80e0-206c585665b5" providerId="ADAL" clId="{178BECE2-F4E9-410E-BF6E-EADFC95ADB29}" dt="2026-05-05T20:19:54.993" v="144" actId="113"/>
        <pc:sldMkLst>
          <pc:docMk/>
          <pc:sldMk cId="0" sldId="304"/>
        </pc:sldMkLst>
        <pc:spChg chg="mod">
          <ac:chgData name="Nicole Shirey" userId="88a6a3a0-5260-4021-80e0-206c585665b5" providerId="ADAL" clId="{178BECE2-F4E9-410E-BF6E-EADFC95ADB29}" dt="2026-05-05T20:19:54.993" v="144" actId="113"/>
          <ac:spMkLst>
            <pc:docMk/>
            <pc:sldMk cId="0" sldId="304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9:45.398" v="141" actId="1076"/>
          <ac:spMkLst>
            <pc:docMk/>
            <pc:sldMk cId="0" sldId="304"/>
            <ac:spMk id="3" creationId="{00000000-0000-0000-0000-000000000000}"/>
          </ac:spMkLst>
        </pc:spChg>
        <pc:spChg chg="mod ord">
          <ac:chgData name="Nicole Shirey" userId="88a6a3a0-5260-4021-80e0-206c585665b5" providerId="ADAL" clId="{178BECE2-F4E9-410E-BF6E-EADFC95ADB29}" dt="2026-05-05T20:19:24.262" v="135" actId="1076"/>
          <ac:spMkLst>
            <pc:docMk/>
            <pc:sldMk cId="0" sldId="304"/>
            <ac:spMk id="225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19:39.900" v="139" actId="1076"/>
          <ac:spMkLst>
            <pc:docMk/>
            <pc:sldMk cId="0" sldId="304"/>
            <ac:spMk id="226" creationId="{00000000-0000-0000-0000-000000000000}"/>
          </ac:spMkLst>
        </pc:spChg>
      </pc:sldChg>
      <pc:sldChg chg="addSp delSp modSp mod">
        <pc:chgData name="Nicole Shirey" userId="88a6a3a0-5260-4021-80e0-206c585665b5" providerId="ADAL" clId="{178BECE2-F4E9-410E-BF6E-EADFC95ADB29}" dt="2026-05-06T17:50:50.780" v="198" actId="1076"/>
        <pc:sldMkLst>
          <pc:docMk/>
          <pc:sldMk cId="0" sldId="305"/>
        </pc:sldMkLst>
        <pc:spChg chg="mod">
          <ac:chgData name="Nicole Shirey" userId="88a6a3a0-5260-4021-80e0-206c585665b5" providerId="ADAL" clId="{178BECE2-F4E9-410E-BF6E-EADFC95ADB29}" dt="2026-05-05T20:35:05.583" v="170" actId="14100"/>
          <ac:spMkLst>
            <pc:docMk/>
            <pc:sldMk cId="0" sldId="305"/>
            <ac:spMk id="2" creationId="{00000000-0000-0000-0000-000000000000}"/>
          </ac:spMkLst>
        </pc:spChg>
        <pc:spChg chg="mod">
          <ac:chgData name="Nicole Shirey" userId="88a6a3a0-5260-4021-80e0-206c585665b5" providerId="ADAL" clId="{178BECE2-F4E9-410E-BF6E-EADFC95ADB29}" dt="2026-05-05T20:34:47.983" v="166" actId="14100"/>
          <ac:spMkLst>
            <pc:docMk/>
            <pc:sldMk cId="0" sldId="305"/>
            <ac:spMk id="3" creationId="{00000000-0000-0000-0000-000000000000}"/>
          </ac:spMkLst>
        </pc:spChg>
        <pc:spChg chg="add mod">
          <ac:chgData name="Nicole Shirey" userId="88a6a3a0-5260-4021-80e0-206c585665b5" providerId="ADAL" clId="{178BECE2-F4E9-410E-BF6E-EADFC95ADB29}" dt="2026-05-06T17:50:50.780" v="198" actId="1076"/>
          <ac:spMkLst>
            <pc:docMk/>
            <pc:sldMk cId="0" sldId="305"/>
            <ac:spMk id="5" creationId="{50FFBB3D-7DAF-3C17-1916-E2C77BC1DE38}"/>
          </ac:spMkLst>
        </pc:spChg>
        <pc:picChg chg="add mod ord">
          <ac:chgData name="Nicole Shirey" userId="88a6a3a0-5260-4021-80e0-206c585665b5" providerId="ADAL" clId="{178BECE2-F4E9-410E-BF6E-EADFC95ADB29}" dt="2026-05-06T17:48:52.510" v="174" actId="167"/>
          <ac:picMkLst>
            <pc:docMk/>
            <pc:sldMk cId="0" sldId="305"/>
            <ac:picMk id="4" creationId="{750D9D07-9C9A-3AF3-EA83-C3CF586B2E2C}"/>
          </ac:picMkLst>
        </pc:picChg>
      </pc:sldChg>
      <pc:sldChg chg="addSp delSp modSp add mod ord">
        <pc:chgData name="Nicole Shirey" userId="88a6a3a0-5260-4021-80e0-206c585665b5" providerId="ADAL" clId="{178BECE2-F4E9-410E-BF6E-EADFC95ADB29}" dt="2026-05-05T19:41:58.645" v="21" actId="1076"/>
        <pc:sldMkLst>
          <pc:docMk/>
          <pc:sldMk cId="1286956050" sldId="306"/>
        </pc:sldMkLst>
        <pc:spChg chg="mod">
          <ac:chgData name="Nicole Shirey" userId="88a6a3a0-5260-4021-80e0-206c585665b5" providerId="ADAL" clId="{178BECE2-F4E9-410E-BF6E-EADFC95ADB29}" dt="2026-05-05T19:41:42.390" v="20" actId="1076"/>
          <ac:spMkLst>
            <pc:docMk/>
            <pc:sldMk cId="1286956050" sldId="306"/>
            <ac:spMk id="4" creationId="{11B84C24-8815-2F72-9593-AED8D1FA76B0}"/>
          </ac:spMkLst>
        </pc:spChg>
        <pc:grpChg chg="mod">
          <ac:chgData name="Nicole Shirey" userId="88a6a3a0-5260-4021-80e0-206c585665b5" providerId="ADAL" clId="{178BECE2-F4E9-410E-BF6E-EADFC95ADB29}" dt="2026-05-05T19:41:58.645" v="21" actId="1076"/>
          <ac:grpSpMkLst>
            <pc:docMk/>
            <pc:sldMk cId="1286956050" sldId="306"/>
            <ac:grpSpMk id="6" creationId="{33947FDA-61AB-A1D7-BCD5-35B31E489682}"/>
          </ac:grpSpMkLst>
        </pc:grpChg>
        <pc:picChg chg="mod">
          <ac:chgData name="Nicole Shirey" userId="88a6a3a0-5260-4021-80e0-206c585665b5" providerId="ADAL" clId="{178BECE2-F4E9-410E-BF6E-EADFC95ADB29}" dt="2026-05-05T19:41:38.544" v="19" actId="1076"/>
          <ac:picMkLst>
            <pc:docMk/>
            <pc:sldMk cId="1286956050" sldId="306"/>
            <ac:picMk id="8" creationId="{6B675552-F44F-2A49-AEEF-B24A02D2B6BF}"/>
          </ac:picMkLst>
        </pc:picChg>
      </pc:sldChg>
      <pc:sldChg chg="add">
        <pc:chgData name="Nicole Shirey" userId="88a6a3a0-5260-4021-80e0-206c585665b5" providerId="ADAL" clId="{178BECE2-F4E9-410E-BF6E-EADFC95ADB29}" dt="2026-05-05T19:42:30.207" v="24"/>
        <pc:sldMkLst>
          <pc:docMk/>
          <pc:sldMk cId="0" sldId="307"/>
        </pc:sldMkLst>
      </pc:sldChg>
      <pc:sldChg chg="addSp delSp modSp add mod">
        <pc:chgData name="Nicole Shirey" userId="88a6a3a0-5260-4021-80e0-206c585665b5" providerId="ADAL" clId="{178BECE2-F4E9-410E-BF6E-EADFC95ADB29}" dt="2026-05-05T19:46:45.657" v="58" actId="1076"/>
        <pc:sldMkLst>
          <pc:docMk/>
          <pc:sldMk cId="1164770238" sldId="308"/>
        </pc:sldMkLst>
        <pc:picChg chg="add mod">
          <ac:chgData name="Nicole Shirey" userId="88a6a3a0-5260-4021-80e0-206c585665b5" providerId="ADAL" clId="{178BECE2-F4E9-410E-BF6E-EADFC95ADB29}" dt="2026-05-05T19:46:45.657" v="58" actId="1076"/>
          <ac:picMkLst>
            <pc:docMk/>
            <pc:sldMk cId="1164770238" sldId="308"/>
            <ac:picMk id="3" creationId="{A198D482-CF81-9E5B-8ED8-C07154DAD927}"/>
          </ac:picMkLst>
        </pc:picChg>
      </pc:sldChg>
    </pc:docChg>
  </pc:docChgLst>
  <pc:docChgLst>
    <pc:chgData name="Reine Evans-Roskos" userId="S::revans@windingriverconsulting.com::7f08c416-167d-47cb-b9c8-e1810c07650a" providerId="AD" clId="Web-{3F834EC2-F137-5758-4BF6-D6E5D7FA4A63}"/>
    <pc:docChg chg="sldOrd">
      <pc:chgData name="Reine Evans-Roskos" userId="S::revans@windingriverconsulting.com::7f08c416-167d-47cb-b9c8-e1810c07650a" providerId="AD" clId="Web-{3F834EC2-F137-5758-4BF6-D6E5D7FA4A63}" dt="2026-05-18T15:55:31.674" v="0"/>
      <pc:docMkLst>
        <pc:docMk/>
      </pc:docMkLst>
      <pc:sldChg chg="ord">
        <pc:chgData name="Reine Evans-Roskos" userId="S::revans@windingriverconsulting.com::7f08c416-167d-47cb-b9c8-e1810c07650a" providerId="AD" clId="Web-{3F834EC2-F137-5758-4BF6-D6E5D7FA4A63}" dt="2026-05-18T15:55:31.674" v="0"/>
        <pc:sldMkLst>
          <pc:docMk/>
          <pc:sldMk cId="0" sldId="307"/>
        </pc:sldMkLst>
      </pc:sldChg>
    </pc:docChg>
  </pc:docChgLst>
  <pc:docChgLst>
    <pc:chgData name="Reine Evans-Roskos" userId="S::revans@windingriverconsulting.com::7f08c416-167d-47cb-b9c8-e1810c07650a" providerId="AD" clId="Web-{E2073151-938B-313B-0EDC-EE9CFC333AC3}"/>
    <pc:docChg chg="addSld delSld modSld">
      <pc:chgData name="Reine Evans-Roskos" userId="S::revans@windingriverconsulting.com::7f08c416-167d-47cb-b9c8-e1810c07650a" providerId="AD" clId="Web-{E2073151-938B-313B-0EDC-EE9CFC333AC3}" dt="2026-05-14T17:10:19.113" v="6" actId="1076"/>
      <pc:docMkLst>
        <pc:docMk/>
      </pc:docMkLst>
      <pc:sldChg chg="addSp modSp add del">
        <pc:chgData name="Reine Evans-Roskos" userId="S::revans@windingriverconsulting.com::7f08c416-167d-47cb-b9c8-e1810c07650a" providerId="AD" clId="Web-{E2073151-938B-313B-0EDC-EE9CFC333AC3}" dt="2026-05-14T17:10:19.113" v="6" actId="1076"/>
        <pc:sldMkLst>
          <pc:docMk/>
          <pc:sldMk cId="234380211" sldId="271"/>
        </pc:sldMkLst>
        <pc:picChg chg="add mod">
          <ac:chgData name="Reine Evans-Roskos" userId="S::revans@windingriverconsulting.com::7f08c416-167d-47cb-b9c8-e1810c07650a" providerId="AD" clId="Web-{E2073151-938B-313B-0EDC-EE9CFC333AC3}" dt="2026-05-14T17:10:19.113" v="6" actId="1076"/>
          <ac:picMkLst>
            <pc:docMk/>
            <pc:sldMk cId="234380211" sldId="271"/>
            <ac:picMk id="2" creationId="{2FB1236B-9042-2A24-04D1-BBB7D877D209}"/>
          </ac:picMkLst>
        </pc:picChg>
      </pc:sldChg>
      <pc:sldMasterChg chg="addSldLayout">
        <pc:chgData name="Reine Evans-Roskos" userId="S::revans@windingriverconsulting.com::7f08c416-167d-47cb-b9c8-e1810c07650a" providerId="AD" clId="Web-{E2073151-938B-313B-0EDC-EE9CFC333AC3}" dt="2026-05-14T17:09:28.393" v="0"/>
        <pc:sldMasterMkLst>
          <pc:docMk/>
          <pc:sldMasterMk cId="1458063319" sldId="2147483648"/>
        </pc:sldMasterMkLst>
        <pc:sldLayoutChg chg="add">
          <pc:chgData name="Reine Evans-Roskos" userId="S::revans@windingriverconsulting.com::7f08c416-167d-47cb-b9c8-e1810c07650a" providerId="AD" clId="Web-{E2073151-938B-313B-0EDC-EE9CFC333AC3}" dt="2026-05-14T17:09:28.393" v="0"/>
          <pc:sldLayoutMkLst>
            <pc:docMk/>
            <pc:sldMasterMk cId="1458063319" sldId="2147483648"/>
            <pc:sldLayoutMk cId="3827569312" sldId="2147483726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58B6E-8D25-AD4C-AE9B-2FF658843AEF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5031D-96EE-9B47-A4A2-D8D70E83D9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8637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tel:+14407233653" TargetMode="External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722905E-18D0-9A40-94F0-AFF00C4331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6189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6B418CC-FF67-AF79-6984-5026CC3DE98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59863" y="0"/>
            <a:ext cx="5175858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163B1F5-7529-0F4D-8786-8A9559029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93ABBA60-3F2A-5640-A277-70F2D37DB1A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6823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6DF1765E-07F1-A74D-93F6-1D0CD192146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684202"/>
            <a:ext cx="6823075" cy="43101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740461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89ECA0B-4EA0-2B69-093D-A0C6972916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422401"/>
            <a:ext cx="12192000" cy="2539999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BA3099FC-E69E-D240-898E-482ADEEFFF2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8025" y="4251213"/>
            <a:ext cx="2847975" cy="138769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66C1FE-FC46-CE47-B6BE-C7486DE4D44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49700" y="4251213"/>
            <a:ext cx="7797800" cy="20607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23D47808-EE2D-9B44-9998-19A926737F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112045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48AA2D-9CB7-9348-B6D2-BCDD23190E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011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29591BA-3DD6-F34F-AF81-DFDF20008F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CB94B5F-C2CE-AB41-B4DE-37C2206E9C1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185800"/>
            <a:ext cx="11102975" cy="3935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BB9CC2F0-03CA-B54B-88D6-A463814F936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267" y="1606498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200" b="0" i="0">
                <a:solidFill>
                  <a:schemeClr val="accent2"/>
                </a:solidFill>
                <a:latin typeface="Georgia" panose="02040502050405020303" pitchFamily="18" charset="0"/>
                <a:ea typeface="Geneva" panose="020B050303040404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F5A79C7-B98D-3246-A0D2-2BB865275D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0920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A3F519F-E280-1A43-AB91-D413287B8C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247772" y="0"/>
            <a:ext cx="8875059" cy="6858000"/>
          </a:xfrm>
          <a:prstGeom prst="rect">
            <a:avLst/>
          </a:prstGeom>
        </p:spPr>
      </p:pic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4939661D-F26F-C84B-9549-56E1142ABF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F9E25F9-B7ED-444B-AAB6-51274CF6AB8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946A3689-0C2B-CB45-A651-D5362D045787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993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C815093C-2676-118D-CB05-D93B5C1B822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73401" y="1267399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188326F7-9B98-B8A1-0603-2D1E6EEA43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673401" y="3884440"/>
            <a:ext cx="3811588" cy="223696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A2B80FA-7454-E144-9450-29E52EBCBAD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88D4953C-F73B-4F49-9E7E-0EF57390F5F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5" y="1727200"/>
            <a:ext cx="65055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ED3F63-8E61-9441-8E48-77F86A06B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063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4388A-E007-5744-46FE-3841044D5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A3C5B07-4BC3-3A14-6C84-8D464D513E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778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3B4FA09D-1C69-9F4F-A587-D61D1457EA7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4005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2641D26-24B7-724A-A09C-DE60005600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623300" y="1816100"/>
            <a:ext cx="2806700" cy="43053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AFCEC77-B12E-0D4E-926B-3E5914C941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60450" y="18161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060450" y="4216400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Picture Placeholder 2">
            <a:extLst>
              <a:ext uri="{FF2B5EF4-FFF2-40B4-BE49-F238E27FC236}">
                <a16:creationId xmlns:a16="http://schemas.microsoft.com/office/drawing/2014/main" id="{6D489ED8-FFEE-7740-B052-2C3461248AB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819900" y="17993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A86158EB-4C40-DE45-AF68-F1D0C18336A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819900" y="4199663"/>
            <a:ext cx="1536700" cy="14351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E0F3104-558D-E646-964C-D684CE01B3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35711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8C5FD86B-B993-D446-8A56-E4C425EBA5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048F9F32-953F-234B-AB05-3A0588E6B61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42925" y="3627634"/>
            <a:ext cx="2139950" cy="2442966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21DBC94-747D-394B-A54C-95308A04140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727200"/>
            <a:ext cx="11102975" cy="1651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2E9B9496-0453-154F-925D-72BCA66C557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908300" y="3627634"/>
            <a:ext cx="8737600" cy="244296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0C4501C6-694F-7742-8BDB-4AF3208FC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7DE8CD-757F-F942-878A-F947C8B64E2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27717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5693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E9C9F-6C63-E2E8-5330-E580D2181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67011C8-B4F3-9755-B39B-11BDCB5F6B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19576-3D46-128E-DEB6-834E5E66ED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3521C-510D-733A-7F9D-143DD60D8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ADA5AD-8C50-623C-0920-F7894DD2D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992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68EFA-B8BB-6D70-5A15-73B8E5C1E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03B43-5865-A7D5-D7AF-BC7C524BD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A94B00-6F39-320C-5026-D350F90F7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2066B-B2CD-8978-04B7-2DCD7E5E9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BBC6F-939F-E103-E8C6-9AF222DC8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6697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F35C4-1534-A659-B80D-55EE5FE1D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7619-F74E-B9B5-B6E4-6D2DA6B39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43B5E-CC93-329B-4C87-F46D86F73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2DC0D-5564-6EFF-3918-86B4A27441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85D63-63C8-111D-25F0-47DC8774D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780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B00195-12D0-5BD1-9ED5-5E07314FC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4AA5B-642B-B7FD-0CC7-0435345416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C54FBC-AC4E-B34D-20FD-A411D709A1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3A7905-2177-1813-A2E0-46E08ACAE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E986E6-E73B-A31C-A0F2-4946A62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BC40C5-5E60-922D-6160-3393172F7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2373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9C1093-CE3F-945D-8B19-F8C5CD2ADF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70F790-F4DB-2FBE-EC38-98F3DB43B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0FA6912-C32F-005C-39A0-AF00F6018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1CE8EE-BBD0-8441-F204-E1E407EAF6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332E9E0-03EE-434E-1A99-E7B9C09F98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2977F4D-8790-A695-113E-F1A84B53C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A436BA-47F9-BAC1-3ACB-EAF6465DC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F3EF29-B729-4811-EF28-5958E300B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977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4C277D-8223-4C0C-5EE8-D61E74D8E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420BD33-87A7-785F-5709-A2A191981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F1F124-96B3-3B54-6FB3-0BC5A4A184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D16E66-B1D9-D761-7E10-A0130CDC6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62397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7465C3-A3D2-4D8C-B186-6527AA65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E52084-0BBF-60E5-0805-DEC848806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EC159E-BF75-03D7-1C62-F6C30220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10522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860A7E-CBD6-00DF-D261-EAD45C6E7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F0697A-0AE6-D2FE-DB9D-8025FE898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EEFABB-2ACF-A0FF-641E-033CBF09FC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909728-C7D4-FA2C-5120-2560FDDE6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523B554-FF0B-66D6-3132-553B29552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8BD4E3-7D1D-9E45-3673-9A599BB945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30527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DF6187-7D40-435D-2B98-24460C86D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D55E2D-F3E7-1A41-1BEE-67BE0466DCB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96B3E6-4597-C92B-3C5A-93AD316CC0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8BAC53-55BD-87B3-0185-BC523B12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BCBBCDB-42C7-F4FD-CB39-EB00DC712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E90B7B-5015-3AED-D0F4-755B682B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91146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3716B-7C63-587C-0931-10CD3BE0E4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0E64E-DADC-90E0-D533-D61484B4EB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1BBB2F-1FD1-00D8-C9EE-F9BE6572B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8D8F-EA0D-E96A-A5C6-7F551AAF3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BC06A4-C813-75B4-D72A-C31662C1A2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4055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BE9471-81E3-98CA-2BA4-2FE4DC7E73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65361DA-85B5-5C07-BC1D-6B22D88233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CB6AA2-B0CB-0257-606C-2F3BCC726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C9380F-596E-246B-3539-E7A8545A5C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7CA8E-169E-7CC4-CC3A-8BE8DC828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70323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A830273-8BCE-5E47-B4DC-B004D619CB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5678188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8F20A7C-A969-B340-BDA6-EE9140E8DF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428640" y="1906617"/>
            <a:ext cx="5064860" cy="1204884"/>
          </a:xfrm>
          <a:prstGeom prst="rect">
            <a:avLst/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0" indent="0">
              <a:buNone/>
              <a:defRPr sz="3200" b="1" i="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509CE86-A910-714F-B854-8A1BA42CF76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428640" y="3245002"/>
            <a:ext cx="4899760" cy="255889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800"/>
            </a:lvl2pPr>
          </a:lstStyle>
          <a:p>
            <a:pPr lvl="0"/>
            <a:r>
              <a:rPr lang="en-US" dirty="0"/>
              <a:t>Enter text here</a:t>
            </a:r>
          </a:p>
          <a:p>
            <a:pPr lvl="1"/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AE24FBD-908A-D64C-9EB8-0DA4C820F8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6524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5BAF765-8C18-B24F-BB6B-BC03E486B81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4640" y="14963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43CFAD0E-933D-8345-8BC1-A438279F620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37362"/>
            <a:ext cx="6175375" cy="470943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10">
            <a:extLst>
              <a:ext uri="{FF2B5EF4-FFF2-40B4-BE49-F238E27FC236}">
                <a16:creationId xmlns:a16="http://schemas.microsoft.com/office/drawing/2014/main" id="{19251CCF-0C5D-844A-B60D-454B6F4CF42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6960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0641FCC-CF38-4A42-8FB4-64051E912C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1B270B4-A214-7E45-A890-6BAC4E8251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1186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7BF21E8-06FE-ED4C-A7F8-A63567FD3E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1283668" y="0"/>
            <a:ext cx="8875059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AD98D667-86D7-B74B-8C9A-71DA2CF5669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2260600"/>
            <a:ext cx="6175375" cy="38861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10">
            <a:extLst>
              <a:ext uri="{FF2B5EF4-FFF2-40B4-BE49-F238E27FC236}">
                <a16:creationId xmlns:a16="http://schemas.microsoft.com/office/drawing/2014/main" id="{944D738A-20C0-B748-B327-8E876267ED5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175375" cy="1511300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217909A9-92A2-0943-9F6E-218DE53ADD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9B6A588-9BAB-674F-9518-EC99DE8500F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45743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C9FA347-CA82-114B-89BB-2D0096356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62419" y="14963"/>
            <a:ext cx="4788305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61E191F0-BA5B-0A49-BDC1-4DECCDAD295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473200"/>
            <a:ext cx="6708775" cy="467359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7B8C35B4-31B4-D048-8B5B-3052C2A7FF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2925" y="482600"/>
            <a:ext cx="67087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CDDEDFBC-2BBC-8044-9013-84D490E56244}"/>
              </a:ext>
            </a:extLst>
          </p:cNvPr>
          <p:cNvSpPr txBox="1">
            <a:spLocks/>
          </p:cNvSpPr>
          <p:nvPr userDrawn="1"/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941B7F-F83E-4140-8FFA-3D893A8E01B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88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6CE2C6-5BEC-CA4A-8F6C-A915D31FC8C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357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3171AAD-6D30-5A4E-A3D6-5A0DF12BE7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5325" y="3857402"/>
            <a:ext cx="3114675" cy="251482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0DB25A1-DAC9-1E43-BD6B-225FEDAE1C8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937000" y="3857402"/>
            <a:ext cx="7785100" cy="232749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7639072D-8C41-BB47-BB95-5A5B2C6E3B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D4D8DFD-91F9-6F41-B717-7AE9BCF6CF9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3183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AC6EBC4-9D65-0E4C-8831-2DDF084CC2E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08195" y="0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4AE208B-DF49-924C-B420-795C25E841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817E1C6-8CA4-8E4E-9957-DC6FC17CC86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357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3D7AE6CB-87A1-3D43-9BD4-92C9281F692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flipV="1">
            <a:off x="291777" y="6073"/>
            <a:ext cx="8875059" cy="6858000"/>
          </a:xfrm>
          <a:prstGeom prst="rect">
            <a:avLst/>
          </a:prstGeom>
        </p:spPr>
      </p:pic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E7C06F77-82D9-DE4B-A069-2D36F7C941B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42925" y="1384300"/>
            <a:ext cx="11102975" cy="4394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D5002A88-3E26-8741-BAE8-0DED09A792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42925" y="482600"/>
            <a:ext cx="11102975" cy="5793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32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24BD26C-36B6-FD46-9E18-55319D5699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ED21210-F709-B74D-945F-2B13F3A03B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8830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C4DC40-F44D-8942-86BF-4BDE7229F72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841E3F2B-2A14-7C40-B5E7-D4ADE46D3B3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42924" y="2580299"/>
            <a:ext cx="10899775" cy="83196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Tx/>
              <a:buNone/>
              <a:defRPr sz="1800"/>
            </a:lvl1pPr>
            <a:lvl2pPr marL="457200" indent="0">
              <a:buFontTx/>
              <a:buNone/>
              <a:defRPr sz="1800"/>
            </a:lvl2pPr>
            <a:lvl3pPr marL="914400" indent="0">
              <a:buFontTx/>
              <a:buNone/>
              <a:defRPr sz="1800"/>
            </a:lvl3pPr>
            <a:lvl4pPr marL="1371600" indent="0">
              <a:buFontTx/>
              <a:buNone/>
              <a:defRPr sz="1800"/>
            </a:lvl4pPr>
            <a:lvl5pPr marL="1828800" indent="0">
              <a:buFontTx/>
              <a:buNone/>
              <a:defRPr sz="18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756BCC41-7EB3-C74B-A59E-54467E16AC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16275" y="1587789"/>
            <a:ext cx="9353072" cy="8388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5400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  <a:lvl2pPr>
              <a:defRPr>
                <a:latin typeface="Century Gothic" panose="020B0502020202020204" pitchFamily="34" charset="0"/>
              </a:defRPr>
            </a:lvl2pPr>
            <a:lvl3pPr>
              <a:defRPr>
                <a:latin typeface="Century Gothic" panose="020B0502020202020204" pitchFamily="34" charset="0"/>
              </a:defRPr>
            </a:lvl3pPr>
            <a:lvl4pPr>
              <a:defRPr>
                <a:latin typeface="Century Gothic" panose="020B0502020202020204" pitchFamily="34" charset="0"/>
              </a:defRPr>
            </a:lvl4pPr>
            <a:lvl5pPr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8AAD8674-0CFB-4147-B008-DDAF20B38B8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576388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B846C891-3786-2C44-BE51-65461C3D1AA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3953954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6" name="Text Placeholder 33">
            <a:extLst>
              <a:ext uri="{FF2B5EF4-FFF2-40B4-BE49-F238E27FC236}">
                <a16:creationId xmlns:a16="http://schemas.microsoft.com/office/drawing/2014/main" id="{4B9A5009-779C-E543-9A75-EEE8F7FC6DF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388887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0399EF4-7C0F-F344-84E0-C7D09670D80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775699" y="3627438"/>
            <a:ext cx="1778000" cy="655637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 b="1" i="0">
                <a:latin typeface="Century Gothic" panose="020B0502020202020204" pitchFamily="34" charset="0"/>
              </a:defRPr>
            </a:lvl1pPr>
            <a:lvl2pPr marL="457200" indent="0">
              <a:buFontTx/>
              <a:buNone/>
              <a:defRPr>
                <a:latin typeface="Century Gothic" panose="020B0502020202020204" pitchFamily="34" charset="0"/>
              </a:defRPr>
            </a:lvl2pPr>
            <a:lvl3pPr marL="914400" indent="0">
              <a:buFontTx/>
              <a:buNone/>
              <a:defRPr>
                <a:latin typeface="Century Gothic" panose="020B0502020202020204" pitchFamily="34" charset="0"/>
              </a:defRPr>
            </a:lvl3pPr>
            <a:lvl4pPr marL="1371600" indent="0">
              <a:buFontTx/>
              <a:buNone/>
              <a:defRPr>
                <a:latin typeface="Century Gothic" panose="020B0502020202020204" pitchFamily="34" charset="0"/>
              </a:defRPr>
            </a:lvl4pPr>
            <a:lvl5pPr marL="1828800" indent="0">
              <a:buFontTx/>
              <a:buNone/>
              <a:defRPr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8" name="Slide Number Placeholder 5">
            <a:extLst>
              <a:ext uri="{FF2B5EF4-FFF2-40B4-BE49-F238E27FC236}">
                <a16:creationId xmlns:a16="http://schemas.microsoft.com/office/drawing/2014/main" id="{9B910354-0889-CB40-ABB2-B9E1E8B990B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21699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9" name="Text Placeholder 28">
            <a:extLst>
              <a:ext uri="{FF2B5EF4-FFF2-40B4-BE49-F238E27FC236}">
                <a16:creationId xmlns:a16="http://schemas.microsoft.com/office/drawing/2014/main" id="{4BC163D3-04B3-3948-A626-4D86AA27E58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7658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0" name="Text Placeholder 28">
            <a:extLst>
              <a:ext uri="{FF2B5EF4-FFF2-40B4-BE49-F238E27FC236}">
                <a16:creationId xmlns:a16="http://schemas.microsoft.com/office/drawing/2014/main" id="{64C24395-19CC-DF44-B222-EF45EC319A7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970122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FA691CF4-6F42-894B-8D5B-3C54E0F17D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99895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3AD2067D-F96D-2140-82C5-83EC1C0B1A3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99481" y="4422372"/>
            <a:ext cx="1777368" cy="9601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 b="1">
                <a:solidFill>
                  <a:schemeClr val="tx1"/>
                </a:solidFill>
              </a:defRPr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D5519F6-B189-024C-B6ED-8E26415EBF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927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A7CB1E-7CE7-EC43-BBFB-671E78489B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26308" y="6289415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CE20B2A-CB08-0B49-B395-A410AE83215B}"/>
              </a:ext>
            </a:extLst>
          </p:cNvPr>
          <p:cNvSpPr/>
          <p:nvPr userDrawn="1"/>
        </p:nvSpPr>
        <p:spPr>
          <a:xfrm>
            <a:off x="1222644" y="5314139"/>
            <a:ext cx="3552405" cy="407585"/>
          </a:xfrm>
          <a:prstGeom prst="rect">
            <a:avLst/>
          </a:prstGeom>
          <a:solidFill>
            <a:schemeClr val="accent3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1536AF-8612-DB42-9A92-EF3C4288DC1E}"/>
              </a:ext>
            </a:extLst>
          </p:cNvPr>
          <p:cNvSpPr/>
          <p:nvPr userDrawn="1"/>
        </p:nvSpPr>
        <p:spPr>
          <a:xfrm>
            <a:off x="4933827" y="5314139"/>
            <a:ext cx="2325080" cy="407585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460E78A-FBD3-2842-A1D9-CDD905B80AF0}"/>
              </a:ext>
            </a:extLst>
          </p:cNvPr>
          <p:cNvSpPr/>
          <p:nvPr userDrawn="1"/>
        </p:nvSpPr>
        <p:spPr>
          <a:xfrm>
            <a:off x="7406705" y="5314139"/>
            <a:ext cx="3552405" cy="407585"/>
          </a:xfrm>
          <a:prstGeom prst="rect">
            <a:avLst/>
          </a:prstGeom>
          <a:solidFill>
            <a:schemeClr val="accent2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3">
            <a:extLst>
              <a:ext uri="{FF2B5EF4-FFF2-40B4-BE49-F238E27FC236}">
                <a16:creationId xmlns:a16="http://schemas.microsoft.com/office/drawing/2014/main" id="{D3228BCE-70EE-F84E-9D25-F5F18E6A901E}"/>
              </a:ext>
            </a:extLst>
          </p:cNvPr>
          <p:cNvSpPr txBox="1"/>
          <p:nvPr userDrawn="1"/>
        </p:nvSpPr>
        <p:spPr>
          <a:xfrm>
            <a:off x="7406705" y="5246567"/>
            <a:ext cx="3552405" cy="3597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358"/>
              </a:lnSpc>
            </a:pPr>
            <a:r>
              <a:rPr lang="en-US" sz="1200" dirty="0" err="1">
                <a:latin typeface="Lato" panose="020F0502020204030203" pitchFamily="34" charset="77"/>
              </a:rPr>
              <a:t>info@windingriverconsulting.com</a:t>
            </a:r>
            <a:endParaRPr lang="en-US" sz="1200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B6BDD26C-C75F-3E46-83A2-348CACEC6AD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31537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961EF129-930B-094A-A0AB-BEA0CDA447AE}"/>
              </a:ext>
            </a:extLst>
          </p:cNvPr>
          <p:cNvSpPr txBox="1"/>
          <p:nvPr userDrawn="1"/>
        </p:nvSpPr>
        <p:spPr>
          <a:xfrm>
            <a:off x="1222644" y="5295995"/>
            <a:ext cx="3552405" cy="3196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 err="1">
                <a:latin typeface="Lato" panose="020F0502020204030203" pitchFamily="34" charset="77"/>
              </a:rPr>
              <a:t>windingriverconsulting.com</a:t>
            </a:r>
            <a:endParaRPr lang="en-US" sz="1200" u="none" strike="noStrike" dirty="0">
              <a:solidFill>
                <a:srgbClr val="000000"/>
              </a:solidFill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EFA36F9A-6792-8B4B-A70D-791108FBBE4C}"/>
              </a:ext>
            </a:extLst>
          </p:cNvPr>
          <p:cNvSpPr txBox="1"/>
          <p:nvPr userDrawn="1"/>
        </p:nvSpPr>
        <p:spPr>
          <a:xfrm>
            <a:off x="5196988" y="5295995"/>
            <a:ext cx="1798758" cy="3171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ts val="2862"/>
              </a:lnSpc>
              <a:spcBef>
                <a:spcPct val="0"/>
              </a:spcBef>
            </a:pPr>
            <a:r>
              <a:rPr lang="en-US" sz="1200" dirty="0">
                <a:latin typeface="Lato" panose="020F0502020204030203" pitchFamily="34" charset="77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(440) 723-3653</a:t>
            </a:r>
            <a:endParaRPr lang="en-US" sz="1200" u="none" strike="noStrike" dirty="0">
              <a:latin typeface="Lato" panose="020F0502020204030203" pitchFamily="34" charset="77"/>
              <a:ea typeface="Poppins"/>
              <a:cs typeface="Poppins"/>
              <a:sym typeface="Poppin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4D47EE2-EE6B-D643-869F-99DACCC8F8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4308" y="6206608"/>
            <a:ext cx="2319154" cy="5307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BCB3CD9-697B-0B45-91B5-0D7826F192F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5533" y="3691803"/>
            <a:ext cx="2817920" cy="1173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0939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2B4EC8-AFEA-1E5E-39BE-508CAF281D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3FC72D-6153-E585-F1B5-09236C66B5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4055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6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1DB9A678-DFF9-DE4E-B319-FB98B625B542}"/>
              </a:ext>
            </a:extLst>
          </p:cNvPr>
          <p:cNvSpPr/>
          <p:nvPr userDrawn="1"/>
        </p:nvSpPr>
        <p:spPr>
          <a:xfrm>
            <a:off x="0" y="1447800"/>
            <a:ext cx="12192000" cy="541020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95DDEAC9-D10E-2B4E-8D31-DADF445F03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1067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3A895FD5-5F33-FC44-95F7-927EAEA176B7}"/>
              </a:ext>
            </a:extLst>
          </p:cNvPr>
          <p:cNvSpPr txBox="1"/>
          <p:nvPr userDrawn="1"/>
        </p:nvSpPr>
        <p:spPr>
          <a:xfrm>
            <a:off x="381000" y="6495773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tx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94714F3C-FAFF-6E43-BB57-B5E49C335807}"/>
              </a:ext>
            </a:extLst>
          </p:cNvPr>
          <p:cNvSpPr txBox="1">
            <a:spLocks/>
          </p:cNvSpPr>
          <p:nvPr userDrawn="1"/>
        </p:nvSpPr>
        <p:spPr>
          <a:xfrm>
            <a:off x="695325" y="266700"/>
            <a:ext cx="5235575" cy="7444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EDIT MASTER TEXT STYLES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6E5A2D-3CCF-5C4F-8D44-9D150CFF2F3C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10113786" y="443274"/>
            <a:ext cx="1550886" cy="645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0633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711" r:id="rId2"/>
    <p:sldLayoutId id="2147483661" r:id="rId3"/>
    <p:sldLayoutId id="2147483662" r:id="rId4"/>
    <p:sldLayoutId id="2147483691" r:id="rId5"/>
    <p:sldLayoutId id="2147483665" r:id="rId6"/>
    <p:sldLayoutId id="2147483725" r:id="rId7"/>
    <p:sldLayoutId id="2147483693" r:id="rId8"/>
    <p:sldLayoutId id="2147483694" r:id="rId9"/>
    <p:sldLayoutId id="2147483726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963BBD-699B-115A-89DB-926673B6E7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CF7D48-1E33-E5B0-BC9C-D2F6EDB79A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0402-DF52-C371-5976-50778A2B7A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B5EA40-5BCB-4E33-9470-19D6585E76CE}" type="datetimeFigureOut">
              <a:rPr lang="en-US" smtClean="0"/>
              <a:t>5/18/2026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A272B4-4D5A-BD42-1A25-40E3E11D98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382CA-A522-9F93-C85D-C19B90674C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9CBA18B-8AEA-4CED-92EE-369A9CE4E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510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3000">
              <a:schemeClr val="tx1"/>
            </a:gs>
            <a:gs pos="100000">
              <a:schemeClr val="tx1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2">
            <a:extLst>
              <a:ext uri="{FF2B5EF4-FFF2-40B4-BE49-F238E27FC236}">
                <a16:creationId xmlns:a16="http://schemas.microsoft.com/office/drawing/2014/main" id="{B60DA195-C1EA-D34F-A021-38A9E4085EE7}"/>
              </a:ext>
            </a:extLst>
          </p:cNvPr>
          <p:cNvSpPr txBox="1"/>
          <p:nvPr userDrawn="1"/>
        </p:nvSpPr>
        <p:spPr>
          <a:xfrm>
            <a:off x="392639" y="6516545"/>
            <a:ext cx="4454528" cy="1231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800" spc="-54" dirty="0">
                <a:solidFill>
                  <a:schemeClr val="bg1"/>
                </a:solidFill>
                <a:latin typeface="Lato" panose="020F0502020204030203" pitchFamily="34" charset="77"/>
                <a:ea typeface="Poppins"/>
                <a:cs typeface="Poppins"/>
                <a:sym typeface="Poppins"/>
              </a:rPr>
              <a:t>© Winding River Consulting  2026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D640AB1-C9D5-614F-B64B-34FD548BC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44412" y="6372224"/>
            <a:ext cx="508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97DE8CD-757F-F942-878A-F947C8B64E2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2291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2" r:id="rId3"/>
    <p:sldLayoutId id="2147483683" r:id="rId4"/>
    <p:sldLayoutId id="2147483679" r:id="rId5"/>
    <p:sldLayoutId id="2147483681" r:id="rId6"/>
    <p:sldLayoutId id="2147483687" r:id="rId7"/>
    <p:sldLayoutId id="2147483672" r:id="rId8"/>
    <p:sldLayoutId id="2147483676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Segoe UI Symbol" panose="020B0502040204020203" pitchFamily="34" charset="0"/>
          <a:ea typeface="Segoe UI Symbol" panose="020B0502040204020203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63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kist.com/free-photo-srvlw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074" y="773798"/>
            <a:ext cx="4320318" cy="1798587"/>
          </a:xfrm>
          <a:prstGeom prst="rect">
            <a:avLst/>
          </a:prstGeom>
        </p:spPr>
      </p:pic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11B84C24-8815-2F72-9593-AED8D1FA7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31708" y="3429000"/>
            <a:ext cx="6643063" cy="283814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b="1" dirty="0">
                <a:solidFill>
                  <a:srgbClr val="FFFFFF"/>
                </a:solidFill>
                <a:latin typeface="Century Gothic"/>
              </a:rPr>
              <a:t>Staying Independent</a:t>
            </a:r>
          </a:p>
        </p:txBody>
      </p:sp>
      <p:grpSp>
        <p:nvGrpSpPr>
          <p:cNvPr id="6" name="Google Shape;171;p29">
            <a:extLst>
              <a:ext uri="{FF2B5EF4-FFF2-40B4-BE49-F238E27FC236}">
                <a16:creationId xmlns:a16="http://schemas.microsoft.com/office/drawing/2014/main" id="{33947FDA-61AB-A1D7-BCD5-35B31E489682}"/>
              </a:ext>
            </a:extLst>
          </p:cNvPr>
          <p:cNvGrpSpPr/>
          <p:nvPr/>
        </p:nvGrpSpPr>
        <p:grpSpPr>
          <a:xfrm>
            <a:off x="531708" y="5465604"/>
            <a:ext cx="5238750" cy="535781"/>
            <a:chOff x="3035300" y="4275139"/>
            <a:chExt cx="6985000" cy="714374"/>
          </a:xfrm>
        </p:grpSpPr>
        <p:grpSp>
          <p:nvGrpSpPr>
            <p:cNvPr id="9" name="Google Shape;172;p29">
              <a:extLst>
                <a:ext uri="{FF2B5EF4-FFF2-40B4-BE49-F238E27FC236}">
                  <a16:creationId xmlns:a16="http://schemas.microsoft.com/office/drawing/2014/main" id="{DF26EEFF-9D6D-3D1D-DF4C-C4D44262E00B}"/>
                </a:ext>
              </a:extLst>
            </p:cNvPr>
            <p:cNvGrpSpPr/>
            <p:nvPr/>
          </p:nvGrpSpPr>
          <p:grpSpPr>
            <a:xfrm>
              <a:off x="3035300" y="4275139"/>
              <a:ext cx="3060700" cy="714374"/>
              <a:chOff x="2762250" y="4275139"/>
              <a:chExt cx="3060700" cy="714374"/>
            </a:xfrm>
          </p:grpSpPr>
          <p:sp>
            <p:nvSpPr>
              <p:cNvPr id="13" name="Google Shape;173;p29">
                <a:extLst>
                  <a:ext uri="{FF2B5EF4-FFF2-40B4-BE49-F238E27FC236}">
                    <a16:creationId xmlns:a16="http://schemas.microsoft.com/office/drawing/2014/main" id="{3B463AA3-1FC3-FBEA-3780-BAC09F7801D4}"/>
                  </a:ext>
                </a:extLst>
              </p:cNvPr>
              <p:cNvSpPr/>
              <p:nvPr/>
            </p:nvSpPr>
            <p:spPr>
              <a:xfrm>
                <a:off x="2762250" y="4275139"/>
                <a:ext cx="3060700" cy="714374"/>
              </a:xfrm>
              <a:prstGeom prst="rect">
                <a:avLst/>
              </a:prstGeom>
              <a:solidFill>
                <a:srgbClr val="92D050"/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4" name="Google Shape;174;p29">
                <a:extLst>
                  <a:ext uri="{FF2B5EF4-FFF2-40B4-BE49-F238E27FC236}">
                    <a16:creationId xmlns:a16="http://schemas.microsoft.com/office/drawing/2014/main" id="{5506FD72-53E1-841E-42BC-94609E193769}"/>
                  </a:ext>
                </a:extLst>
              </p:cNvPr>
              <p:cNvSpPr txBox="1"/>
              <p:nvPr/>
            </p:nvSpPr>
            <p:spPr>
              <a:xfrm>
                <a:off x="3263901" y="4447660"/>
                <a:ext cx="2057400" cy="379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AF8FC"/>
                    </a:solidFill>
                    <a:effectLst/>
                    <a:uLnTx/>
                    <a:uFillTx/>
                    <a:latin typeface="Montserrat Light"/>
                    <a:ea typeface="Montserrat Light"/>
                    <a:cs typeface="Montserrat Light"/>
                    <a:sym typeface="Montserrat Light"/>
                  </a:rPr>
                  <a:t>May, 2026</a:t>
                </a:r>
                <a:endParaRPr kumimoji="0" sz="11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0" name="Google Shape;175;p29">
              <a:extLst>
                <a:ext uri="{FF2B5EF4-FFF2-40B4-BE49-F238E27FC236}">
                  <a16:creationId xmlns:a16="http://schemas.microsoft.com/office/drawing/2014/main" id="{5A0BF8BA-9B71-ABC3-2A5C-C82084858B94}"/>
                </a:ext>
              </a:extLst>
            </p:cNvPr>
            <p:cNvGrpSpPr/>
            <p:nvPr/>
          </p:nvGrpSpPr>
          <p:grpSpPr>
            <a:xfrm>
              <a:off x="6959600" y="4275139"/>
              <a:ext cx="3060700" cy="714374"/>
              <a:chOff x="6527800" y="4275139"/>
              <a:chExt cx="3060700" cy="714374"/>
            </a:xfrm>
          </p:grpSpPr>
          <p:sp>
            <p:nvSpPr>
              <p:cNvPr id="11" name="Google Shape;176;p29">
                <a:extLst>
                  <a:ext uri="{FF2B5EF4-FFF2-40B4-BE49-F238E27FC236}">
                    <a16:creationId xmlns:a16="http://schemas.microsoft.com/office/drawing/2014/main" id="{728C23A2-3D7E-A37C-19E9-4E5C32FB87DD}"/>
                  </a:ext>
                </a:extLst>
              </p:cNvPr>
              <p:cNvSpPr/>
              <p:nvPr/>
            </p:nvSpPr>
            <p:spPr>
              <a:xfrm>
                <a:off x="6527800" y="4275139"/>
                <a:ext cx="3060700" cy="714374"/>
              </a:xfrm>
              <a:prstGeom prst="rect">
                <a:avLst/>
              </a:prstGeom>
              <a:solidFill>
                <a:schemeClr val="tx1">
                  <a:lumMod val="25000"/>
                  <a:lumOff val="75000"/>
                </a:schemeClr>
              </a:solidFill>
              <a:ln>
                <a:noFill/>
              </a:ln>
            </p:spPr>
            <p:txBody>
              <a:bodyPr spcFirstLastPara="1" wrap="square" lIns="68575" tIns="34275" rIns="68575" bIns="34275" anchor="ctr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Montserrat"/>
                  <a:ea typeface="Montserrat"/>
                  <a:cs typeface="Montserrat"/>
                  <a:sym typeface="Montserrat"/>
                </a:endParaRPr>
              </a:p>
            </p:txBody>
          </p:sp>
          <p:sp>
            <p:nvSpPr>
              <p:cNvPr id="12" name="Google Shape;177;p29">
                <a:extLst>
                  <a:ext uri="{FF2B5EF4-FFF2-40B4-BE49-F238E27FC236}">
                    <a16:creationId xmlns:a16="http://schemas.microsoft.com/office/drawing/2014/main" id="{EC19124A-280E-F5DD-40F3-2A8E4CA3F74E}"/>
                  </a:ext>
                </a:extLst>
              </p:cNvPr>
              <p:cNvSpPr txBox="1"/>
              <p:nvPr/>
            </p:nvSpPr>
            <p:spPr>
              <a:xfrm>
                <a:off x="6554099" y="4447667"/>
                <a:ext cx="3008100" cy="379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75" tIns="34275" rIns="68575" bIns="34275" anchor="t" anchorCtr="0">
                <a:sp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" sz="14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AF8FC"/>
                    </a:solidFill>
                    <a:effectLst/>
                    <a:uLnTx/>
                    <a:uFillTx/>
                    <a:latin typeface="Montserrat Light"/>
                    <a:cs typeface="Arial"/>
                    <a:sym typeface="Montserrat Light"/>
                  </a:rPr>
                  <a:t>Gary S. Shamis, M. Acc</a:t>
                </a:r>
                <a:endPara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8695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54193" y="2838062"/>
            <a:ext cx="10515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4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Choices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54193" y="3945768"/>
            <a:ext cx="50363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Stay Independent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Merge Up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Private Equity</a:t>
            </a:r>
          </a:p>
        </p:txBody>
      </p:sp>
      <p:pic>
        <p:nvPicPr>
          <p:cNvPr id="5" name="Picture 4" descr="A row of doors in a room&#10;&#10;Description automatically generated">
            <a:extLst>
              <a:ext uri="{FF2B5EF4-FFF2-40B4-BE49-F238E27FC236}">
                <a16:creationId xmlns:a16="http://schemas.microsoft.com/office/drawing/2014/main" id="{AC31ABF3-C5AD-9C3E-5972-EE4A7966757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8068" r="28025"/>
          <a:stretch/>
        </p:blipFill>
        <p:spPr>
          <a:xfrm>
            <a:off x="6667838" y="1935881"/>
            <a:ext cx="3675234" cy="446116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686" y="1600833"/>
            <a:ext cx="9222628" cy="4627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0751" y="397792"/>
            <a:ext cx="6670498" cy="606241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DE3E7-4324-124A-69B8-FCD5DF77D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98D482-CF81-9E5B-8ED8-C07154DAD9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036" y="2114990"/>
            <a:ext cx="8575927" cy="377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47702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74630" y="2676319"/>
            <a:ext cx="105156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4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Table Stakes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74630" y="3782683"/>
            <a:ext cx="100655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SzPts val="1800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Want to get in the game, you have to have a minimum.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SzPts val="1800"/>
            </a:pPr>
            <a:endParaRPr lang="en-US" sz="2800" dirty="0">
              <a:solidFill>
                <a:srgbClr val="002845"/>
              </a:solidFill>
              <a:latin typeface="Century Gothic"/>
            </a:endParaRPr>
          </a:p>
          <a:p>
            <a:pPr algn="l">
              <a:spcBef>
                <a:spcPts val="0"/>
              </a:spcBef>
              <a:spcAft>
                <a:spcPts val="0"/>
              </a:spcAft>
              <a:buSzPts val="1800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Here is the minimum: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9906" y="2572803"/>
            <a:ext cx="563161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4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Partner Alignment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29906" y="3834758"/>
            <a:ext cx="525780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Communication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Temperature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Alignment Exercise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550174"/>
            <a:ext cx="10515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5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Leadership</a:t>
            </a:r>
            <a:endParaRPr lang="en-US" sz="5400" b="1" dirty="0">
              <a:solidFill>
                <a:srgbClr val="31363A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endParaRPr lang="en-US" sz="3600" b="1" dirty="0">
              <a:solidFill>
                <a:srgbClr val="31363A"/>
              </a:solidFill>
              <a:latin typeface="Century Gothic" panose="020B0502020202020204" pitchFamily="34" charset="0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5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NEVER MORE IMPORANT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9188" y="2279188"/>
            <a:ext cx="67702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31363A"/>
                </a:solidFill>
                <a:latin typeface="Segoe UI Variable"/>
              </a:rPr>
              <a:t>Succession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9188" y="3429000"/>
            <a:ext cx="620095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Internal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Achievable 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Scorecard Exercise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199" y="1977580"/>
            <a:ext cx="105156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buNone/>
            </a:pPr>
            <a:r>
              <a:rPr sz="4000" b="1" dirty="0">
                <a:solidFill>
                  <a:srgbClr val="002845"/>
                </a:solidFill>
                <a:latin typeface="Century Gothic"/>
              </a:rPr>
              <a:t>Recalibration of Deferred Compensation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03879" y="3168899"/>
            <a:ext cx="4584239" cy="256717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36607" y="2434780"/>
            <a:ext cx="452743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31363A"/>
                </a:solidFill>
                <a:latin typeface="Century Gothic" panose="020B0502020202020204" pitchFamily="34" charset="0"/>
              </a:rPr>
              <a:t>Strategy &amp; Execution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36607" y="3584592"/>
            <a:ext cx="584727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 panose="020B0502020202020204" pitchFamily="34" charset="0"/>
              </a:rPr>
              <a:t>Leadership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 panose="020B0502020202020204" pitchFamily="34" charset="0"/>
              </a:rPr>
              <a:t>Change Management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 panose="020B0502020202020204" pitchFamily="34" charset="0"/>
              </a:rPr>
              <a:t>Execution is the key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 panose="020B0502020202020204" pitchFamily="34" charset="0"/>
              </a:rPr>
              <a:t>Strategy is easy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2550174"/>
            <a:ext cx="10515600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5400" dirty="0">
                <a:solidFill>
                  <a:srgbClr val="002845"/>
                </a:solidFill>
                <a:latin typeface="Century Gothic"/>
              </a:rPr>
              <a:t>Winning Strategies</a:t>
            </a:r>
            <a:endParaRPr lang="en-US" sz="5400" dirty="0">
              <a:solidFill>
                <a:srgbClr val="002845"/>
              </a:solidFill>
              <a:latin typeface="Century Gothic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4000" dirty="0">
                <a:solidFill>
                  <a:srgbClr val="002845"/>
                </a:solidFill>
                <a:latin typeface="Century Gothic"/>
              </a:rPr>
              <a:t>for the Independent firm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8751" y="2598681"/>
            <a:ext cx="3173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31363A"/>
                </a:solidFill>
                <a:latin typeface="Segoe UI Variable"/>
              </a:rPr>
              <a:t>Growth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8751" y="3600710"/>
            <a:ext cx="3173083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M&amp;A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Digital 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>
                <a:solidFill>
                  <a:srgbClr val="002845"/>
                </a:solidFill>
                <a:latin typeface="Century Gothic"/>
              </a:rPr>
              <a:t>Traditional</a:t>
            </a:r>
          </a:p>
        </p:txBody>
      </p:sp>
      <p:sp>
        <p:nvSpPr>
          <p:cNvPr id="4" name="Google Shape;211;p33">
            <a:extLst>
              <a:ext uri="{FF2B5EF4-FFF2-40B4-BE49-F238E27FC236}">
                <a16:creationId xmlns:a16="http://schemas.microsoft.com/office/drawing/2014/main" id="{19851C65-67AA-9682-23AA-0725B73D8B95}"/>
              </a:ext>
            </a:extLst>
          </p:cNvPr>
          <p:cNvSpPr/>
          <p:nvPr/>
        </p:nvSpPr>
        <p:spPr>
          <a:xfrm>
            <a:off x="5232902" y="1805051"/>
            <a:ext cx="5611938" cy="4633533"/>
          </a:xfrm>
          <a:prstGeom prst="roundRect">
            <a:avLst>
              <a:gd name="adj" fmla="val 16667"/>
            </a:avLst>
          </a:prstGeom>
          <a:blipFill rotWithShape="1">
            <a:blip r:embed="rId2">
              <a:alphaModFix/>
            </a:blip>
            <a:stretch>
              <a:fillRect l="-23018" r="-3200"/>
            </a:stretch>
          </a:blipFill>
          <a:ln w="762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57" tIns="34266" rIns="68557" bIns="34266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525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 defTabSz="914171"/>
            <a:endParaRPr sz="1400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5584" y="1844542"/>
            <a:ext cx="105156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>
                <a:solidFill>
                  <a:srgbClr val="31363A"/>
                </a:solidFill>
                <a:latin typeface="Segoe UI Variable"/>
              </a:rPr>
              <a:t>ABC LLP Financial Services</a:t>
            </a:r>
          </a:p>
        </p:txBody>
      </p:sp>
      <p:grpSp>
        <p:nvGrpSpPr>
          <p:cNvPr id="5" name="Google Shape;261;p39">
            <a:extLst>
              <a:ext uri="{FF2B5EF4-FFF2-40B4-BE49-F238E27FC236}">
                <a16:creationId xmlns:a16="http://schemas.microsoft.com/office/drawing/2014/main" id="{706BEE38-65A8-6BAC-E86E-BDB4D3A4F691}"/>
              </a:ext>
            </a:extLst>
          </p:cNvPr>
          <p:cNvGrpSpPr/>
          <p:nvPr/>
        </p:nvGrpSpPr>
        <p:grpSpPr>
          <a:xfrm>
            <a:off x="925584" y="2748608"/>
            <a:ext cx="10340832" cy="2848182"/>
            <a:chOff x="1054134" y="2309432"/>
            <a:chExt cx="10048019" cy="2710291"/>
          </a:xfrm>
        </p:grpSpPr>
        <p:sp>
          <p:nvSpPr>
            <p:cNvPr id="3" name="Google Shape;262;p39">
              <a:extLst>
                <a:ext uri="{FF2B5EF4-FFF2-40B4-BE49-F238E27FC236}">
                  <a16:creationId xmlns:a16="http://schemas.microsoft.com/office/drawing/2014/main" id="{6B8658D0-4AAA-1C9A-2F81-385AFBD5EFE0}"/>
                </a:ext>
              </a:extLst>
            </p:cNvPr>
            <p:cNvSpPr/>
            <p:nvPr/>
          </p:nvSpPr>
          <p:spPr>
            <a:xfrm>
              <a:off x="1093560" y="2309433"/>
              <a:ext cx="629255" cy="205452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525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4" name="Google Shape;263;p39">
              <a:extLst>
                <a:ext uri="{FF2B5EF4-FFF2-40B4-BE49-F238E27FC236}">
                  <a16:creationId xmlns:a16="http://schemas.microsoft.com/office/drawing/2014/main" id="{F356BFF4-C247-3BDA-8213-8DAC56C66A2A}"/>
                </a:ext>
              </a:extLst>
            </p:cNvPr>
            <p:cNvSpPr txBox="1"/>
            <p:nvPr/>
          </p:nvSpPr>
          <p:spPr>
            <a:xfrm>
              <a:off x="1054134" y="4547477"/>
              <a:ext cx="781904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A&amp;A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2" name="Google Shape;264;p39">
              <a:extLst>
                <a:ext uri="{FF2B5EF4-FFF2-40B4-BE49-F238E27FC236}">
                  <a16:creationId xmlns:a16="http://schemas.microsoft.com/office/drawing/2014/main" id="{F64739EB-1A0C-46DB-53A3-F69AE0193332}"/>
                </a:ext>
              </a:extLst>
            </p:cNvPr>
            <p:cNvSpPr/>
            <p:nvPr/>
          </p:nvSpPr>
          <p:spPr>
            <a:xfrm>
              <a:off x="8864873" y="2309433"/>
              <a:ext cx="629255" cy="205452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3" name="Google Shape;265;p39">
              <a:extLst>
                <a:ext uri="{FF2B5EF4-FFF2-40B4-BE49-F238E27FC236}">
                  <a16:creationId xmlns:a16="http://schemas.microsoft.com/office/drawing/2014/main" id="{DD7E27A7-9A74-7031-DFC3-D1D4542CB24F}"/>
                </a:ext>
              </a:extLst>
            </p:cNvPr>
            <p:cNvSpPr txBox="1"/>
            <p:nvPr/>
          </p:nvSpPr>
          <p:spPr>
            <a:xfrm>
              <a:off x="8516093" y="4547481"/>
              <a:ext cx="1326814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WM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4" name="Google Shape;266;p39">
              <a:extLst>
                <a:ext uri="{FF2B5EF4-FFF2-40B4-BE49-F238E27FC236}">
                  <a16:creationId xmlns:a16="http://schemas.microsoft.com/office/drawing/2014/main" id="{2AFFDBCD-9562-388F-E908-0BBF5E9B2C63}"/>
                </a:ext>
              </a:extLst>
            </p:cNvPr>
            <p:cNvSpPr/>
            <p:nvPr/>
          </p:nvSpPr>
          <p:spPr>
            <a:xfrm>
              <a:off x="7569912" y="2309432"/>
              <a:ext cx="629255" cy="2054519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5" name="Google Shape;267;p39">
              <a:extLst>
                <a:ext uri="{FF2B5EF4-FFF2-40B4-BE49-F238E27FC236}">
                  <a16:creationId xmlns:a16="http://schemas.microsoft.com/office/drawing/2014/main" id="{7DA9D73E-7447-B0AE-B71A-1CC626474F71}"/>
                </a:ext>
              </a:extLst>
            </p:cNvPr>
            <p:cNvSpPr txBox="1"/>
            <p:nvPr/>
          </p:nvSpPr>
          <p:spPr>
            <a:xfrm>
              <a:off x="7174225" y="4547477"/>
              <a:ext cx="1420628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Payroll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6" name="Google Shape;268;p39">
              <a:extLst>
                <a:ext uri="{FF2B5EF4-FFF2-40B4-BE49-F238E27FC236}">
                  <a16:creationId xmlns:a16="http://schemas.microsoft.com/office/drawing/2014/main" id="{B06A0916-2E11-3FDA-0087-89079572631E}"/>
                </a:ext>
              </a:extLst>
            </p:cNvPr>
            <p:cNvSpPr/>
            <p:nvPr/>
          </p:nvSpPr>
          <p:spPr>
            <a:xfrm>
              <a:off x="6274955" y="2309432"/>
              <a:ext cx="629256" cy="2054519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7" name="Google Shape;269;p39">
              <a:extLst>
                <a:ext uri="{FF2B5EF4-FFF2-40B4-BE49-F238E27FC236}">
                  <a16:creationId xmlns:a16="http://schemas.microsoft.com/office/drawing/2014/main" id="{7BE632D8-30AF-8712-A2E9-2CEEFCEC792B}"/>
                </a:ext>
              </a:extLst>
            </p:cNvPr>
            <p:cNvSpPr txBox="1"/>
            <p:nvPr/>
          </p:nvSpPr>
          <p:spPr>
            <a:xfrm>
              <a:off x="6180634" y="4547478"/>
              <a:ext cx="914161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Tech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8" name="Google Shape;270;p39">
              <a:extLst>
                <a:ext uri="{FF2B5EF4-FFF2-40B4-BE49-F238E27FC236}">
                  <a16:creationId xmlns:a16="http://schemas.microsoft.com/office/drawing/2014/main" id="{6A2089D4-E1E6-5DC8-6ADB-934295F303B5}"/>
                </a:ext>
              </a:extLst>
            </p:cNvPr>
            <p:cNvSpPr/>
            <p:nvPr/>
          </p:nvSpPr>
          <p:spPr>
            <a:xfrm>
              <a:off x="4979995" y="2309436"/>
              <a:ext cx="629255" cy="205452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19" name="Google Shape;271;p39">
              <a:extLst>
                <a:ext uri="{FF2B5EF4-FFF2-40B4-BE49-F238E27FC236}">
                  <a16:creationId xmlns:a16="http://schemas.microsoft.com/office/drawing/2014/main" id="{A5163988-9AEF-62B9-0C5D-49E3B0CB8948}"/>
                </a:ext>
              </a:extLst>
            </p:cNvPr>
            <p:cNvSpPr txBox="1"/>
            <p:nvPr/>
          </p:nvSpPr>
          <p:spPr>
            <a:xfrm>
              <a:off x="4803666" y="4547475"/>
              <a:ext cx="1029325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Cyber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20" name="Google Shape;272;p39">
              <a:extLst>
                <a:ext uri="{FF2B5EF4-FFF2-40B4-BE49-F238E27FC236}">
                  <a16:creationId xmlns:a16="http://schemas.microsoft.com/office/drawing/2014/main" id="{3FF6A6AD-2017-3046-EE7F-F3E3179B9705}"/>
                </a:ext>
              </a:extLst>
            </p:cNvPr>
            <p:cNvSpPr/>
            <p:nvPr/>
          </p:nvSpPr>
          <p:spPr>
            <a:xfrm>
              <a:off x="3683480" y="2309433"/>
              <a:ext cx="630810" cy="205452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1" name="Google Shape;273;p39">
              <a:extLst>
                <a:ext uri="{FF2B5EF4-FFF2-40B4-BE49-F238E27FC236}">
                  <a16:creationId xmlns:a16="http://schemas.microsoft.com/office/drawing/2014/main" id="{511F6765-6EC1-017C-D58D-EEB55BB1BAA1}"/>
                </a:ext>
              </a:extLst>
            </p:cNvPr>
            <p:cNvSpPr txBox="1"/>
            <p:nvPr/>
          </p:nvSpPr>
          <p:spPr>
            <a:xfrm>
              <a:off x="3257337" y="4547481"/>
              <a:ext cx="1637787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Consulting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22" name="Google Shape;274;p39">
              <a:extLst>
                <a:ext uri="{FF2B5EF4-FFF2-40B4-BE49-F238E27FC236}">
                  <a16:creationId xmlns:a16="http://schemas.microsoft.com/office/drawing/2014/main" id="{B2EA2F5B-C40F-21F8-7A5F-C01172B820D1}"/>
                </a:ext>
              </a:extLst>
            </p:cNvPr>
            <p:cNvSpPr/>
            <p:nvPr/>
          </p:nvSpPr>
          <p:spPr>
            <a:xfrm>
              <a:off x="2388518" y="2309432"/>
              <a:ext cx="629255" cy="2054519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3" name="Google Shape;275;p39">
              <a:extLst>
                <a:ext uri="{FF2B5EF4-FFF2-40B4-BE49-F238E27FC236}">
                  <a16:creationId xmlns:a16="http://schemas.microsoft.com/office/drawing/2014/main" id="{65304A93-66D0-0BE6-8EA4-FF5283DDE0A9}"/>
                </a:ext>
              </a:extLst>
            </p:cNvPr>
            <p:cNvSpPr txBox="1"/>
            <p:nvPr/>
          </p:nvSpPr>
          <p:spPr>
            <a:xfrm>
              <a:off x="2331120" y="4547478"/>
              <a:ext cx="708106" cy="252591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Tax</a:t>
              </a:r>
              <a:endParaRPr sz="1125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24" name="Google Shape;276;p39">
              <a:extLst>
                <a:ext uri="{FF2B5EF4-FFF2-40B4-BE49-F238E27FC236}">
                  <a16:creationId xmlns:a16="http://schemas.microsoft.com/office/drawing/2014/main" id="{C94828EF-238A-0BD1-9FA1-9240729E14E6}"/>
                </a:ext>
              </a:extLst>
            </p:cNvPr>
            <p:cNvSpPr/>
            <p:nvPr/>
          </p:nvSpPr>
          <p:spPr>
            <a:xfrm>
              <a:off x="10159831" y="2309433"/>
              <a:ext cx="629255" cy="205452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25" name="Google Shape;277;p39">
              <a:extLst>
                <a:ext uri="{FF2B5EF4-FFF2-40B4-BE49-F238E27FC236}">
                  <a16:creationId xmlns:a16="http://schemas.microsoft.com/office/drawing/2014/main" id="{2DC095DE-DAA4-DC25-73A5-5681884ABB84}"/>
                </a:ext>
              </a:extLst>
            </p:cNvPr>
            <p:cNvSpPr txBox="1"/>
            <p:nvPr/>
          </p:nvSpPr>
          <p:spPr>
            <a:xfrm>
              <a:off x="9797742" y="4547475"/>
              <a:ext cx="1304411" cy="472248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25" b="1" i="0" u="none" strike="noStrike" cap="none" dirty="0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Industry Specific</a:t>
              </a:r>
              <a:endParaRPr sz="1125" dirty="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1965561"/>
            <a:ext cx="10515600" cy="711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dirty="0">
                <a:solidFill>
                  <a:srgbClr val="31363A"/>
                </a:solidFill>
                <a:latin typeface="Segoe UI Variable"/>
              </a:rPr>
              <a:t>ABC LLP CPAs &amp; Advisors</a:t>
            </a:r>
          </a:p>
        </p:txBody>
      </p:sp>
      <p:grpSp>
        <p:nvGrpSpPr>
          <p:cNvPr id="5" name="Google Shape;248;p38">
            <a:extLst>
              <a:ext uri="{FF2B5EF4-FFF2-40B4-BE49-F238E27FC236}">
                <a16:creationId xmlns:a16="http://schemas.microsoft.com/office/drawing/2014/main" id="{25FCC8BA-DDD7-ADA3-5A12-3A4BACF45291}"/>
              </a:ext>
            </a:extLst>
          </p:cNvPr>
          <p:cNvGrpSpPr/>
          <p:nvPr/>
        </p:nvGrpSpPr>
        <p:grpSpPr>
          <a:xfrm>
            <a:off x="2566739" y="2877453"/>
            <a:ext cx="7058522" cy="2993696"/>
            <a:chOff x="4549944" y="5542922"/>
            <a:chExt cx="15592773" cy="4752781"/>
          </a:xfrm>
        </p:grpSpPr>
        <p:sp>
          <p:nvSpPr>
            <p:cNvPr id="6" name="Google Shape;249;p38">
              <a:extLst>
                <a:ext uri="{FF2B5EF4-FFF2-40B4-BE49-F238E27FC236}">
                  <a16:creationId xmlns:a16="http://schemas.microsoft.com/office/drawing/2014/main" id="{3D6604EA-1434-2C3B-8F08-AC16DB2A44F5}"/>
                </a:ext>
              </a:extLst>
            </p:cNvPr>
            <p:cNvSpPr/>
            <p:nvPr/>
          </p:nvSpPr>
          <p:spPr>
            <a:xfrm>
              <a:off x="5070668" y="5542922"/>
              <a:ext cx="2573337" cy="389059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1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7" name="Google Shape;250;p38">
              <a:extLst>
                <a:ext uri="{FF2B5EF4-FFF2-40B4-BE49-F238E27FC236}">
                  <a16:creationId xmlns:a16="http://schemas.microsoft.com/office/drawing/2014/main" id="{81D43073-1296-CAA3-A844-6F385A8D1872}"/>
                </a:ext>
              </a:extLst>
            </p:cNvPr>
            <p:cNvSpPr/>
            <p:nvPr/>
          </p:nvSpPr>
          <p:spPr>
            <a:xfrm>
              <a:off x="10965657" y="5542922"/>
              <a:ext cx="2573337" cy="389059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2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8" name="Google Shape;251;p38">
              <a:extLst>
                <a:ext uri="{FF2B5EF4-FFF2-40B4-BE49-F238E27FC236}">
                  <a16:creationId xmlns:a16="http://schemas.microsoft.com/office/drawing/2014/main" id="{E7CFB137-78AC-1E54-52AB-6CCCF27BD4D0}"/>
                </a:ext>
              </a:extLst>
            </p:cNvPr>
            <p:cNvSpPr/>
            <p:nvPr/>
          </p:nvSpPr>
          <p:spPr>
            <a:xfrm>
              <a:off x="16860646" y="5542922"/>
              <a:ext cx="2573337" cy="3890591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chemeClr val="accent3"/>
            </a:solidFill>
          </p:spPr>
          <p:txBody>
            <a:bodyPr spcFirstLastPara="1" wrap="square" lIns="25716" tIns="12853" rIns="25716" bIns="12853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13" b="0" i="0" u="none" strike="noStrike" cap="non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sp>
          <p:nvSpPr>
            <p:cNvPr id="9" name="Google Shape;252;p38">
              <a:extLst>
                <a:ext uri="{FF2B5EF4-FFF2-40B4-BE49-F238E27FC236}">
                  <a16:creationId xmlns:a16="http://schemas.microsoft.com/office/drawing/2014/main" id="{091CD54B-A3A7-407D-C499-50022968F509}"/>
                </a:ext>
              </a:extLst>
            </p:cNvPr>
            <p:cNvSpPr txBox="1"/>
            <p:nvPr/>
          </p:nvSpPr>
          <p:spPr>
            <a:xfrm>
              <a:off x="4549944" y="9752131"/>
              <a:ext cx="3614784" cy="543572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A&amp;A</a:t>
              </a:r>
              <a:endParaRPr sz="15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0" name="Google Shape;253;p38">
              <a:extLst>
                <a:ext uri="{FF2B5EF4-FFF2-40B4-BE49-F238E27FC236}">
                  <a16:creationId xmlns:a16="http://schemas.microsoft.com/office/drawing/2014/main" id="{B421DD50-7070-793E-316B-A3044F21089C}"/>
                </a:ext>
              </a:extLst>
            </p:cNvPr>
            <p:cNvSpPr txBox="1"/>
            <p:nvPr/>
          </p:nvSpPr>
          <p:spPr>
            <a:xfrm>
              <a:off x="10444934" y="9752131"/>
              <a:ext cx="3614784" cy="543572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Tax</a:t>
              </a:r>
              <a:endParaRPr sz="15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  <p:sp>
          <p:nvSpPr>
            <p:cNvPr id="11" name="Google Shape;254;p38">
              <a:extLst>
                <a:ext uri="{FF2B5EF4-FFF2-40B4-BE49-F238E27FC236}">
                  <a16:creationId xmlns:a16="http://schemas.microsoft.com/office/drawing/2014/main" id="{6D52796F-B10E-676C-2932-C8F9A03866AF}"/>
                </a:ext>
              </a:extLst>
            </p:cNvPr>
            <p:cNvSpPr txBox="1"/>
            <p:nvPr/>
          </p:nvSpPr>
          <p:spPr>
            <a:xfrm>
              <a:off x="15803751" y="9752131"/>
              <a:ext cx="4338966" cy="543572"/>
            </a:xfrm>
            <a:prstGeom prst="rect">
              <a:avLst/>
            </a:prstGeom>
            <a:noFill/>
          </p:spPr>
          <p:txBody>
            <a:bodyPr spcFirstLastPara="1" wrap="square" lIns="25716" tIns="12853" rIns="25716" bIns="12853" anchor="t" anchorCtr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525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500" b="1" i="0" u="none" strike="noStrike" cap="none">
                  <a:solidFill>
                    <a:schemeClr val="dk2"/>
                  </a:solidFill>
                  <a:latin typeface="Segoe UI Variable" panose="02000000000000000000" pitchFamily="2" charset="0"/>
                  <a:ea typeface="Roboto Black" panose="02000000000000000000" pitchFamily="2" charset="0"/>
                  <a:cs typeface="Roboto Black" panose="02000000000000000000" pitchFamily="2" charset="0"/>
                  <a:sym typeface="Montserrat"/>
                </a:rPr>
                <a:t>Consulting</a:t>
              </a:r>
              <a:endParaRPr sz="1500">
                <a:latin typeface="Roboto Black" panose="02000000000000000000" pitchFamily="2" charset="0"/>
                <a:ea typeface="Roboto Black" panose="02000000000000000000" pitchFamily="2" charset="0"/>
                <a:cs typeface="Roboto Black" panose="020000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8751" y="2426971"/>
            <a:ext cx="59939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solidFill>
                  <a:srgbClr val="31363A"/>
                </a:solidFill>
                <a:latin typeface="Segoe UI Variable"/>
              </a:rPr>
              <a:t>Brand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48751" y="3429000"/>
            <a:ext cx="5847272" cy="1590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Culture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Hiring &amp; Retention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sz="2800" dirty="0">
                <a:solidFill>
                  <a:srgbClr val="002845"/>
                </a:solidFill>
                <a:latin typeface="Century Gothic"/>
              </a:rPr>
              <a:t>Client Acceptance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073689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3600" dirty="0">
                <a:solidFill>
                  <a:srgbClr val="002845"/>
                </a:solidFill>
                <a:latin typeface="Century Gothic"/>
              </a:rPr>
              <a:t>What is a Millennial Workplace?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92448" y="3265098"/>
            <a:ext cx="10515600" cy="2267287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Flexible hours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High degree of trust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Challenging work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Timely and useful feedback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Clear course of advancement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A learning environment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Cool office space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Fair compensation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Attention to work/life balance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Virtual when appropriate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dirty="0">
                <a:solidFill>
                  <a:srgbClr val="31363A"/>
                </a:solidFill>
                <a:latin typeface="Segoe UI Variable"/>
              </a:rPr>
              <a:t>No dress code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4"/>
          <p:cNvSpPr/>
          <p:nvPr/>
        </p:nvSpPr>
        <p:spPr>
          <a:xfrm rot="5400000">
            <a:off x="5432987" y="3817265"/>
            <a:ext cx="628635" cy="733954"/>
          </a:xfrm>
          <a:prstGeom prst="chevron">
            <a:avLst>
              <a:gd name="adj" fmla="val 40515"/>
            </a:avLst>
          </a:prstGeom>
          <a:solidFill>
            <a:schemeClr val="accent3"/>
          </a:solidFill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accent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73D5BD4-08C3-0A5B-612D-20FF032986C5}"/>
              </a:ext>
            </a:extLst>
          </p:cNvPr>
          <p:cNvSpPr>
            <a:spLocks noGrp="1"/>
          </p:cNvSpPr>
          <p:nvPr/>
        </p:nvSpPr>
        <p:spPr>
          <a:xfrm>
            <a:off x="731527" y="393890"/>
            <a:ext cx="6516649" cy="985024"/>
          </a:xfrm>
        </p:spPr>
        <p:txBody>
          <a:bodyPr/>
          <a:lstStyle/>
          <a:p>
            <a:r>
              <a:rPr lang="en-US" sz="3600" b="1" dirty="0">
                <a:solidFill>
                  <a:schemeClr val="bg1"/>
                </a:solidFill>
                <a:latin typeface="Century Gothic"/>
              </a:rPr>
              <a:t>Firm/Partner Goals</a:t>
            </a:r>
          </a:p>
        </p:txBody>
      </p:sp>
      <p:pic>
        <p:nvPicPr>
          <p:cNvPr id="314" name="Picture 31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2420" y="1522781"/>
            <a:ext cx="3827483" cy="4868691"/>
          </a:xfrm>
          <a:prstGeom prst="rect">
            <a:avLst/>
          </a:prstGeom>
        </p:spPr>
      </p:pic>
      <p:pic>
        <p:nvPicPr>
          <p:cNvPr id="315" name="Picture 314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0365" y="1522778"/>
            <a:ext cx="3827483" cy="4868691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72051"/>
            <a:ext cx="105156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5400" b="1">
                <a:solidFill>
                  <a:srgbClr val="002845"/>
                </a:solidFill>
                <a:latin typeface="Century Gothic"/>
              </a:rPr>
              <a:t>Capacity Strategy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491" y="3148121"/>
            <a:ext cx="1082501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  <a:buNone/>
            </a:pPr>
            <a:r>
              <a:rPr sz="5400" b="1" dirty="0">
                <a:solidFill>
                  <a:srgbClr val="002845"/>
                </a:solidFill>
                <a:latin typeface="Century Gothic"/>
              </a:rPr>
              <a:t>Change Management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5"/>
          <p:cNvSpPr/>
          <p:nvPr/>
        </p:nvSpPr>
        <p:spPr>
          <a:xfrm>
            <a:off x="5401177" y="1425853"/>
            <a:ext cx="3991960" cy="5895194"/>
          </a:xfrm>
          <a:prstGeom prst="parallelogram">
            <a:avLst>
              <a:gd name="adj" fmla="val 65315"/>
            </a:avLst>
          </a:prstGeom>
          <a:solidFill>
            <a:schemeClr val="accent3"/>
          </a:solidFill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52156" y="2997925"/>
            <a:ext cx="10515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b="1" dirty="0">
                <a:solidFill>
                  <a:srgbClr val="31363A"/>
                </a:solidFill>
                <a:latin typeface="Century Gothic" panose="020B0502020202020204" pitchFamily="34" charset="0"/>
              </a:rPr>
              <a:t>Reinvestment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156" y="3938583"/>
            <a:ext cx="4168806" cy="9335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400" dirty="0">
                <a:solidFill>
                  <a:srgbClr val="002845"/>
                </a:solidFill>
                <a:latin typeface="Century Gothic"/>
              </a:rPr>
              <a:t>Ties to performance</a:t>
            </a:r>
          </a:p>
          <a:p>
            <a:pPr algn="l">
              <a:spcBef>
                <a:spcPts val="800"/>
              </a:spcBef>
              <a:spcAft>
                <a:spcPts val="0"/>
              </a:spcAft>
              <a:buChar char="•"/>
            </a:pPr>
            <a:r>
              <a:rPr sz="2400" dirty="0">
                <a:solidFill>
                  <a:srgbClr val="002845"/>
                </a:solidFill>
                <a:latin typeface="Century Gothic"/>
              </a:rPr>
              <a:t>NO place for greedy</a:t>
            </a:r>
          </a:p>
        </p:txBody>
      </p:sp>
      <p:sp>
        <p:nvSpPr>
          <p:cNvPr id="226" name="Google Shape;226;p35"/>
          <p:cNvSpPr/>
          <p:nvPr/>
        </p:nvSpPr>
        <p:spPr>
          <a:xfrm>
            <a:off x="5761608" y="1425852"/>
            <a:ext cx="10181977" cy="5432147"/>
          </a:xfrm>
          <a:prstGeom prst="parallelogram">
            <a:avLst>
              <a:gd name="adj" fmla="val 44427"/>
            </a:avLst>
          </a:prstGeom>
          <a:blipFill rotWithShape="1">
            <a:blip r:embed="rId2">
              <a:alphaModFix/>
            </a:blip>
            <a:stretch>
              <a:fillRect l="-2174" r="26850"/>
            </a:stretch>
          </a:blipFill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50D9D07-9C9A-3AF3-EA83-C3CF586B2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791" y="2388656"/>
            <a:ext cx="8068443" cy="434869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706707" y="2006700"/>
            <a:ext cx="633539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None/>
            </a:pPr>
            <a:r>
              <a:rPr sz="4400" b="1" dirty="0">
                <a:solidFill>
                  <a:srgbClr val="31363A"/>
                </a:solidFill>
                <a:latin typeface="Century Gothic" panose="020B0502020202020204" pitchFamily="34" charset="0"/>
              </a:rPr>
              <a:t>Human Capital Model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06705" y="3069185"/>
            <a:ext cx="37138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000" dirty="0">
                <a:solidFill>
                  <a:srgbClr val="002845"/>
                </a:solidFill>
                <a:latin typeface="Century Gothic"/>
              </a:rPr>
              <a:t>Stay-at-home parents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000" dirty="0">
                <a:solidFill>
                  <a:srgbClr val="002845"/>
                </a:solidFill>
                <a:latin typeface="Century Gothic"/>
              </a:rPr>
              <a:t>Retirees</a:t>
            </a:r>
          </a:p>
          <a:p>
            <a:pPr algn="l">
              <a:spcBef>
                <a:spcPts val="0"/>
              </a:spcBef>
              <a:spcAft>
                <a:spcPts val="0"/>
              </a:spcAft>
              <a:buChar char="•"/>
            </a:pPr>
            <a:r>
              <a:rPr sz="2000" dirty="0">
                <a:solidFill>
                  <a:srgbClr val="002845"/>
                </a:solidFill>
                <a:latin typeface="Century Gothic"/>
              </a:rPr>
              <a:t>People who just want to work part time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FFBB3D-7DAF-3C17-1916-E2C77BC1DE38}"/>
              </a:ext>
            </a:extLst>
          </p:cNvPr>
          <p:cNvSpPr txBox="1"/>
          <p:nvPr/>
        </p:nvSpPr>
        <p:spPr>
          <a:xfrm>
            <a:off x="10480276" y="5924168"/>
            <a:ext cx="1061867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b="1" dirty="0">
                <a:solidFill>
                  <a:schemeClr val="bg2">
                    <a:lumMod val="10000"/>
                  </a:schemeClr>
                </a:solidFill>
                <a:latin typeface="Montserrat" panose="00000500000000000000" pitchFamily="2" charset="0"/>
              </a:rPr>
              <a:t>15 % Technology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4;p47">
            <a:extLst>
              <a:ext uri="{FF2B5EF4-FFF2-40B4-BE49-F238E27FC236}">
                <a16:creationId xmlns:a16="http://schemas.microsoft.com/office/drawing/2014/main" id="{ACEFADFC-8BB2-0AB3-11E7-0AB3453213BE}"/>
              </a:ext>
            </a:extLst>
          </p:cNvPr>
          <p:cNvSpPr/>
          <p:nvPr/>
        </p:nvSpPr>
        <p:spPr>
          <a:xfrm>
            <a:off x="5612533" y="0"/>
            <a:ext cx="5857336" cy="6858000"/>
          </a:xfrm>
          <a:prstGeom prst="parallelogram">
            <a:avLst>
              <a:gd name="adj" fmla="val 52128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365;p47">
            <a:extLst>
              <a:ext uri="{FF2B5EF4-FFF2-40B4-BE49-F238E27FC236}">
                <a16:creationId xmlns:a16="http://schemas.microsoft.com/office/drawing/2014/main" id="{BDF58DF5-D1F3-E1F1-4BF9-E10FD21E7382}"/>
              </a:ext>
            </a:extLst>
          </p:cNvPr>
          <p:cNvSpPr txBox="1">
            <a:spLocks/>
          </p:cNvSpPr>
          <p:nvPr/>
        </p:nvSpPr>
        <p:spPr>
          <a:xfrm>
            <a:off x="628649" y="583881"/>
            <a:ext cx="11919581" cy="67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3438"/>
              </a:buClr>
              <a:buSzPts val="3800"/>
              <a:buFont typeface="Montserrat ExtraBold"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Thank You</a:t>
            </a:r>
          </a:p>
        </p:txBody>
      </p:sp>
      <p:sp>
        <p:nvSpPr>
          <p:cNvPr id="6" name="Google Shape;366;p47">
            <a:extLst>
              <a:ext uri="{FF2B5EF4-FFF2-40B4-BE49-F238E27FC236}">
                <a16:creationId xmlns:a16="http://schemas.microsoft.com/office/drawing/2014/main" id="{616C4714-C8C3-4080-14D6-06D26F5F6985}"/>
              </a:ext>
            </a:extLst>
          </p:cNvPr>
          <p:cNvSpPr txBox="1">
            <a:spLocks/>
          </p:cNvSpPr>
          <p:nvPr/>
        </p:nvSpPr>
        <p:spPr>
          <a:xfrm>
            <a:off x="1167413" y="2398980"/>
            <a:ext cx="7227758" cy="37122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Variable Display" pitchFamily="2" charset="0"/>
                <a:ea typeface="Montserrat"/>
                <a:cs typeface="Montserrat"/>
                <a:sym typeface="Montserrat"/>
              </a:rPr>
              <a:t>CONTACT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845"/>
              </a:solidFill>
              <a:effectLst/>
              <a:uLnTx/>
              <a:uFillTx/>
              <a:latin typeface="Segoe UI Variable Display" pitchFamily="2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+mn-cs"/>
              </a:rPr>
              <a:t>GShamis@WindingRiverConsulting.com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C23A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6C23A"/>
                </a:solidFill>
                <a:effectLst/>
                <a:uLnTx/>
                <a:uFillTx/>
                <a:latin typeface="Segoe UI Variable Display" pitchFamily="2" charset="0"/>
                <a:ea typeface="Montserrat"/>
                <a:cs typeface="Montserrat"/>
                <a:sym typeface="Montserrat"/>
              </a:rPr>
              <a:t>p: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6C23A"/>
                </a:solidFill>
                <a:effectLst/>
                <a:uLnTx/>
                <a:uFillTx/>
                <a:latin typeface="Segoe UI Variable Display" pitchFamily="2" charset="0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+mn-cs"/>
              </a:rPr>
              <a:t>440.723.3653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96C23A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96C23A"/>
                </a:solidFill>
                <a:effectLst/>
                <a:uLnTx/>
                <a:uFillTx/>
                <a:latin typeface="Segoe UI Variable Display" pitchFamily="2" charset="0"/>
                <a:ea typeface="Montserrat"/>
                <a:cs typeface="Montserrat"/>
                <a:sym typeface="Montserrat"/>
              </a:rPr>
              <a:t>f: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96C23A"/>
                </a:solidFill>
                <a:effectLst/>
                <a:uLnTx/>
                <a:uFillTx/>
                <a:latin typeface="Segoe UI Variable Display" pitchFamily="2" charset="0"/>
                <a:ea typeface="Montserrat ExtraBold"/>
                <a:cs typeface="Montserrat ExtraBold"/>
                <a:sym typeface="Montserrat ExtraBold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Variable Display" pitchFamily="2" charset="0"/>
                <a:ea typeface="Segoe UI Symbol" panose="020B0502040204020203" pitchFamily="34" charset="0"/>
                <a:cs typeface="+mn-cs"/>
              </a:rPr>
              <a:t>440.723.3654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845"/>
              </a:solidFill>
              <a:effectLst/>
              <a:uLnTx/>
              <a:uFillTx/>
              <a:latin typeface="Segoe UI Symbol" panose="020B0502040204020203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Montserrat"/>
                <a:ea typeface="Montserrat"/>
                <a:cs typeface="Montserrat"/>
                <a:sym typeface="Montserrat"/>
              </a:rPr>
              <a:t>SKILLS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2845"/>
              </a:solidFill>
              <a:effectLst/>
              <a:uLnTx/>
              <a:uFillTx/>
              <a:latin typeface="Segoe UI Symbol" panose="020B0502040204020203" pitchFamily="34" charset="0"/>
              <a:ea typeface="Segoe UI Symbol" panose="020B0502040204020203" pitchFamily="34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Leader, Speaker, Author,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303438"/>
              </a:buClr>
              <a:buSzPts val="1800"/>
              <a:buFont typeface="Arial" panose="020B0604020202020204" pitchFamily="34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845"/>
                </a:solidFill>
                <a:effectLst/>
                <a:uLnTx/>
                <a:uFillTx/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rPr>
              <a:t>Change Agent</a:t>
            </a:r>
          </a:p>
        </p:txBody>
      </p:sp>
      <p:sp>
        <p:nvSpPr>
          <p:cNvPr id="7" name="Google Shape;367;p47">
            <a:extLst>
              <a:ext uri="{FF2B5EF4-FFF2-40B4-BE49-F238E27FC236}">
                <a16:creationId xmlns:a16="http://schemas.microsoft.com/office/drawing/2014/main" id="{1DDB9534-EDCE-C71B-087F-A2395AB08CE0}"/>
              </a:ext>
            </a:extLst>
          </p:cNvPr>
          <p:cNvSpPr/>
          <p:nvPr/>
        </p:nvSpPr>
        <p:spPr>
          <a:xfrm>
            <a:off x="628649" y="2470001"/>
            <a:ext cx="422548" cy="28964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3436" y="8400"/>
                </a:moveTo>
                <a:lnTo>
                  <a:pt x="18164" y="8400"/>
                </a:lnTo>
                <a:cubicBezTo>
                  <a:pt x="18435" y="8400"/>
                  <a:pt x="18655" y="8132"/>
                  <a:pt x="18655" y="7800"/>
                </a:cubicBezTo>
                <a:cubicBezTo>
                  <a:pt x="18655" y="7468"/>
                  <a:pt x="18435" y="7200"/>
                  <a:pt x="18164" y="7200"/>
                </a:cubicBezTo>
                <a:lnTo>
                  <a:pt x="3436" y="7200"/>
                </a:lnTo>
                <a:cubicBezTo>
                  <a:pt x="3165" y="7200"/>
                  <a:pt x="2945" y="7468"/>
                  <a:pt x="2945" y="7800"/>
                </a:cubicBezTo>
                <a:cubicBezTo>
                  <a:pt x="2945" y="8132"/>
                  <a:pt x="3165" y="8400"/>
                  <a:pt x="3436" y="8400"/>
                </a:cubicBezTo>
                <a:moveTo>
                  <a:pt x="3436" y="10800"/>
                </a:moveTo>
                <a:lnTo>
                  <a:pt x="18164" y="10800"/>
                </a:lnTo>
                <a:cubicBezTo>
                  <a:pt x="18435" y="10800"/>
                  <a:pt x="18655" y="10532"/>
                  <a:pt x="18655" y="10200"/>
                </a:cubicBezTo>
                <a:cubicBezTo>
                  <a:pt x="18655" y="9868"/>
                  <a:pt x="18435" y="9600"/>
                  <a:pt x="18164" y="9600"/>
                </a:cubicBezTo>
                <a:lnTo>
                  <a:pt x="3436" y="9600"/>
                </a:lnTo>
                <a:cubicBezTo>
                  <a:pt x="3165" y="9600"/>
                  <a:pt x="2945" y="9868"/>
                  <a:pt x="2945" y="10200"/>
                </a:cubicBezTo>
                <a:cubicBezTo>
                  <a:pt x="2945" y="10532"/>
                  <a:pt x="3165" y="10800"/>
                  <a:pt x="3436" y="10800"/>
                </a:cubicBezTo>
                <a:moveTo>
                  <a:pt x="3436" y="13200"/>
                </a:moveTo>
                <a:lnTo>
                  <a:pt x="13255" y="13200"/>
                </a:lnTo>
                <a:cubicBezTo>
                  <a:pt x="13526" y="13200"/>
                  <a:pt x="13745" y="12931"/>
                  <a:pt x="13745" y="12601"/>
                </a:cubicBezTo>
                <a:cubicBezTo>
                  <a:pt x="13745" y="12268"/>
                  <a:pt x="13526" y="12000"/>
                  <a:pt x="13255" y="12000"/>
                </a:cubicBezTo>
                <a:lnTo>
                  <a:pt x="3436" y="12000"/>
                </a:lnTo>
                <a:cubicBezTo>
                  <a:pt x="3165" y="12000"/>
                  <a:pt x="2945" y="12268"/>
                  <a:pt x="2945" y="12601"/>
                </a:cubicBezTo>
                <a:cubicBezTo>
                  <a:pt x="2945" y="12931"/>
                  <a:pt x="3165" y="13200"/>
                  <a:pt x="3436" y="13200"/>
                </a:cubicBezTo>
                <a:moveTo>
                  <a:pt x="20618" y="19200"/>
                </a:moveTo>
                <a:lnTo>
                  <a:pt x="18114" y="19200"/>
                </a:lnTo>
                <a:cubicBezTo>
                  <a:pt x="17887" y="17831"/>
                  <a:pt x="16897" y="16800"/>
                  <a:pt x="15709" y="16800"/>
                </a:cubicBezTo>
                <a:cubicBezTo>
                  <a:pt x="14522" y="16800"/>
                  <a:pt x="13532" y="17831"/>
                  <a:pt x="13304" y="19200"/>
                </a:cubicBezTo>
                <a:lnTo>
                  <a:pt x="8296" y="19200"/>
                </a:lnTo>
                <a:cubicBezTo>
                  <a:pt x="8068" y="17831"/>
                  <a:pt x="7078" y="16800"/>
                  <a:pt x="5891" y="16800"/>
                </a:cubicBezTo>
                <a:cubicBezTo>
                  <a:pt x="4703" y="16800"/>
                  <a:pt x="3713" y="17831"/>
                  <a:pt x="3486" y="19200"/>
                </a:cubicBezTo>
                <a:lnTo>
                  <a:pt x="982" y="19200"/>
                </a:lnTo>
                <a:lnTo>
                  <a:pt x="982" y="1200"/>
                </a:lnTo>
                <a:lnTo>
                  <a:pt x="20618" y="1200"/>
                </a:lnTo>
                <a:cubicBezTo>
                  <a:pt x="20618" y="1200"/>
                  <a:pt x="20618" y="19200"/>
                  <a:pt x="20618" y="19200"/>
                </a:cubicBezTo>
                <a:close/>
                <a:moveTo>
                  <a:pt x="20618" y="0"/>
                </a:moveTo>
                <a:lnTo>
                  <a:pt x="982" y="0"/>
                </a:lnTo>
                <a:cubicBezTo>
                  <a:pt x="440" y="0"/>
                  <a:pt x="0" y="538"/>
                  <a:pt x="0" y="1200"/>
                </a:cubicBezTo>
                <a:lnTo>
                  <a:pt x="0" y="19200"/>
                </a:lnTo>
                <a:cubicBezTo>
                  <a:pt x="0" y="19862"/>
                  <a:pt x="440" y="20400"/>
                  <a:pt x="982" y="20400"/>
                </a:cubicBezTo>
                <a:lnTo>
                  <a:pt x="3927" y="20400"/>
                </a:lnTo>
                <a:cubicBezTo>
                  <a:pt x="4199" y="20400"/>
                  <a:pt x="4418" y="20132"/>
                  <a:pt x="4418" y="19800"/>
                </a:cubicBezTo>
                <a:cubicBezTo>
                  <a:pt x="4418" y="18807"/>
                  <a:pt x="5078" y="18000"/>
                  <a:pt x="5891" y="18000"/>
                </a:cubicBezTo>
                <a:cubicBezTo>
                  <a:pt x="6704" y="18000"/>
                  <a:pt x="7364" y="18807"/>
                  <a:pt x="7364" y="19800"/>
                </a:cubicBezTo>
                <a:cubicBezTo>
                  <a:pt x="7364" y="20132"/>
                  <a:pt x="7583" y="20400"/>
                  <a:pt x="7855" y="20400"/>
                </a:cubicBezTo>
                <a:lnTo>
                  <a:pt x="13745" y="20400"/>
                </a:lnTo>
                <a:cubicBezTo>
                  <a:pt x="14017" y="20400"/>
                  <a:pt x="14236" y="20132"/>
                  <a:pt x="14236" y="19800"/>
                </a:cubicBezTo>
                <a:cubicBezTo>
                  <a:pt x="14236" y="18807"/>
                  <a:pt x="14896" y="18000"/>
                  <a:pt x="15709" y="18000"/>
                </a:cubicBezTo>
                <a:cubicBezTo>
                  <a:pt x="16523" y="18000"/>
                  <a:pt x="17182" y="18807"/>
                  <a:pt x="17182" y="19800"/>
                </a:cubicBezTo>
                <a:cubicBezTo>
                  <a:pt x="17182" y="20132"/>
                  <a:pt x="17401" y="20400"/>
                  <a:pt x="17673" y="20400"/>
                </a:cubicBezTo>
                <a:lnTo>
                  <a:pt x="20618" y="20400"/>
                </a:lnTo>
                <a:cubicBezTo>
                  <a:pt x="21160" y="20400"/>
                  <a:pt x="21600" y="19862"/>
                  <a:pt x="21600" y="19200"/>
                </a:cubicBezTo>
                <a:lnTo>
                  <a:pt x="21600" y="1200"/>
                </a:lnTo>
                <a:cubicBezTo>
                  <a:pt x="21600" y="538"/>
                  <a:pt x="21160" y="0"/>
                  <a:pt x="20618" y="0"/>
                </a:cubicBezTo>
                <a:moveTo>
                  <a:pt x="5891" y="19200"/>
                </a:moveTo>
                <a:cubicBezTo>
                  <a:pt x="5620" y="19200"/>
                  <a:pt x="5400" y="19468"/>
                  <a:pt x="5400" y="19800"/>
                </a:cubicBezTo>
                <a:lnTo>
                  <a:pt x="5400" y="21000"/>
                </a:lnTo>
                <a:cubicBezTo>
                  <a:pt x="5400" y="21332"/>
                  <a:pt x="5620" y="21600"/>
                  <a:pt x="5891" y="21600"/>
                </a:cubicBezTo>
                <a:cubicBezTo>
                  <a:pt x="6162" y="21600"/>
                  <a:pt x="6382" y="21332"/>
                  <a:pt x="6382" y="21000"/>
                </a:cubicBezTo>
                <a:lnTo>
                  <a:pt x="6382" y="19800"/>
                </a:lnTo>
                <a:cubicBezTo>
                  <a:pt x="6382" y="19468"/>
                  <a:pt x="6162" y="19200"/>
                  <a:pt x="5891" y="19200"/>
                </a:cubicBezTo>
                <a:moveTo>
                  <a:pt x="3436" y="6000"/>
                </a:moveTo>
                <a:lnTo>
                  <a:pt x="18164" y="6000"/>
                </a:lnTo>
                <a:cubicBezTo>
                  <a:pt x="18435" y="6000"/>
                  <a:pt x="18655" y="5732"/>
                  <a:pt x="18655" y="5400"/>
                </a:cubicBezTo>
                <a:cubicBezTo>
                  <a:pt x="18655" y="5069"/>
                  <a:pt x="18435" y="4800"/>
                  <a:pt x="18164" y="4800"/>
                </a:cubicBezTo>
                <a:lnTo>
                  <a:pt x="3436" y="4800"/>
                </a:lnTo>
                <a:cubicBezTo>
                  <a:pt x="3165" y="4800"/>
                  <a:pt x="2945" y="5069"/>
                  <a:pt x="2945" y="5400"/>
                </a:cubicBezTo>
                <a:cubicBezTo>
                  <a:pt x="2945" y="5732"/>
                  <a:pt x="3165" y="6000"/>
                  <a:pt x="3436" y="6000"/>
                </a:cubicBezTo>
                <a:moveTo>
                  <a:pt x="15709" y="19200"/>
                </a:moveTo>
                <a:cubicBezTo>
                  <a:pt x="15438" y="19200"/>
                  <a:pt x="15218" y="19468"/>
                  <a:pt x="15218" y="19800"/>
                </a:cubicBezTo>
                <a:lnTo>
                  <a:pt x="15218" y="21000"/>
                </a:lnTo>
                <a:cubicBezTo>
                  <a:pt x="15218" y="21332"/>
                  <a:pt x="15438" y="21600"/>
                  <a:pt x="15709" y="21600"/>
                </a:cubicBezTo>
                <a:cubicBezTo>
                  <a:pt x="15980" y="21600"/>
                  <a:pt x="16200" y="21332"/>
                  <a:pt x="16200" y="21000"/>
                </a:cubicBezTo>
                <a:lnTo>
                  <a:pt x="16200" y="19800"/>
                </a:lnTo>
                <a:cubicBezTo>
                  <a:pt x="16200" y="19468"/>
                  <a:pt x="15980" y="19200"/>
                  <a:pt x="15709" y="19200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Google Shape;368;p47">
            <a:extLst>
              <a:ext uri="{FF2B5EF4-FFF2-40B4-BE49-F238E27FC236}">
                <a16:creationId xmlns:a16="http://schemas.microsoft.com/office/drawing/2014/main" id="{0BB20023-2A4B-5C83-5B71-6FD8D578BAF4}"/>
              </a:ext>
            </a:extLst>
          </p:cNvPr>
          <p:cNvSpPr/>
          <p:nvPr/>
        </p:nvSpPr>
        <p:spPr>
          <a:xfrm>
            <a:off x="634072" y="4693119"/>
            <a:ext cx="422547" cy="35400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12144" y="18334"/>
                </a:moveTo>
                <a:lnTo>
                  <a:pt x="15583" y="6873"/>
                </a:lnTo>
                <a:lnTo>
                  <a:pt x="20168" y="6873"/>
                </a:lnTo>
                <a:cubicBezTo>
                  <a:pt x="20168" y="6873"/>
                  <a:pt x="12144" y="18334"/>
                  <a:pt x="12144" y="18334"/>
                </a:cubicBezTo>
                <a:close/>
                <a:moveTo>
                  <a:pt x="10800" y="19403"/>
                </a:moveTo>
                <a:lnTo>
                  <a:pt x="7041" y="6873"/>
                </a:lnTo>
                <a:lnTo>
                  <a:pt x="14559" y="6873"/>
                </a:lnTo>
                <a:cubicBezTo>
                  <a:pt x="14559" y="6873"/>
                  <a:pt x="10800" y="19403"/>
                  <a:pt x="10800" y="19403"/>
                </a:cubicBezTo>
                <a:close/>
                <a:moveTo>
                  <a:pt x="1432" y="6873"/>
                </a:moveTo>
                <a:lnTo>
                  <a:pt x="6017" y="6873"/>
                </a:lnTo>
                <a:lnTo>
                  <a:pt x="9456" y="18334"/>
                </a:lnTo>
                <a:cubicBezTo>
                  <a:pt x="9456" y="18334"/>
                  <a:pt x="1432" y="6873"/>
                  <a:pt x="1432" y="6873"/>
                </a:cubicBezTo>
                <a:close/>
                <a:moveTo>
                  <a:pt x="6578" y="982"/>
                </a:moveTo>
                <a:lnTo>
                  <a:pt x="8536" y="982"/>
                </a:lnTo>
                <a:lnTo>
                  <a:pt x="6082" y="5891"/>
                </a:lnTo>
                <a:lnTo>
                  <a:pt x="1669" y="5891"/>
                </a:lnTo>
                <a:cubicBezTo>
                  <a:pt x="1669" y="5891"/>
                  <a:pt x="6578" y="982"/>
                  <a:pt x="6578" y="982"/>
                </a:cubicBezTo>
                <a:close/>
                <a:moveTo>
                  <a:pt x="11973" y="982"/>
                </a:moveTo>
                <a:lnTo>
                  <a:pt x="14427" y="5891"/>
                </a:lnTo>
                <a:lnTo>
                  <a:pt x="7173" y="5891"/>
                </a:lnTo>
                <a:lnTo>
                  <a:pt x="9627" y="982"/>
                </a:lnTo>
                <a:cubicBezTo>
                  <a:pt x="9627" y="982"/>
                  <a:pt x="11973" y="982"/>
                  <a:pt x="11973" y="982"/>
                </a:cubicBezTo>
                <a:close/>
                <a:moveTo>
                  <a:pt x="15022" y="982"/>
                </a:moveTo>
                <a:lnTo>
                  <a:pt x="19931" y="5891"/>
                </a:lnTo>
                <a:lnTo>
                  <a:pt x="15518" y="5891"/>
                </a:lnTo>
                <a:lnTo>
                  <a:pt x="13064" y="982"/>
                </a:lnTo>
                <a:cubicBezTo>
                  <a:pt x="13064" y="982"/>
                  <a:pt x="15022" y="982"/>
                  <a:pt x="15022" y="982"/>
                </a:cubicBezTo>
                <a:close/>
                <a:moveTo>
                  <a:pt x="21600" y="6382"/>
                </a:moveTo>
                <a:cubicBezTo>
                  <a:pt x="21600" y="6272"/>
                  <a:pt x="21557" y="6175"/>
                  <a:pt x="21495" y="6093"/>
                </a:cubicBezTo>
                <a:lnTo>
                  <a:pt x="21502" y="6088"/>
                </a:lnTo>
                <a:lnTo>
                  <a:pt x="21471" y="6057"/>
                </a:lnTo>
                <a:cubicBezTo>
                  <a:pt x="21459" y="6044"/>
                  <a:pt x="21448" y="6032"/>
                  <a:pt x="21434" y="6020"/>
                </a:cubicBezTo>
                <a:lnTo>
                  <a:pt x="15611" y="197"/>
                </a:lnTo>
                <a:lnTo>
                  <a:pt x="15604" y="201"/>
                </a:lnTo>
                <a:cubicBezTo>
                  <a:pt x="15514" y="82"/>
                  <a:pt x="15379" y="0"/>
                  <a:pt x="15218" y="0"/>
                </a:cubicBezTo>
                <a:lnTo>
                  <a:pt x="6382" y="0"/>
                </a:lnTo>
                <a:cubicBezTo>
                  <a:pt x="6221" y="0"/>
                  <a:pt x="6086" y="82"/>
                  <a:pt x="5996" y="201"/>
                </a:cubicBezTo>
                <a:lnTo>
                  <a:pt x="5989" y="197"/>
                </a:lnTo>
                <a:lnTo>
                  <a:pt x="166" y="6020"/>
                </a:lnTo>
                <a:cubicBezTo>
                  <a:pt x="152" y="6032"/>
                  <a:pt x="141" y="6044"/>
                  <a:pt x="129" y="6057"/>
                </a:cubicBezTo>
                <a:lnTo>
                  <a:pt x="98" y="6088"/>
                </a:lnTo>
                <a:lnTo>
                  <a:pt x="105" y="6093"/>
                </a:lnTo>
                <a:cubicBezTo>
                  <a:pt x="43" y="6175"/>
                  <a:pt x="0" y="6272"/>
                  <a:pt x="0" y="6382"/>
                </a:cubicBezTo>
                <a:cubicBezTo>
                  <a:pt x="0" y="6499"/>
                  <a:pt x="46" y="6602"/>
                  <a:pt x="115" y="6686"/>
                </a:cubicBezTo>
                <a:lnTo>
                  <a:pt x="109" y="6690"/>
                </a:lnTo>
                <a:lnTo>
                  <a:pt x="10418" y="21418"/>
                </a:lnTo>
                <a:lnTo>
                  <a:pt x="10424" y="21413"/>
                </a:lnTo>
                <a:cubicBezTo>
                  <a:pt x="10514" y="21525"/>
                  <a:pt x="10646" y="21600"/>
                  <a:pt x="10800" y="21600"/>
                </a:cubicBezTo>
                <a:cubicBezTo>
                  <a:pt x="10954" y="21600"/>
                  <a:pt x="11086" y="21525"/>
                  <a:pt x="11176" y="21413"/>
                </a:cubicBezTo>
                <a:lnTo>
                  <a:pt x="11182" y="21418"/>
                </a:lnTo>
                <a:lnTo>
                  <a:pt x="21491" y="6690"/>
                </a:lnTo>
                <a:lnTo>
                  <a:pt x="21485" y="6686"/>
                </a:lnTo>
                <a:cubicBezTo>
                  <a:pt x="21553" y="6602"/>
                  <a:pt x="21600" y="6499"/>
                  <a:pt x="21600" y="6382"/>
                </a:cubicBezTo>
              </a:path>
            </a:pathLst>
          </a:custGeom>
          <a:solidFill>
            <a:srgbClr val="53585F"/>
          </a:solidFill>
          <a:ln w="12700" cap="flat" cmpd="sng">
            <a:solidFill>
              <a:srgbClr val="8EBF4B"/>
            </a:solidFill>
            <a:prstDash val="solid"/>
            <a:miter lim="400000"/>
            <a:headEnd type="none" w="sm" len="sm"/>
            <a:tailEnd type="none" w="sm" len="sm"/>
          </a:ln>
        </p:spPr>
        <p:txBody>
          <a:bodyPr spcFirstLastPara="1" wrap="square" lIns="14275" tIns="14275" rIns="14275" bIns="1427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9" name="Google Shape;369;p47" descr="_MG_4974-Edit-web.jpg">
            <a:extLst>
              <a:ext uri="{FF2B5EF4-FFF2-40B4-BE49-F238E27FC236}">
                <a16:creationId xmlns:a16="http://schemas.microsoft.com/office/drawing/2014/main" id="{CDCFCDCD-84B1-CE78-6296-43C039AC883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42" t="4105" r="5800" b="10529"/>
          <a:stretch/>
        </p:blipFill>
        <p:spPr>
          <a:xfrm>
            <a:off x="5909094" y="0"/>
            <a:ext cx="9255688" cy="6858000"/>
          </a:xfrm>
          <a:prstGeom prst="parallelogram">
            <a:avLst>
              <a:gd name="adj" fmla="val 43654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Placeholder 21" descr="People attending a meeting">
            <a:extLst>
              <a:ext uri="{FF2B5EF4-FFF2-40B4-BE49-F238E27FC236}">
                <a16:creationId xmlns:a16="http://schemas.microsoft.com/office/drawing/2014/main" id="{12FD3CAF-8E5A-5F4E-8056-19D786D0A26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alphaModFix amt="35000"/>
          </a:blip>
          <a:srcRect l="25323" r="23575"/>
          <a:stretch>
            <a:fillRect/>
          </a:stretch>
        </p:blipFill>
        <p:spPr>
          <a:xfrm>
            <a:off x="6935205" y="0"/>
            <a:ext cx="5256795" cy="6858000"/>
          </a:xfrm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D8B0C3-AAC3-B74B-B8C4-2BA876DC12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b="0" dirty="0"/>
          </a:p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F976F3A6-57CC-1C46-98F1-0D53A6091A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3466" y="0"/>
            <a:ext cx="8875059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675552-F44F-2A49-AEEF-B24A02D2B6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006" y="716255"/>
            <a:ext cx="4320318" cy="1798587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B41E972-4740-448A-536C-155B1350A44F}"/>
              </a:ext>
            </a:extLst>
          </p:cNvPr>
          <p:cNvSpPr/>
          <p:nvPr/>
        </p:nvSpPr>
        <p:spPr>
          <a:xfrm>
            <a:off x="6428640" y="1293644"/>
            <a:ext cx="4756727" cy="459970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463CA7BB-7F87-32C3-3D77-1CE26A5AE58D}"/>
              </a:ext>
            </a:extLst>
          </p:cNvPr>
          <p:cNvSpPr txBox="1">
            <a:spLocks/>
          </p:cNvSpPr>
          <p:nvPr/>
        </p:nvSpPr>
        <p:spPr>
          <a:xfrm>
            <a:off x="8388698" y="610217"/>
            <a:ext cx="2456873" cy="61476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HERE</a:t>
            </a:r>
          </a:p>
        </p:txBody>
      </p:sp>
      <p:sp>
        <p:nvSpPr>
          <p:cNvPr id="17" name="Text Placeholder 6">
            <a:extLst>
              <a:ext uri="{FF2B5EF4-FFF2-40B4-BE49-F238E27FC236}">
                <a16:creationId xmlns:a16="http://schemas.microsoft.com/office/drawing/2014/main" id="{4A015D70-671F-BEC6-1B26-E87EF501979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44006" y="3418184"/>
            <a:ext cx="6415574" cy="2475169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3200" b="1" dirty="0">
                <a:latin typeface="Century Gothic" panose="020B0502020202020204" pitchFamily="34" charset="0"/>
              </a:rPr>
              <a:t>Scan the QR Code</a:t>
            </a:r>
          </a:p>
          <a:p>
            <a:pPr>
              <a:lnSpc>
                <a:spcPct val="120000"/>
              </a:lnSpc>
            </a:pPr>
            <a:br>
              <a:rPr lang="en-US" sz="1600" b="1" dirty="0">
                <a:latin typeface="Century Gothic" panose="020B0502020202020204" pitchFamily="34" charset="0"/>
              </a:rPr>
            </a:br>
            <a:r>
              <a:rPr lang="en-US" sz="2800" spc="300" dirty="0">
                <a:latin typeface="Century Gothic" panose="020B0502020202020204" pitchFamily="34" charset="0"/>
              </a:rPr>
              <a:t>To complete our survey</a:t>
            </a:r>
          </a:p>
          <a:p>
            <a:pPr>
              <a:lnSpc>
                <a:spcPct val="120000"/>
              </a:lnSpc>
            </a:pPr>
            <a:r>
              <a:rPr lang="en-US" sz="2800" spc="300" dirty="0">
                <a:latin typeface="Century Gothic" panose="020B0502020202020204" pitchFamily="34" charset="0"/>
              </a:rPr>
              <a:t>and receive CPE credits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C5FD8A-28CF-016E-21B8-30139322EB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11053" y="5689748"/>
            <a:ext cx="1256761" cy="1116070"/>
          </a:xfrm>
          <a:prstGeom prst="rect">
            <a:avLst/>
          </a:prstGeom>
        </p:spPr>
      </p:pic>
      <p:pic>
        <p:nvPicPr>
          <p:cNvPr id="2" name="Picture 1" descr="A qr code with a black and white background&#10;&#10;AI-generated content may be incorrect.">
            <a:extLst>
              <a:ext uri="{FF2B5EF4-FFF2-40B4-BE49-F238E27FC236}">
                <a16:creationId xmlns:a16="http://schemas.microsoft.com/office/drawing/2014/main" id="{2FB1236B-9042-2A24-04D1-BBB7D877D2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3486" y="1618343"/>
            <a:ext cx="3911599" cy="3938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80211"/>
      </p:ext>
    </p:extLst>
  </p:cSld>
  <p:clrMapOvr>
    <a:masterClrMapping/>
  </p:clrMapOvr>
</p:sld>
</file>

<file path=ppt/theme/theme1.xml><?xml version="1.0" encoding="utf-8"?>
<a:theme xmlns:a="http://schemas.openxmlformats.org/drawingml/2006/main" name="White Backrgound">
  <a:themeElements>
    <a:clrScheme name="WRC 1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Dark Background">
  <a:themeElements>
    <a:clrScheme name="Custom 40">
      <a:dk1>
        <a:srgbClr val="002845"/>
      </a:dk1>
      <a:lt1>
        <a:srgbClr val="FFFFFF"/>
      </a:lt1>
      <a:dk2>
        <a:srgbClr val="303438"/>
      </a:dk2>
      <a:lt2>
        <a:srgbClr val="E8E8E8"/>
      </a:lt2>
      <a:accent1>
        <a:srgbClr val="82CDF0"/>
      </a:accent1>
      <a:accent2>
        <a:srgbClr val="008269"/>
      </a:accent2>
      <a:accent3>
        <a:srgbClr val="96C23A"/>
      </a:accent3>
      <a:accent4>
        <a:srgbClr val="93CCEC"/>
      </a:accent4>
      <a:accent5>
        <a:srgbClr val="C3BA9B"/>
      </a:accent5>
      <a:accent6>
        <a:srgbClr val="A0A29E"/>
      </a:accent6>
      <a:hlink>
        <a:srgbClr val="6F697F"/>
      </a:hlink>
      <a:folHlink>
        <a:srgbClr val="877F65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Resourc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8b43a46-12fa-42e1-aa51-1a706ba37d9c">
      <Terms xmlns="http://schemas.microsoft.com/office/infopath/2007/PartnerControls"/>
    </lcf76f155ced4ddcb4097134ff3c332f>
    <TaxCatchAll xmlns="3d4605a3-51d9-4e8b-9c52-7f93f9ee9ed4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ACBC77AA26464A80CDE7109AE5BF07" ma:contentTypeVersion="13" ma:contentTypeDescription="Create a new document." ma:contentTypeScope="" ma:versionID="5aa18b29c14926df67e68124d734edfb">
  <xsd:schema xmlns:xsd="http://www.w3.org/2001/XMLSchema" xmlns:xs="http://www.w3.org/2001/XMLSchema" xmlns:p="http://schemas.microsoft.com/office/2006/metadata/properties" xmlns:ns2="18b43a46-12fa-42e1-aa51-1a706ba37d9c" xmlns:ns3="3d4605a3-51d9-4e8b-9c52-7f93f9ee9ed4" targetNamespace="http://schemas.microsoft.com/office/2006/metadata/properties" ma:root="true" ma:fieldsID="adbf8859a51b15b8904f2f83c3018ca7" ns2:_="" ns3:_="">
    <xsd:import namespace="18b43a46-12fa-42e1-aa51-1a706ba37d9c"/>
    <xsd:import namespace="3d4605a3-51d9-4e8b-9c52-7f93f9ee9ed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BillingMetadata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b43a46-12fa-42e1-aa51-1a706ba37d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7b7f6ea1-1079-435c-a896-4e5d7f7fb1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4605a3-51d9-4e8b-9c52-7f93f9ee9ed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7bc726db-9cfb-4de7-81b3-497660abacb6}" ma:internalName="TaxCatchAll" ma:showField="CatchAllData" ma:web="3d4605a3-51d9-4e8b-9c52-7f93f9ee9ed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271A58-C4EA-463F-AD6D-5A3F19BA2801}">
  <ds:schemaRefs>
    <ds:schemaRef ds:uri="http://schemas.microsoft.com/office/2006/metadata/properties"/>
    <ds:schemaRef ds:uri="http://schemas.microsoft.com/office/infopath/2007/PartnerControls"/>
    <ds:schemaRef ds:uri="18b43a46-12fa-42e1-aa51-1a706ba37d9c"/>
    <ds:schemaRef ds:uri="3d4605a3-51d9-4e8b-9c52-7f93f9ee9ed4"/>
  </ds:schemaRefs>
</ds:datastoreItem>
</file>

<file path=customXml/itemProps2.xml><?xml version="1.0" encoding="utf-8"?>
<ds:datastoreItem xmlns:ds="http://schemas.openxmlformats.org/officeDocument/2006/customXml" ds:itemID="{644928F5-9AC2-4BA4-92C6-80582F82055A}"/>
</file>

<file path=customXml/itemProps3.xml><?xml version="1.0" encoding="utf-8"?>
<ds:datastoreItem xmlns:ds="http://schemas.openxmlformats.org/officeDocument/2006/customXml" ds:itemID="{CA7BB684-E674-4A24-BA20-83B1C9CC5AD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3692</TotalTime>
  <Words>215</Words>
  <Application>Microsoft Office PowerPoint</Application>
  <PresentationFormat>Widescreen</PresentationFormat>
  <Paragraphs>83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White Backrgound</vt:lpstr>
      <vt:lpstr>Custom Design</vt:lpstr>
      <vt:lpstr>Dark Background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naufalfikrana1212</dc:creator>
  <cp:lastModifiedBy>Nicole Shirey</cp:lastModifiedBy>
  <cp:revision>119</cp:revision>
  <dcterms:created xsi:type="dcterms:W3CDTF">2025-05-22T04:25:35Z</dcterms:created>
  <dcterms:modified xsi:type="dcterms:W3CDTF">2026-05-18T15:55:31Z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0x010100A5ACBC77AA26464A80CDE7109AE5BF07</vt:lpwstr>
  </property>
  <property fmtid="{D5CDD505-2E9C-101B-9397-08002B2CF9AE}" pid="3" name="MediaServiceImageTags">
    <vt:lpwstr/>
  </property>
  <property fmtid="{D5CDD505-2E9C-101B-9397-08002B2CF9AE}" pid="4" name="Order">
    <vt:r8>1656000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