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70" r:id="rId5"/>
  </p:sldMasterIdLst>
  <p:notesMasterIdLst>
    <p:notesMasterId r:id="rId29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2845"/>
        </a:solidFill>
        <a:effectLst/>
        <a:uFillTx/>
        <a:latin typeface="Aptos"/>
        <a:ea typeface="Aptos"/>
        <a:cs typeface="Aptos"/>
        <a:sym typeface="Aptos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2845"/>
        </a:solidFill>
        <a:effectLst/>
        <a:uFillTx/>
        <a:latin typeface="Aptos"/>
        <a:ea typeface="Aptos"/>
        <a:cs typeface="Aptos"/>
        <a:sym typeface="Aptos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2845"/>
        </a:solidFill>
        <a:effectLst/>
        <a:uFillTx/>
        <a:latin typeface="Aptos"/>
        <a:ea typeface="Aptos"/>
        <a:cs typeface="Aptos"/>
        <a:sym typeface="Aptos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2845"/>
        </a:solidFill>
        <a:effectLst/>
        <a:uFillTx/>
        <a:latin typeface="Aptos"/>
        <a:ea typeface="Aptos"/>
        <a:cs typeface="Aptos"/>
        <a:sym typeface="Aptos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2845"/>
        </a:solidFill>
        <a:effectLst/>
        <a:uFillTx/>
        <a:latin typeface="Aptos"/>
        <a:ea typeface="Aptos"/>
        <a:cs typeface="Aptos"/>
        <a:sym typeface="Aptos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2845"/>
        </a:solidFill>
        <a:effectLst/>
        <a:uFillTx/>
        <a:latin typeface="Aptos"/>
        <a:ea typeface="Aptos"/>
        <a:cs typeface="Aptos"/>
        <a:sym typeface="Aptos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2845"/>
        </a:solidFill>
        <a:effectLst/>
        <a:uFillTx/>
        <a:latin typeface="Aptos"/>
        <a:ea typeface="Aptos"/>
        <a:cs typeface="Aptos"/>
        <a:sym typeface="Aptos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2845"/>
        </a:solidFill>
        <a:effectLst/>
        <a:uFillTx/>
        <a:latin typeface="Aptos"/>
        <a:ea typeface="Aptos"/>
        <a:cs typeface="Aptos"/>
        <a:sym typeface="Aptos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2845"/>
        </a:solidFill>
        <a:effectLst/>
        <a:uFillTx/>
        <a:latin typeface="Aptos"/>
        <a:ea typeface="Aptos"/>
        <a:cs typeface="Aptos"/>
        <a:sym typeface="Apto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8B8246-BA1B-AFDD-B4D6-9DA0BE4A8B9C}" v="15" dt="2026-09-25T17:50:35.82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ptos"/>
          <a:ea typeface="Aptos"/>
          <a:cs typeface="Aptos"/>
        </a:font>
        <a:srgbClr val="002845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8EDF9"/>
          </a:solidFill>
        </a:fill>
      </a:tcStyle>
    </a:wholeTbl>
    <a:band2H>
      <a:tcTxStyle/>
      <a:tcStyle>
        <a:tcBdr/>
        <a:fill>
          <a:solidFill>
            <a:srgbClr val="ECF6FC"/>
          </a:solidFill>
        </a:fill>
      </a:tcStyle>
    </a:band2H>
    <a:firstCol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ptos"/>
          <a:ea typeface="Aptos"/>
          <a:cs typeface="Aptos"/>
        </a:font>
        <a:srgbClr val="002845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E9CD"/>
          </a:solidFill>
        </a:fill>
      </a:tcStyle>
    </a:wholeTbl>
    <a:band2H>
      <a:tcTxStyle/>
      <a:tcStyle>
        <a:tcBdr/>
        <a:fill>
          <a:solidFill>
            <a:srgbClr val="EEF4E7"/>
          </a:solidFill>
        </a:fill>
      </a:tcStyle>
    </a:band2H>
    <a:firstCol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ptos"/>
          <a:ea typeface="Aptos"/>
          <a:cs typeface="Aptos"/>
        </a:font>
        <a:srgbClr val="002845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FDFDE"/>
          </a:solidFill>
        </a:fill>
      </a:tcStyle>
    </a:wholeTbl>
    <a:band2H>
      <a:tcTxStyle/>
      <a:tcStyle>
        <a:tcBdr/>
        <a:fill>
          <a:solidFill>
            <a:srgbClr val="F0F0EF"/>
          </a:solidFill>
        </a:fill>
      </a:tcStyle>
    </a:band2H>
    <a:firstCol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ptos"/>
          <a:ea typeface="Aptos"/>
          <a:cs typeface="Aptos"/>
        </a:font>
        <a:srgbClr val="002845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7E8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rgbClr val="002845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2845"/>
              </a:solidFill>
              <a:prstDash val="solid"/>
              <a:round/>
            </a:ln>
          </a:top>
          <a:bottom>
            <a:ln w="25400" cap="flat">
              <a:solidFill>
                <a:srgbClr val="002845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2845"/>
              </a:solidFill>
              <a:prstDash val="solid"/>
              <a:round/>
            </a:ln>
          </a:top>
          <a:bottom>
            <a:ln w="25400" cap="flat">
              <a:solidFill>
                <a:srgbClr val="002845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ptos"/>
          <a:ea typeface="Aptos"/>
          <a:cs typeface="Aptos"/>
        </a:font>
        <a:srgbClr val="002845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BCE"/>
          </a:solidFill>
        </a:fill>
      </a:tcStyle>
    </a:wholeTbl>
    <a:band2H>
      <a:tcTxStyle/>
      <a:tcStyle>
        <a:tcBdr/>
        <a:fill>
          <a:solidFill>
            <a:srgbClr val="E6E7E8"/>
          </a:solidFill>
        </a:fill>
      </a:tcStyle>
    </a:band2H>
    <a:firstCol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2845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2845"/>
          </a:solidFill>
        </a:fill>
      </a:tcStyle>
    </a:lastRow>
    <a:firstRow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2845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ptos"/>
          <a:ea typeface="Aptos"/>
          <a:cs typeface="Aptos"/>
        </a:font>
        <a:srgbClr val="002845"/>
      </a:tcTxStyle>
      <a:tcStyle>
        <a:tcBdr>
          <a:left>
            <a:ln w="12700" cap="flat">
              <a:solidFill>
                <a:srgbClr val="002845"/>
              </a:solidFill>
              <a:prstDash val="solid"/>
              <a:round/>
            </a:ln>
          </a:left>
          <a:right>
            <a:ln w="12700" cap="flat">
              <a:solidFill>
                <a:srgbClr val="002845"/>
              </a:solidFill>
              <a:prstDash val="solid"/>
              <a:round/>
            </a:ln>
          </a:right>
          <a:top>
            <a:ln w="12700" cap="flat">
              <a:solidFill>
                <a:srgbClr val="002845"/>
              </a:solidFill>
              <a:prstDash val="solid"/>
              <a:round/>
            </a:ln>
          </a:top>
          <a:bottom>
            <a:ln w="12700" cap="flat">
              <a:solidFill>
                <a:srgbClr val="002845"/>
              </a:solidFill>
              <a:prstDash val="solid"/>
              <a:round/>
            </a:ln>
          </a:bottom>
          <a:insideH>
            <a:ln w="12700" cap="flat">
              <a:solidFill>
                <a:srgbClr val="002845"/>
              </a:solidFill>
              <a:prstDash val="solid"/>
              <a:round/>
            </a:ln>
          </a:insideH>
          <a:insideV>
            <a:ln w="12700" cap="flat">
              <a:solidFill>
                <a:srgbClr val="002845"/>
              </a:solidFill>
              <a:prstDash val="solid"/>
              <a:round/>
            </a:ln>
          </a:insideV>
        </a:tcBdr>
        <a:fill>
          <a:solidFill>
            <a:srgbClr val="002845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ptos"/>
          <a:ea typeface="Aptos"/>
          <a:cs typeface="Aptos"/>
        </a:font>
        <a:srgbClr val="002845"/>
      </a:tcTxStyle>
      <a:tcStyle>
        <a:tcBdr>
          <a:left>
            <a:ln w="12700" cap="flat">
              <a:solidFill>
                <a:srgbClr val="002845"/>
              </a:solidFill>
              <a:prstDash val="solid"/>
              <a:round/>
            </a:ln>
          </a:left>
          <a:right>
            <a:ln w="12700" cap="flat">
              <a:solidFill>
                <a:srgbClr val="002845"/>
              </a:solidFill>
              <a:prstDash val="solid"/>
              <a:round/>
            </a:ln>
          </a:right>
          <a:top>
            <a:ln w="12700" cap="flat">
              <a:solidFill>
                <a:srgbClr val="002845"/>
              </a:solidFill>
              <a:prstDash val="solid"/>
              <a:round/>
            </a:ln>
          </a:top>
          <a:bottom>
            <a:ln w="12700" cap="flat">
              <a:solidFill>
                <a:srgbClr val="002845"/>
              </a:solidFill>
              <a:prstDash val="solid"/>
              <a:round/>
            </a:ln>
          </a:bottom>
          <a:insideH>
            <a:ln w="12700" cap="flat">
              <a:solidFill>
                <a:srgbClr val="002845"/>
              </a:solidFill>
              <a:prstDash val="solid"/>
              <a:round/>
            </a:ln>
          </a:insideH>
          <a:insideV>
            <a:ln w="12700" cap="flat">
              <a:solidFill>
                <a:srgbClr val="002845"/>
              </a:solidFill>
              <a:prstDash val="solid"/>
              <a:round/>
            </a:ln>
          </a:insideV>
        </a:tcBdr>
        <a:fill>
          <a:solidFill>
            <a:srgbClr val="002845">
              <a:alpha val="20000"/>
            </a:srgbClr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rgbClr val="002845"/>
      </a:tcTxStyle>
      <a:tcStyle>
        <a:tcBdr>
          <a:left>
            <a:ln w="12700" cap="flat">
              <a:solidFill>
                <a:srgbClr val="002845"/>
              </a:solidFill>
              <a:prstDash val="solid"/>
              <a:round/>
            </a:ln>
          </a:left>
          <a:right>
            <a:ln w="12700" cap="flat">
              <a:solidFill>
                <a:srgbClr val="002845"/>
              </a:solidFill>
              <a:prstDash val="solid"/>
              <a:round/>
            </a:ln>
          </a:right>
          <a:top>
            <a:ln w="50800" cap="flat">
              <a:solidFill>
                <a:srgbClr val="002845"/>
              </a:solidFill>
              <a:prstDash val="solid"/>
              <a:round/>
            </a:ln>
          </a:top>
          <a:bottom>
            <a:ln w="12700" cap="flat">
              <a:solidFill>
                <a:srgbClr val="002845"/>
              </a:solidFill>
              <a:prstDash val="solid"/>
              <a:round/>
            </a:ln>
          </a:bottom>
          <a:insideH>
            <a:ln w="12700" cap="flat">
              <a:solidFill>
                <a:srgbClr val="002845"/>
              </a:solidFill>
              <a:prstDash val="solid"/>
              <a:round/>
            </a:ln>
          </a:insideH>
          <a:insideV>
            <a:ln w="12700" cap="flat">
              <a:solidFill>
                <a:srgbClr val="002845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ptos"/>
          <a:ea typeface="Aptos"/>
          <a:cs typeface="Aptos"/>
        </a:font>
        <a:srgbClr val="002845"/>
      </a:tcTxStyle>
      <a:tcStyle>
        <a:tcBdr>
          <a:left>
            <a:ln w="12700" cap="flat">
              <a:solidFill>
                <a:srgbClr val="002845"/>
              </a:solidFill>
              <a:prstDash val="solid"/>
              <a:round/>
            </a:ln>
          </a:left>
          <a:right>
            <a:ln w="12700" cap="flat">
              <a:solidFill>
                <a:srgbClr val="002845"/>
              </a:solidFill>
              <a:prstDash val="solid"/>
              <a:round/>
            </a:ln>
          </a:right>
          <a:top>
            <a:ln w="12700" cap="flat">
              <a:solidFill>
                <a:srgbClr val="002845"/>
              </a:solidFill>
              <a:prstDash val="solid"/>
              <a:round/>
            </a:ln>
          </a:top>
          <a:bottom>
            <a:ln w="25400" cap="flat">
              <a:solidFill>
                <a:srgbClr val="002845"/>
              </a:solidFill>
              <a:prstDash val="solid"/>
              <a:round/>
            </a:ln>
          </a:bottom>
          <a:insideH>
            <a:ln w="12700" cap="flat">
              <a:solidFill>
                <a:srgbClr val="002845"/>
              </a:solidFill>
              <a:prstDash val="solid"/>
              <a:round/>
            </a:ln>
          </a:insideH>
          <a:insideV>
            <a:ln w="12700" cap="flat">
              <a:solidFill>
                <a:srgbClr val="002845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ine Evans-Roskos" userId="S::revans@windingriverconsulting.com::7f08c416-167d-47cb-b9c8-e1810c07650a" providerId="AD" clId="Web-{508B8246-BA1B-AFDD-B4D6-9DA0BE4A8B9C}"/>
    <pc:docChg chg="modSld">
      <pc:chgData name="Reine Evans-Roskos" userId="S::revans@windingriverconsulting.com::7f08c416-167d-47cb-b9c8-e1810c07650a" providerId="AD" clId="Web-{508B8246-BA1B-AFDD-B4D6-9DA0BE4A8B9C}" dt="2026-09-25T17:50:31.387" v="3" actId="20577"/>
      <pc:docMkLst>
        <pc:docMk/>
      </pc:docMkLst>
      <pc:sldChg chg="modSp">
        <pc:chgData name="Reine Evans-Roskos" userId="S::revans@windingriverconsulting.com::7f08c416-167d-47cb-b9c8-e1810c07650a" providerId="AD" clId="Web-{508B8246-BA1B-AFDD-B4D6-9DA0BE4A8B9C}" dt="2026-09-25T17:50:31.387" v="3" actId="20577"/>
        <pc:sldMkLst>
          <pc:docMk/>
          <pc:sldMk cId="0" sldId="256"/>
        </pc:sldMkLst>
        <pc:spChg chg="mod">
          <ac:chgData name="Reine Evans-Roskos" userId="S::revans@windingriverconsulting.com::7f08c416-167d-47cb-b9c8-e1810c07650a" providerId="AD" clId="Web-{508B8246-BA1B-AFDD-B4D6-9DA0BE4A8B9C}" dt="2026-09-25T17:50:31.387" v="3" actId="20577"/>
          <ac:spMkLst>
            <pc:docMk/>
            <pc:sldMk cId="0" sldId="256"/>
            <ac:spMk id="33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7" name="Shape 32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tel:+14407233653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tel:+14407233653" TargetMode="Externa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/>
          <p:nvPr/>
        </p:nvSpPr>
        <p:spPr>
          <a:xfrm>
            <a:off x="0" y="1447800"/>
            <a:ext cx="12192000" cy="5410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16" name="TextBox 2"/>
          <p:cNvSpPr txBox="1"/>
          <p:nvPr/>
        </p:nvSpPr>
        <p:spPr>
          <a:xfrm>
            <a:off x="380999" y="6495772"/>
            <a:ext cx="445453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800" spc="-54"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t>© Winding River Consulting  2026</a:t>
            </a:r>
          </a:p>
        </p:txBody>
      </p:sp>
      <p:sp>
        <p:nvSpPr>
          <p:cNvPr id="17" name="Text Placeholder 10"/>
          <p:cNvSpPr txBox="1"/>
          <p:nvPr/>
        </p:nvSpPr>
        <p:spPr>
          <a:xfrm>
            <a:off x="741044" y="266700"/>
            <a:ext cx="5144136" cy="58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3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EDIT MASTER TEXT STYLES</a:t>
            </a:r>
          </a:p>
        </p:txBody>
      </p:sp>
      <p:pic>
        <p:nvPicPr>
          <p:cNvPr id="18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3785" y="443274"/>
            <a:ext cx="1550887" cy="645647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42925" y="482600"/>
            <a:ext cx="6823075" cy="5793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62000" indent="-30480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280160" indent="-36576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778000" indent="-40640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35200" indent="-40640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</a:lstStyle>
          <a:p>
            <a:r>
              <a:t>EDIT MASTER TEXT STYLES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0" name="Text Placeholder 12"/>
          <p:cNvSpPr>
            <a:spLocks noGrp="1"/>
          </p:cNvSpPr>
          <p:nvPr>
            <p:ph type="body" sz="half" idx="21"/>
          </p:nvPr>
        </p:nvSpPr>
        <p:spPr>
          <a:xfrm>
            <a:off x="542925" y="1684202"/>
            <a:ext cx="6823075" cy="431019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SzTx/>
              <a:buFontTx/>
              <a:buNone/>
              <a:defRPr sz="1800"/>
            </a:pPr>
            <a:endParaRPr/>
          </a:p>
        </p:txBody>
      </p:sp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78756" y="6420165"/>
            <a:ext cx="273657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6"/>
          <p:cNvSpPr>
            <a:spLocks noGrp="1"/>
          </p:cNvSpPr>
          <p:nvPr>
            <p:ph type="pic" idx="21"/>
          </p:nvPr>
        </p:nvSpPr>
        <p:spPr>
          <a:xfrm>
            <a:off x="7659862" y="0"/>
            <a:ext cx="5175859" cy="6858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78756" y="6420165"/>
            <a:ext cx="273657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42925" y="482600"/>
            <a:ext cx="6823075" cy="5793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62000" indent="-30480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280160" indent="-36576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778000" indent="-40640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35200" indent="-40640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</a:lstStyle>
          <a:p>
            <a:r>
              <a:t>EDIT MASTER TEXT STYLES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1" name="Text Placeholder 12"/>
          <p:cNvSpPr>
            <a:spLocks noGrp="1"/>
          </p:cNvSpPr>
          <p:nvPr>
            <p:ph type="body" sz="half" idx="22"/>
          </p:nvPr>
        </p:nvSpPr>
        <p:spPr>
          <a:xfrm>
            <a:off x="542925" y="1684202"/>
            <a:ext cx="6823075" cy="431019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SzTx/>
              <a:buFontTx/>
              <a:buNone/>
              <a:defRPr sz="1800"/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0" y="1422400"/>
            <a:ext cx="12192000" cy="2540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08025" y="4251212"/>
            <a:ext cx="2847975" cy="13877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32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62000" indent="-304800">
              <a:buFontTx/>
              <a:defRPr sz="32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280160" indent="-365760">
              <a:buFontTx/>
              <a:defRPr sz="32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778000" indent="-406400">
              <a:buFontTx/>
              <a:defRPr sz="3200"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35200" indent="-406400">
              <a:buFontTx/>
              <a:defRPr sz="3200">
                <a:latin typeface="Century Gothic"/>
                <a:ea typeface="Century Gothic"/>
                <a:cs typeface="Century Gothic"/>
                <a:sym typeface="Century Gothic"/>
              </a:defRPr>
            </a:lvl5pPr>
          </a:lstStyle>
          <a:p>
            <a:r>
              <a:t>EDIT MASTER TEXT STYLES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0" name="Text Placeholder 12"/>
          <p:cNvSpPr>
            <a:spLocks noGrp="1"/>
          </p:cNvSpPr>
          <p:nvPr>
            <p:ph type="body" sz="quarter" idx="22"/>
          </p:nvPr>
        </p:nvSpPr>
        <p:spPr>
          <a:xfrm>
            <a:off x="3949700" y="4251212"/>
            <a:ext cx="7797800" cy="2060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SzTx/>
              <a:buFontTx/>
              <a:buNone/>
              <a:defRPr sz="1800"/>
            </a:pPr>
            <a:endParaRPr/>
          </a:p>
        </p:txBody>
      </p:sp>
      <p:sp>
        <p:nvSpPr>
          <p:cNvPr id="41" name="Text Placeholder 10"/>
          <p:cNvSpPr>
            <a:spLocks noGrp="1"/>
          </p:cNvSpPr>
          <p:nvPr>
            <p:ph type="body" sz="quarter" idx="23" hasCustomPrompt="1"/>
          </p:nvPr>
        </p:nvSpPr>
        <p:spPr>
          <a:xfrm>
            <a:off x="542925" y="482600"/>
            <a:ext cx="11204575" cy="5793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EDIT MASTER TEXT STYLES</a:t>
            </a:r>
          </a:p>
        </p:txBody>
      </p:sp>
      <p:sp>
        <p:nvSpPr>
          <p:cNvPr id="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78756" y="6420165"/>
            <a:ext cx="273657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6"/>
          <p:cNvSpPr/>
          <p:nvPr/>
        </p:nvSpPr>
        <p:spPr>
          <a:xfrm>
            <a:off x="0" y="1447800"/>
            <a:ext cx="12192000" cy="5410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50" name="TextBox 2"/>
          <p:cNvSpPr txBox="1"/>
          <p:nvPr/>
        </p:nvSpPr>
        <p:spPr>
          <a:xfrm>
            <a:off x="380999" y="6495772"/>
            <a:ext cx="445453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800" spc="-54"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t>© Winding River Consulting  2026</a:t>
            </a:r>
          </a:p>
        </p:txBody>
      </p:sp>
      <p:sp>
        <p:nvSpPr>
          <p:cNvPr id="51" name="Text Placeholder 10"/>
          <p:cNvSpPr txBox="1"/>
          <p:nvPr/>
        </p:nvSpPr>
        <p:spPr>
          <a:xfrm>
            <a:off x="741044" y="266700"/>
            <a:ext cx="5144136" cy="58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3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EDIT MASTER TEXT STYLES</a:t>
            </a:r>
          </a:p>
        </p:txBody>
      </p:sp>
      <p:pic>
        <p:nvPicPr>
          <p:cNvPr id="52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3785" y="443274"/>
            <a:ext cx="1550887" cy="645647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62000" indent="-30480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280160" indent="-36576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778000" indent="-40640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35200" indent="-40640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</a:lstStyle>
          <a:p>
            <a:r>
              <a:t>EDIT MASTER TEXT STYLES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4" name="Text Placeholder 12"/>
          <p:cNvSpPr>
            <a:spLocks noGrp="1"/>
          </p:cNvSpPr>
          <p:nvPr>
            <p:ph type="body" idx="21"/>
          </p:nvPr>
        </p:nvSpPr>
        <p:spPr>
          <a:xfrm>
            <a:off x="542925" y="2185799"/>
            <a:ext cx="11102975" cy="393560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SzTx/>
              <a:buFontTx/>
              <a:buNone/>
              <a:defRPr sz="1800"/>
            </a:pPr>
            <a:endParaRPr/>
          </a:p>
        </p:txBody>
      </p:sp>
      <p:sp>
        <p:nvSpPr>
          <p:cNvPr id="55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551266" y="1606497"/>
            <a:ext cx="11102976" cy="57930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22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Edit master text styles</a:t>
            </a:r>
          </a:p>
        </p:txBody>
      </p:sp>
      <p:sp>
        <p:nvSpPr>
          <p:cNvPr id="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78756" y="6420165"/>
            <a:ext cx="273657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771" y="0"/>
            <a:ext cx="887506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62000" indent="-30480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280160" indent="-36576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778000" indent="-40640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35200" indent="-40640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</a:lstStyle>
          <a:p>
            <a:r>
              <a:t>EDIT MASTER TEXT STYLES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5" name="Text Placeholder 12"/>
          <p:cNvSpPr>
            <a:spLocks noGrp="1"/>
          </p:cNvSpPr>
          <p:nvPr>
            <p:ph type="body" idx="21"/>
          </p:nvPr>
        </p:nvSpPr>
        <p:spPr>
          <a:xfrm>
            <a:off x="542925" y="1727200"/>
            <a:ext cx="11102975" cy="4394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SzTx/>
              <a:buFontTx/>
              <a:buNone/>
              <a:defRPr sz="1800"/>
            </a:pPr>
            <a:endParaRPr/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78756" y="6420165"/>
            <a:ext cx="273657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7673400" y="1267398"/>
            <a:ext cx="3811589" cy="223696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74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7673400" y="3884440"/>
            <a:ext cx="3811589" cy="223696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62000" indent="-30480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280160" indent="-36576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778000" indent="-40640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35200" indent="-40640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</a:lstStyle>
          <a:p>
            <a:r>
              <a:t>EDIT MASTER TEXT STYLES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6" name="Text Placeholder 12"/>
          <p:cNvSpPr>
            <a:spLocks noGrp="1"/>
          </p:cNvSpPr>
          <p:nvPr>
            <p:ph type="body" sz="half" idx="23"/>
          </p:nvPr>
        </p:nvSpPr>
        <p:spPr>
          <a:xfrm>
            <a:off x="542925" y="1727200"/>
            <a:ext cx="6505575" cy="4394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SzTx/>
              <a:buFontTx/>
              <a:buNone/>
              <a:defRPr sz="1800"/>
            </a:pPr>
            <a:endParaRPr/>
          </a:p>
        </p:txBody>
      </p:sp>
      <p:sp>
        <p:nvSpPr>
          <p:cNvPr id="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78756" y="6420165"/>
            <a:ext cx="273657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62000" indent="-30480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280160" indent="-36576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778000" indent="-40640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35200" indent="-40640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</a:lstStyle>
          <a:p>
            <a:r>
              <a:t>EDIT MASTER TEXT STYLES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3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2940050" y="1816100"/>
            <a:ext cx="2806700" cy="43053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SzTx/>
              <a:buFontTx/>
              <a:buNone/>
              <a:defRPr sz="1800"/>
            </a:pPr>
            <a:endParaRPr/>
          </a:p>
        </p:txBody>
      </p:sp>
      <p:sp>
        <p:nvSpPr>
          <p:cNvPr id="94" name="Text Placeholder 12"/>
          <p:cNvSpPr>
            <a:spLocks noGrp="1"/>
          </p:cNvSpPr>
          <p:nvPr>
            <p:ph type="body" sz="quarter" idx="22"/>
          </p:nvPr>
        </p:nvSpPr>
        <p:spPr>
          <a:xfrm>
            <a:off x="8623300" y="1816100"/>
            <a:ext cx="2806700" cy="43053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SzTx/>
              <a:buFontTx/>
              <a:buNone/>
              <a:defRPr sz="1800"/>
            </a:pPr>
            <a:endParaRPr/>
          </a:p>
        </p:txBody>
      </p:sp>
      <p:sp>
        <p:nvSpPr>
          <p:cNvPr id="95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060450" y="1816100"/>
            <a:ext cx="1536700" cy="14351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96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1060450" y="4216400"/>
            <a:ext cx="1536700" cy="14351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97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6819900" y="1799363"/>
            <a:ext cx="1536700" cy="143510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98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6819900" y="4199663"/>
            <a:ext cx="1536700" cy="143510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78756" y="6420165"/>
            <a:ext cx="273657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62000" indent="-30480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280160" indent="-36576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778000" indent="-40640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35200" indent="-40640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</a:lstStyle>
          <a:p>
            <a:r>
              <a:t>EDIT MASTER TEXT STYLES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542925" y="3627633"/>
            <a:ext cx="2139950" cy="2442967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08" name="Text Placeholder 12"/>
          <p:cNvSpPr>
            <a:spLocks noGrp="1"/>
          </p:cNvSpPr>
          <p:nvPr>
            <p:ph type="body" sz="half" idx="22"/>
          </p:nvPr>
        </p:nvSpPr>
        <p:spPr>
          <a:xfrm>
            <a:off x="542925" y="1727200"/>
            <a:ext cx="11102975" cy="1651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SzTx/>
              <a:buFontTx/>
              <a:buNone/>
              <a:defRPr sz="1800"/>
            </a:pPr>
            <a:endParaRPr/>
          </a:p>
        </p:txBody>
      </p:sp>
      <p:sp>
        <p:nvSpPr>
          <p:cNvPr id="109" name="Text Placeholder 12"/>
          <p:cNvSpPr>
            <a:spLocks noGrp="1"/>
          </p:cNvSpPr>
          <p:nvPr>
            <p:ph type="body" sz="half" idx="23"/>
          </p:nvPr>
        </p:nvSpPr>
        <p:spPr>
          <a:xfrm>
            <a:off x="2908300" y="3627633"/>
            <a:ext cx="8737600" cy="244296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SzTx/>
              <a:buFontTx/>
              <a:buNone/>
              <a:defRPr sz="1800"/>
            </a:pPr>
            <a:endParaRPr/>
          </a:p>
        </p:txBody>
      </p:sp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78756" y="6420165"/>
            <a:ext cx="273657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rgbClr val="000000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SzTx/>
              <a:buFontTx/>
              <a:buNone/>
              <a:defRPr sz="24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1pPr>
            <a:lvl2pPr marL="0" indent="457200" algn="ctr">
              <a:buSzTx/>
              <a:buFontTx/>
              <a:buNone/>
              <a:defRPr sz="24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2pPr>
            <a:lvl3pPr marL="0" indent="914400" algn="ctr">
              <a:buSzTx/>
              <a:buFontTx/>
              <a:buNone/>
              <a:defRPr sz="24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3pPr>
            <a:lvl4pPr marL="0" indent="1371600" algn="ctr">
              <a:buSzTx/>
              <a:buFontTx/>
              <a:buNone/>
              <a:defRPr sz="24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4pPr>
            <a:lvl5pPr marL="0" indent="1828800" algn="ctr">
              <a:buSzTx/>
              <a:buFontTx/>
              <a:buNone/>
              <a:defRPr sz="24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57575"/>
                </a:solidFill>
                <a:latin typeface="Aptos"/>
                <a:ea typeface="Aptos"/>
                <a:cs typeface="Apto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000000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r>
              <a:t>Title Text</a:t>
            </a:r>
          </a:p>
        </p:txBody>
      </p:sp>
      <p:sp>
        <p:nvSpPr>
          <p:cNvPr id="127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1pPr>
            <a:lvl2pPr>
              <a:defRPr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2pPr>
            <a:lvl3pPr>
              <a:defRPr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3pPr>
            <a:lvl4pPr>
              <a:defRPr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4pPr>
            <a:lvl5pPr>
              <a:defRPr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57575"/>
                </a:solidFill>
                <a:latin typeface="Aptos"/>
                <a:ea typeface="Aptos"/>
                <a:cs typeface="Apto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000000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r>
              <a:t>Title Text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2400">
                <a:solidFill>
                  <a:srgbClr val="757575"/>
                </a:solidFill>
                <a:latin typeface="Aptos"/>
                <a:ea typeface="Aptos"/>
                <a:cs typeface="Aptos"/>
                <a:sym typeface="Aptos"/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757575"/>
                </a:solidFill>
                <a:latin typeface="Aptos"/>
                <a:ea typeface="Aptos"/>
                <a:cs typeface="Aptos"/>
                <a:sym typeface="Aptos"/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757575"/>
                </a:solidFill>
                <a:latin typeface="Aptos"/>
                <a:ea typeface="Aptos"/>
                <a:cs typeface="Aptos"/>
                <a:sym typeface="Aptos"/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757575"/>
                </a:solidFill>
                <a:latin typeface="Aptos"/>
                <a:ea typeface="Aptos"/>
                <a:cs typeface="Aptos"/>
                <a:sym typeface="Aptos"/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757575"/>
                </a:solidFill>
                <a:latin typeface="Aptos"/>
                <a:ea typeface="Aptos"/>
                <a:cs typeface="Aptos"/>
                <a:sym typeface="Apto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57575"/>
                </a:solidFill>
                <a:latin typeface="Aptos"/>
                <a:ea typeface="Aptos"/>
                <a:cs typeface="Apto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000000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r>
              <a:t>Title Text</a:t>
            </a:r>
          </a:p>
        </p:txBody>
      </p:sp>
      <p:sp>
        <p:nvSpPr>
          <p:cNvPr id="14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1pPr>
            <a:lvl2pPr>
              <a:defRPr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2pPr>
            <a:lvl3pPr>
              <a:defRPr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3pPr>
            <a:lvl4pPr>
              <a:defRPr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4pPr>
            <a:lvl5pPr>
              <a:defRPr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57575"/>
                </a:solidFill>
                <a:latin typeface="Aptos"/>
                <a:ea typeface="Aptos"/>
                <a:cs typeface="Apto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000000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r>
              <a:t>Title Text</a:t>
            </a:r>
          </a:p>
        </p:txBody>
      </p:sp>
      <p:sp>
        <p:nvSpPr>
          <p:cNvPr id="15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SzTx/>
              <a:buFontTx/>
              <a:buNone/>
              <a:defRPr sz="2400" b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1pPr>
            <a:lvl2pPr marL="0" indent="457200">
              <a:buSzTx/>
              <a:buFontTx/>
              <a:buNone/>
              <a:defRPr sz="2400" b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2pPr>
            <a:lvl3pPr marL="0" indent="914400">
              <a:buSzTx/>
              <a:buFontTx/>
              <a:buNone/>
              <a:defRPr sz="2400" b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3pPr>
            <a:lvl4pPr marL="0" indent="1371600">
              <a:buSzTx/>
              <a:buFontTx/>
              <a:buNone/>
              <a:defRPr sz="2400" b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4pPr>
            <a:lvl5pPr marL="0" indent="1828800">
              <a:buSzTx/>
              <a:buFontTx/>
              <a:buNone/>
              <a:defRPr sz="2400" b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buSzTx/>
              <a:buFontTx/>
              <a:buNone/>
              <a:defRPr sz="2400" b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1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57575"/>
                </a:solidFill>
                <a:latin typeface="Aptos"/>
                <a:ea typeface="Aptos"/>
                <a:cs typeface="Apto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000000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r>
              <a:t>Title Text</a:t>
            </a:r>
          </a:p>
        </p:txBody>
      </p:sp>
      <p:sp>
        <p:nvSpPr>
          <p:cNvPr id="1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57575"/>
                </a:solidFill>
                <a:latin typeface="Aptos"/>
                <a:ea typeface="Aptos"/>
                <a:cs typeface="Apto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57575"/>
                </a:solidFill>
                <a:latin typeface="Aptos"/>
                <a:ea typeface="Aptos"/>
                <a:cs typeface="Apto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000000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r>
              <a:t>Title Text</a:t>
            </a:r>
          </a:p>
        </p:txBody>
      </p:sp>
      <p:sp>
        <p:nvSpPr>
          <p:cNvPr id="17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1pPr>
            <a:lvl2pPr marL="718457" indent="-261257">
              <a:defRPr sz="32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2pPr>
            <a:lvl3pPr marL="1219200" indent="-304800">
              <a:defRPr sz="32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3pPr>
            <a:lvl4pPr marL="1737360" indent="-365760">
              <a:defRPr sz="32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4pPr>
            <a:lvl5pPr marL="2194560" indent="-365760">
              <a:defRPr sz="32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0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SzTx/>
              <a:buFontTx/>
              <a:buNone/>
              <a:defRPr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pPr>
            <a:endParaRPr/>
          </a:p>
        </p:txBody>
      </p:sp>
      <p:sp>
        <p:nvSpPr>
          <p:cNvPr id="1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57575"/>
                </a:solidFill>
                <a:latin typeface="Aptos"/>
                <a:ea typeface="Aptos"/>
                <a:cs typeface="Apto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000000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r>
              <a:t>Title Text</a:t>
            </a:r>
          </a:p>
        </p:txBody>
      </p:sp>
      <p:sp>
        <p:nvSpPr>
          <p:cNvPr id="189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9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1pPr>
            <a:lvl2pPr marL="0" indent="457200">
              <a:buSzTx/>
              <a:buFontTx/>
              <a:buNone/>
              <a:defRPr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2pPr>
            <a:lvl3pPr marL="0" indent="914400">
              <a:buSzTx/>
              <a:buFontTx/>
              <a:buNone/>
              <a:defRPr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3pPr>
            <a:lvl4pPr marL="0" indent="1371600">
              <a:buSzTx/>
              <a:buFontTx/>
              <a:buNone/>
              <a:defRPr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4pPr>
            <a:lvl5pPr marL="0" indent="1828800">
              <a:buSzTx/>
              <a:buFontTx/>
              <a:buNone/>
              <a:defRPr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57575"/>
                </a:solidFill>
                <a:latin typeface="Aptos"/>
                <a:ea typeface="Aptos"/>
                <a:cs typeface="Apto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TextBox 2"/>
          <p:cNvSpPr txBox="1"/>
          <p:nvPr/>
        </p:nvSpPr>
        <p:spPr>
          <a:xfrm>
            <a:off x="392638" y="6516544"/>
            <a:ext cx="445453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800" spc="-54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t>© Winding River Consulting  2026</a:t>
            </a:r>
          </a:p>
        </p:txBody>
      </p:sp>
      <p:sp>
        <p:nvSpPr>
          <p:cNvPr id="199" name="Picture Placeholder 11"/>
          <p:cNvSpPr>
            <a:spLocks noGrp="1"/>
          </p:cNvSpPr>
          <p:nvPr>
            <p:ph type="pic" idx="21"/>
          </p:nvPr>
        </p:nvSpPr>
        <p:spPr>
          <a:xfrm>
            <a:off x="1" y="0"/>
            <a:ext cx="5678188" cy="6858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0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428640" y="1906616"/>
            <a:ext cx="5064860" cy="1204885"/>
          </a:xfrm>
          <a:prstGeom prst="rect">
            <a:avLst/>
          </a:prstGeom>
          <a:ln>
            <a:solidFill>
              <a:srgbClr val="002845"/>
            </a:solidFill>
            <a:miter lim="800000"/>
          </a:ln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32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62000" indent="-304800">
              <a:buFontTx/>
              <a:defRPr sz="32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280160" indent="-365760">
              <a:buFontTx/>
              <a:defRPr sz="32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778000" indent="-406400">
              <a:buFontTx/>
              <a:defRPr sz="32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35200" indent="-406400">
              <a:buFontTx/>
              <a:defRPr sz="32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</a:lstStyle>
          <a:p>
            <a:r>
              <a:t>EDIT MASTER TEXT STYLES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01" name="Text Placehold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6428640" y="3245002"/>
            <a:ext cx="4899760" cy="255889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1800">
                <a:solidFill>
                  <a:srgbClr val="FFFFFF"/>
                </a:solidFill>
              </a:defRPr>
            </a:lvl1pPr>
          </a:lstStyle>
          <a:p>
            <a:r>
              <a:t>Enter text here</a:t>
            </a:r>
          </a:p>
        </p:txBody>
      </p:sp>
      <p:sp>
        <p:nvSpPr>
          <p:cNvPr id="2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93788" y="6430633"/>
            <a:ext cx="258625" cy="2483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extBox 2"/>
          <p:cNvSpPr txBox="1"/>
          <p:nvPr/>
        </p:nvSpPr>
        <p:spPr>
          <a:xfrm>
            <a:off x="392638" y="6516544"/>
            <a:ext cx="445453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800" spc="-54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t>© Winding River Consulting  2026</a:t>
            </a:r>
          </a:p>
        </p:txBody>
      </p:sp>
      <p:pic>
        <p:nvPicPr>
          <p:cNvPr id="210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40" y="14962"/>
            <a:ext cx="8875060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211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7562419" y="14962"/>
            <a:ext cx="4788306" cy="685800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1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42925" y="1437361"/>
            <a:ext cx="6175375" cy="47094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1800">
                <a:solidFill>
                  <a:srgbClr val="FFFFFF"/>
                </a:solidFill>
              </a:defRPr>
            </a:lvl1pPr>
            <a:lvl2pPr marL="0" indent="457200">
              <a:buSzTx/>
              <a:buFontTx/>
              <a:buNone/>
              <a:defRPr sz="1800">
                <a:solidFill>
                  <a:srgbClr val="FFFFFF"/>
                </a:solidFill>
              </a:defRPr>
            </a:lvl2pPr>
            <a:lvl3pPr marL="0" indent="914400">
              <a:buSzTx/>
              <a:buFontTx/>
              <a:buNone/>
              <a:defRPr sz="1800">
                <a:solidFill>
                  <a:srgbClr val="FFFFFF"/>
                </a:solidFill>
              </a:defRPr>
            </a:lvl3pPr>
            <a:lvl4pPr marL="0" indent="1371600">
              <a:buSzTx/>
              <a:buFontTx/>
              <a:buNone/>
              <a:defRPr sz="1800">
                <a:solidFill>
                  <a:srgbClr val="FFFFFF"/>
                </a:solidFill>
              </a:defRPr>
            </a:lvl4pPr>
            <a:lvl5pPr marL="0" indent="1828800">
              <a:buSzTx/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3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542925" y="482600"/>
            <a:ext cx="6696075" cy="5793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EDIT MASTER TEXT STYLES</a:t>
            </a:r>
          </a:p>
        </p:txBody>
      </p:sp>
      <p:pic>
        <p:nvPicPr>
          <p:cNvPr id="214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3785" y="443274"/>
            <a:ext cx="1550887" cy="645647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93788" y="6430633"/>
            <a:ext cx="258625" cy="2483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TextBox 2"/>
          <p:cNvSpPr txBox="1"/>
          <p:nvPr/>
        </p:nvSpPr>
        <p:spPr>
          <a:xfrm>
            <a:off x="392638" y="6516544"/>
            <a:ext cx="445453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800" spc="-54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t>© Winding River Consulting  2026</a:t>
            </a:r>
          </a:p>
        </p:txBody>
      </p:sp>
      <p:pic>
        <p:nvPicPr>
          <p:cNvPr id="223" name="Picture 11" descr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1283667" y="0"/>
            <a:ext cx="887506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7562419" y="14962"/>
            <a:ext cx="4788306" cy="685800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2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42925" y="2260600"/>
            <a:ext cx="6175375" cy="38861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1800">
                <a:solidFill>
                  <a:srgbClr val="FFFFFF"/>
                </a:solidFill>
              </a:defRPr>
            </a:lvl1pPr>
            <a:lvl2pPr marL="0" indent="457200">
              <a:buSzTx/>
              <a:buFontTx/>
              <a:buNone/>
              <a:defRPr sz="1800">
                <a:solidFill>
                  <a:srgbClr val="FFFFFF"/>
                </a:solidFill>
              </a:defRPr>
            </a:lvl2pPr>
            <a:lvl3pPr marL="0" indent="914400">
              <a:buSzTx/>
              <a:buFontTx/>
              <a:buNone/>
              <a:defRPr sz="1800">
                <a:solidFill>
                  <a:srgbClr val="FFFFFF"/>
                </a:solidFill>
              </a:defRPr>
            </a:lvl3pPr>
            <a:lvl4pPr marL="0" indent="1371600">
              <a:buSzTx/>
              <a:buFontTx/>
              <a:buNone/>
              <a:defRPr sz="1800">
                <a:solidFill>
                  <a:srgbClr val="FFFFFF"/>
                </a:solidFill>
              </a:defRPr>
            </a:lvl4pPr>
            <a:lvl5pPr marL="0" indent="1828800">
              <a:buSzTx/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6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542925" y="482600"/>
            <a:ext cx="6175375" cy="1511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EDIT MASTER TEXT STYLES</a:t>
            </a:r>
          </a:p>
        </p:txBody>
      </p:sp>
      <p:pic>
        <p:nvPicPr>
          <p:cNvPr id="227" name="Picture 12" descr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3785" y="443274"/>
            <a:ext cx="1550887" cy="645647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93788" y="6430633"/>
            <a:ext cx="258625" cy="2483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TextBox 2"/>
          <p:cNvSpPr txBox="1"/>
          <p:nvPr/>
        </p:nvSpPr>
        <p:spPr>
          <a:xfrm>
            <a:off x="392638" y="6516544"/>
            <a:ext cx="445453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800" spc="-54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t>© Winding River Consulting  2026</a:t>
            </a:r>
          </a:p>
        </p:txBody>
      </p:sp>
      <p:sp>
        <p:nvSpPr>
          <p:cNvPr id="236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7562419" y="14962"/>
            <a:ext cx="4788306" cy="685800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3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42925" y="1473200"/>
            <a:ext cx="6708775" cy="46735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1800">
                <a:solidFill>
                  <a:srgbClr val="FFFFFF"/>
                </a:solidFill>
              </a:defRPr>
            </a:lvl1pPr>
            <a:lvl2pPr marL="0" indent="457200">
              <a:buSzTx/>
              <a:buFontTx/>
              <a:buNone/>
              <a:defRPr sz="1800">
                <a:solidFill>
                  <a:srgbClr val="FFFFFF"/>
                </a:solidFill>
              </a:defRPr>
            </a:lvl2pPr>
            <a:lvl3pPr marL="0" indent="914400">
              <a:buSzTx/>
              <a:buFontTx/>
              <a:buNone/>
              <a:defRPr sz="1800">
                <a:solidFill>
                  <a:srgbClr val="FFFFFF"/>
                </a:solidFill>
              </a:defRPr>
            </a:lvl3pPr>
            <a:lvl4pPr marL="0" indent="1371600">
              <a:buSzTx/>
              <a:buFontTx/>
              <a:buNone/>
              <a:defRPr sz="1800">
                <a:solidFill>
                  <a:srgbClr val="FFFFFF"/>
                </a:solidFill>
              </a:defRPr>
            </a:lvl4pPr>
            <a:lvl5pPr marL="0" indent="1828800">
              <a:buSzTx/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8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542925" y="482600"/>
            <a:ext cx="6708775" cy="5793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EDIT MASTER TEXT STYLES</a:t>
            </a:r>
          </a:p>
        </p:txBody>
      </p:sp>
      <p:sp>
        <p:nvSpPr>
          <p:cNvPr id="2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93788" y="6430633"/>
            <a:ext cx="258625" cy="2483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40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3785" y="443274"/>
            <a:ext cx="1550887" cy="6456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TextBox 2"/>
          <p:cNvSpPr txBox="1"/>
          <p:nvPr/>
        </p:nvSpPr>
        <p:spPr>
          <a:xfrm>
            <a:off x="392638" y="6516544"/>
            <a:ext cx="445453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800" spc="-54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t>© Winding River Consulting  2026</a:t>
            </a:r>
          </a:p>
        </p:txBody>
      </p:sp>
      <p:sp>
        <p:nvSpPr>
          <p:cNvPr id="248" name="Picture Placeholder 8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335756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4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95325" y="3857402"/>
            <a:ext cx="3114675" cy="25148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62000" indent="-30480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280160" indent="-36576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778000" indent="-40640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35200" indent="-406400">
              <a:buFontTx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</a:lstStyle>
          <a:p>
            <a:r>
              <a:t>EDIT MASTER TEXT STYLES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0" name="Text Placeholder 12"/>
          <p:cNvSpPr>
            <a:spLocks noGrp="1"/>
          </p:cNvSpPr>
          <p:nvPr>
            <p:ph type="body" sz="half" idx="22"/>
          </p:nvPr>
        </p:nvSpPr>
        <p:spPr>
          <a:xfrm>
            <a:off x="3937000" y="3857402"/>
            <a:ext cx="7785100" cy="232749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SzTx/>
              <a:buFontTx/>
              <a:buNone/>
              <a:defRPr sz="18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51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3785" y="443274"/>
            <a:ext cx="1550887" cy="645647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93788" y="6430633"/>
            <a:ext cx="258625" cy="2483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TextBox 2"/>
          <p:cNvSpPr txBox="1"/>
          <p:nvPr/>
        </p:nvSpPr>
        <p:spPr>
          <a:xfrm>
            <a:off x="392638" y="6516544"/>
            <a:ext cx="445453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800" spc="-54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t>© Winding River Consulting  2026</a:t>
            </a:r>
          </a:p>
        </p:txBody>
      </p:sp>
      <p:pic>
        <p:nvPicPr>
          <p:cNvPr id="260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195" y="0"/>
            <a:ext cx="887506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61" name="Body Level One…"/>
          <p:cNvSpPr txBox="1">
            <a:spLocks noGrp="1"/>
          </p:cNvSpPr>
          <p:nvPr>
            <p:ph type="body" idx="1"/>
          </p:nvPr>
        </p:nvSpPr>
        <p:spPr>
          <a:xfrm>
            <a:off x="542925" y="1384300"/>
            <a:ext cx="111029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1800">
                <a:solidFill>
                  <a:srgbClr val="FFFFFF"/>
                </a:solidFill>
              </a:defRPr>
            </a:lvl1pPr>
            <a:lvl2pPr marL="0" indent="457200">
              <a:buSzTx/>
              <a:buFontTx/>
              <a:buNone/>
              <a:defRPr sz="1800">
                <a:solidFill>
                  <a:srgbClr val="FFFFFF"/>
                </a:solidFill>
              </a:defRPr>
            </a:lvl2pPr>
            <a:lvl3pPr marL="0" indent="914400">
              <a:buSzTx/>
              <a:buFontTx/>
              <a:buNone/>
              <a:defRPr sz="1800">
                <a:solidFill>
                  <a:srgbClr val="FFFFFF"/>
                </a:solidFill>
              </a:defRPr>
            </a:lvl3pPr>
            <a:lvl4pPr marL="0" indent="1371600">
              <a:buSzTx/>
              <a:buFontTx/>
              <a:buNone/>
              <a:defRPr sz="1800">
                <a:solidFill>
                  <a:srgbClr val="FFFFFF"/>
                </a:solidFill>
              </a:defRPr>
            </a:lvl4pPr>
            <a:lvl5pPr marL="0" indent="1828800">
              <a:buSzTx/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2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EDIT MASTER TEXT STYLES</a:t>
            </a:r>
          </a:p>
        </p:txBody>
      </p:sp>
      <p:pic>
        <p:nvPicPr>
          <p:cNvPr id="263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3785" y="443274"/>
            <a:ext cx="1550887" cy="645647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93788" y="6430633"/>
            <a:ext cx="258625" cy="2483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TextBox 2"/>
          <p:cNvSpPr txBox="1"/>
          <p:nvPr/>
        </p:nvSpPr>
        <p:spPr>
          <a:xfrm>
            <a:off x="392638" y="6516544"/>
            <a:ext cx="445453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800" spc="-54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t>© Winding River Consulting  2026</a:t>
            </a:r>
          </a:p>
        </p:txBody>
      </p:sp>
      <p:pic>
        <p:nvPicPr>
          <p:cNvPr id="272" name="Picture 9" descr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291777" y="6072"/>
            <a:ext cx="8875060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273" name="Body Level One…"/>
          <p:cNvSpPr txBox="1">
            <a:spLocks noGrp="1"/>
          </p:cNvSpPr>
          <p:nvPr>
            <p:ph type="body" idx="1"/>
          </p:nvPr>
        </p:nvSpPr>
        <p:spPr>
          <a:xfrm>
            <a:off x="542925" y="1384300"/>
            <a:ext cx="111029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1800">
                <a:solidFill>
                  <a:srgbClr val="FFFFFF"/>
                </a:solidFill>
              </a:defRPr>
            </a:lvl1pPr>
            <a:lvl2pPr marL="0" indent="457200">
              <a:buSzTx/>
              <a:buFontTx/>
              <a:buNone/>
              <a:defRPr sz="1800">
                <a:solidFill>
                  <a:srgbClr val="FFFFFF"/>
                </a:solidFill>
              </a:defRPr>
            </a:lvl2pPr>
            <a:lvl3pPr marL="0" indent="914400">
              <a:buSzTx/>
              <a:buFontTx/>
              <a:buNone/>
              <a:defRPr sz="1800">
                <a:solidFill>
                  <a:srgbClr val="FFFFFF"/>
                </a:solidFill>
              </a:defRPr>
            </a:lvl3pPr>
            <a:lvl4pPr marL="0" indent="1371600">
              <a:buSzTx/>
              <a:buFontTx/>
              <a:buNone/>
              <a:defRPr sz="1800">
                <a:solidFill>
                  <a:srgbClr val="FFFFFF"/>
                </a:solidFill>
              </a:defRPr>
            </a:lvl4pPr>
            <a:lvl5pPr marL="0" indent="1828800">
              <a:buSzTx/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4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3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EDIT MASTER TEXT STYLES</a:t>
            </a:r>
          </a:p>
        </p:txBody>
      </p:sp>
      <p:pic>
        <p:nvPicPr>
          <p:cNvPr id="275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3785" y="443274"/>
            <a:ext cx="1550887" cy="645647"/>
          </a:xfrm>
          <a:prstGeom prst="rect">
            <a:avLst/>
          </a:prstGeom>
          <a:ln w="12700">
            <a:miter lim="400000"/>
          </a:ln>
        </p:spPr>
      </p:pic>
      <p:sp>
        <p:nvSpPr>
          <p:cNvPr id="2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93788" y="6430633"/>
            <a:ext cx="258625" cy="2483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TextBox 2"/>
          <p:cNvSpPr txBox="1"/>
          <p:nvPr/>
        </p:nvSpPr>
        <p:spPr>
          <a:xfrm>
            <a:off x="392638" y="6516544"/>
            <a:ext cx="445453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800" spc="-54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t>© Winding River Consulting  2026</a:t>
            </a:r>
          </a:p>
        </p:txBody>
      </p:sp>
      <p:sp>
        <p:nvSpPr>
          <p:cNvPr id="284" name="Picture Placeholder 10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8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2923" y="2580299"/>
            <a:ext cx="10899776" cy="83196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SzTx/>
              <a:buFontTx/>
              <a:buNone/>
              <a:defRPr sz="1800">
                <a:solidFill>
                  <a:srgbClr val="FFFFFF"/>
                </a:solidFill>
              </a:defRPr>
            </a:lvl1pPr>
            <a:lvl2pPr marL="0" indent="457200" algn="ctr">
              <a:buSzTx/>
              <a:buFontTx/>
              <a:buNone/>
              <a:defRPr sz="1800">
                <a:solidFill>
                  <a:srgbClr val="FFFFFF"/>
                </a:solidFill>
              </a:defRPr>
            </a:lvl2pPr>
            <a:lvl3pPr marL="0" indent="914400" algn="ctr">
              <a:buSzTx/>
              <a:buFontTx/>
              <a:buNone/>
              <a:defRPr sz="1800">
                <a:solidFill>
                  <a:srgbClr val="FFFFFF"/>
                </a:solidFill>
              </a:defRPr>
            </a:lvl3pPr>
            <a:lvl4pPr marL="0" indent="1371600" algn="ctr">
              <a:buSzTx/>
              <a:buFontTx/>
              <a:buNone/>
              <a:defRPr sz="1800">
                <a:solidFill>
                  <a:srgbClr val="FFFFFF"/>
                </a:solidFill>
              </a:defRPr>
            </a:lvl4pPr>
            <a:lvl5pPr marL="0" indent="1828800" algn="ctr">
              <a:buSzTx/>
              <a:buFontTx/>
              <a:buNone/>
              <a:defRPr sz="18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6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1316274" y="1587789"/>
            <a:ext cx="9353074" cy="8388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813816">
              <a:spcBef>
                <a:spcPts val="800"/>
              </a:spcBef>
              <a:buSzTx/>
              <a:buFontTx/>
              <a:buNone/>
              <a:defRPr sz="4806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EDIT MASTER TEXT STYLES</a:t>
            </a:r>
          </a:p>
        </p:txBody>
      </p:sp>
      <p:sp>
        <p:nvSpPr>
          <p:cNvPr id="287" name="Text Placeholder 33"/>
          <p:cNvSpPr>
            <a:spLocks noGrp="1"/>
          </p:cNvSpPr>
          <p:nvPr>
            <p:ph type="body" sz="quarter" idx="23"/>
          </p:nvPr>
        </p:nvSpPr>
        <p:spPr>
          <a:xfrm>
            <a:off x="1576387" y="3627437"/>
            <a:ext cx="1778001" cy="6556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SzTx/>
              <a:buFontTx/>
              <a:buNone/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288" name="Text Placeholder 33"/>
          <p:cNvSpPr>
            <a:spLocks noGrp="1"/>
          </p:cNvSpPr>
          <p:nvPr>
            <p:ph type="body" sz="quarter" idx="24"/>
          </p:nvPr>
        </p:nvSpPr>
        <p:spPr>
          <a:xfrm>
            <a:off x="3953954" y="3627437"/>
            <a:ext cx="1778001" cy="6556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SzTx/>
              <a:buFontTx/>
              <a:buNone/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289" name="Text Placeholder 33"/>
          <p:cNvSpPr>
            <a:spLocks noGrp="1"/>
          </p:cNvSpPr>
          <p:nvPr>
            <p:ph type="body" sz="quarter" idx="25"/>
          </p:nvPr>
        </p:nvSpPr>
        <p:spPr>
          <a:xfrm>
            <a:off x="6388887" y="3627437"/>
            <a:ext cx="1778001" cy="6556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SzTx/>
              <a:buFontTx/>
              <a:buNone/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290" name="Text Placeholder 33"/>
          <p:cNvSpPr>
            <a:spLocks noGrp="1"/>
          </p:cNvSpPr>
          <p:nvPr>
            <p:ph type="body" sz="quarter" idx="26"/>
          </p:nvPr>
        </p:nvSpPr>
        <p:spPr>
          <a:xfrm>
            <a:off x="8775699" y="3627437"/>
            <a:ext cx="1778001" cy="6556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SzTx/>
              <a:buFontTx/>
              <a:buNone/>
              <a:defRPr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291" name="Text Placeholder 28"/>
          <p:cNvSpPr>
            <a:spLocks noGrp="1"/>
          </p:cNvSpPr>
          <p:nvPr>
            <p:ph type="body" sz="quarter" idx="27"/>
          </p:nvPr>
        </p:nvSpPr>
        <p:spPr>
          <a:xfrm>
            <a:off x="1576581" y="4422371"/>
            <a:ext cx="1777370" cy="9601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SzTx/>
              <a:buFontTx/>
              <a:buNone/>
              <a:defRPr sz="1000"/>
            </a:pPr>
            <a:endParaRPr/>
          </a:p>
        </p:txBody>
      </p:sp>
      <p:sp>
        <p:nvSpPr>
          <p:cNvPr id="292" name="Text Placeholder 28"/>
          <p:cNvSpPr>
            <a:spLocks noGrp="1"/>
          </p:cNvSpPr>
          <p:nvPr>
            <p:ph type="body" sz="quarter" idx="28"/>
          </p:nvPr>
        </p:nvSpPr>
        <p:spPr>
          <a:xfrm>
            <a:off x="3970122" y="4422371"/>
            <a:ext cx="1777369" cy="9601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SzTx/>
              <a:buFontTx/>
              <a:buNone/>
              <a:defRPr sz="1000"/>
            </a:pPr>
            <a:endParaRPr/>
          </a:p>
        </p:txBody>
      </p:sp>
      <p:sp>
        <p:nvSpPr>
          <p:cNvPr id="293" name="Text Placeholder 28"/>
          <p:cNvSpPr>
            <a:spLocks noGrp="1"/>
          </p:cNvSpPr>
          <p:nvPr>
            <p:ph type="body" sz="quarter" idx="29"/>
          </p:nvPr>
        </p:nvSpPr>
        <p:spPr>
          <a:xfrm>
            <a:off x="6399895" y="4422371"/>
            <a:ext cx="1777369" cy="9601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SzTx/>
              <a:buFontTx/>
              <a:buNone/>
              <a:defRPr sz="1000"/>
            </a:pPr>
            <a:endParaRPr/>
          </a:p>
        </p:txBody>
      </p:sp>
      <p:sp>
        <p:nvSpPr>
          <p:cNvPr id="294" name="Text Placeholder 28"/>
          <p:cNvSpPr>
            <a:spLocks noGrp="1"/>
          </p:cNvSpPr>
          <p:nvPr>
            <p:ph type="body" sz="quarter" idx="30"/>
          </p:nvPr>
        </p:nvSpPr>
        <p:spPr>
          <a:xfrm>
            <a:off x="8799480" y="4422371"/>
            <a:ext cx="1777369" cy="9601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SzTx/>
              <a:buFontTx/>
              <a:buNone/>
              <a:defRPr sz="1000"/>
            </a:pPr>
            <a:endParaRPr/>
          </a:p>
        </p:txBody>
      </p:sp>
      <p:pic>
        <p:nvPicPr>
          <p:cNvPr id="295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3785" y="443274"/>
            <a:ext cx="1550887" cy="645647"/>
          </a:xfrm>
          <a:prstGeom prst="rect">
            <a:avLst/>
          </a:prstGeom>
          <a:ln w="12700">
            <a:miter lim="400000"/>
          </a:ln>
        </p:spPr>
      </p:pic>
      <p:sp>
        <p:nvSpPr>
          <p:cNvPr id="29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638871" y="6420165"/>
            <a:ext cx="273656" cy="269241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TextBox 2"/>
          <p:cNvSpPr txBox="1"/>
          <p:nvPr/>
        </p:nvSpPr>
        <p:spPr>
          <a:xfrm>
            <a:off x="392638" y="6516544"/>
            <a:ext cx="445453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800" spc="-54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t>© Winding River Consulting  2026</a:t>
            </a:r>
          </a:p>
        </p:txBody>
      </p:sp>
      <p:sp>
        <p:nvSpPr>
          <p:cNvPr id="304" name="Rectangle 7"/>
          <p:cNvSpPr/>
          <p:nvPr/>
        </p:nvSpPr>
        <p:spPr>
          <a:xfrm>
            <a:off x="1222643" y="5314138"/>
            <a:ext cx="3552406" cy="407586"/>
          </a:xfrm>
          <a:prstGeom prst="rect">
            <a:avLst/>
          </a:prstGeom>
          <a:solidFill>
            <a:schemeClr val="accent3">
              <a:alpha val="90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05" name="Rectangle 8"/>
          <p:cNvSpPr/>
          <p:nvPr/>
        </p:nvSpPr>
        <p:spPr>
          <a:xfrm>
            <a:off x="4933827" y="5314138"/>
            <a:ext cx="2325081" cy="407586"/>
          </a:xfrm>
          <a:prstGeom prst="rect">
            <a:avLst/>
          </a:prstGeom>
          <a:solidFill>
            <a:schemeClr val="accent1">
              <a:alpha val="90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06" name="Rectangle 9"/>
          <p:cNvSpPr/>
          <p:nvPr/>
        </p:nvSpPr>
        <p:spPr>
          <a:xfrm>
            <a:off x="7406705" y="5314138"/>
            <a:ext cx="3552405" cy="407586"/>
          </a:xfrm>
          <a:prstGeom prst="rect">
            <a:avLst/>
          </a:prstGeom>
          <a:solidFill>
            <a:schemeClr val="accent2">
              <a:alpha val="90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07" name="TextBox 3"/>
          <p:cNvSpPr txBox="1"/>
          <p:nvPr/>
        </p:nvSpPr>
        <p:spPr>
          <a:xfrm>
            <a:off x="7406705" y="5246566"/>
            <a:ext cx="3552405" cy="370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3300"/>
              </a:lnSpc>
              <a:defRPr sz="1200"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t>info@windingriverconsulting.com</a:t>
            </a:r>
          </a:p>
        </p:txBody>
      </p:sp>
      <p:sp>
        <p:nvSpPr>
          <p:cNvPr id="308" name="Picture Placeholder 15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3153749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09" name="TextBox 4"/>
          <p:cNvSpPr txBox="1"/>
          <p:nvPr/>
        </p:nvSpPr>
        <p:spPr>
          <a:xfrm>
            <a:off x="1222643" y="5295994"/>
            <a:ext cx="3552406" cy="319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800"/>
              </a:lnSpc>
              <a:defRPr sz="1200"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t>windingriverconsulting.com</a:t>
            </a:r>
          </a:p>
        </p:txBody>
      </p:sp>
      <p:sp>
        <p:nvSpPr>
          <p:cNvPr id="310" name="TextBox 2"/>
          <p:cNvSpPr txBox="1"/>
          <p:nvPr/>
        </p:nvSpPr>
        <p:spPr>
          <a:xfrm>
            <a:off x="5196987" y="5295994"/>
            <a:ext cx="1798759" cy="319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800"/>
              </a:lnSpc>
              <a:defRPr sz="1200" u="sng">
                <a:solidFill>
                  <a:srgbClr val="6F697F"/>
                </a:solidFill>
                <a:uFill>
                  <a:solidFill>
                    <a:srgbClr val="6F697F"/>
                  </a:solidFill>
                </a:uFill>
                <a:latin typeface="Lato"/>
                <a:ea typeface="Lato"/>
                <a:cs typeface="Lato"/>
                <a:sym typeface="Lato"/>
                <a:hlinkClick r:id="rId2"/>
              </a:defRPr>
            </a:lvl1pPr>
          </a:lstStyle>
          <a:p>
            <a:pPr>
              <a:defRPr u="none">
                <a:solidFill>
                  <a:srgbClr val="002845"/>
                </a:solidFill>
                <a:uFillTx/>
              </a:defRPr>
            </a:pPr>
            <a:r>
              <a:rPr u="sng">
                <a:solidFill>
                  <a:srgbClr val="6F697F"/>
                </a:solidFill>
                <a:uFill>
                  <a:solidFill>
                    <a:srgbClr val="6F697F"/>
                  </a:solidFill>
                </a:uFill>
                <a:hlinkClick r:id="rId2"/>
              </a:rPr>
              <a:t>(440) 723-3653</a:t>
            </a:r>
          </a:p>
        </p:txBody>
      </p:sp>
      <p:pic>
        <p:nvPicPr>
          <p:cNvPr id="311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4308" y="6206607"/>
            <a:ext cx="2319155" cy="53074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Picture 14" descr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5533" y="3691802"/>
            <a:ext cx="2817921" cy="1173125"/>
          </a:xfrm>
          <a:prstGeom prst="rect">
            <a:avLst/>
          </a:prstGeom>
          <a:ln w="12700">
            <a:miter lim="400000"/>
          </a:ln>
        </p:spPr>
      </p:pic>
      <p:sp>
        <p:nvSpPr>
          <p:cNvPr id="3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243480" y="6337357"/>
            <a:ext cx="273656" cy="269241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A830273-8BCE-5E47-B4DC-B004D619C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678188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8F20A7C-A969-B340-BDA6-EE9140E8DF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28640" y="1906617"/>
            <a:ext cx="5064860" cy="120488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0" indent="0">
              <a:buNone/>
              <a:defRPr sz="32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509CE86-A910-714F-B854-8A1BA42CF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8640" y="3245002"/>
            <a:ext cx="4899760" cy="255889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</a:lstStyle>
          <a:p>
            <a:pPr lvl="0"/>
            <a:r>
              <a:rPr lang="en-US" dirty="0"/>
              <a:t>Enter text here</a:t>
            </a:r>
          </a:p>
          <a:p>
            <a:pPr lvl="1"/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AE24FBD-908A-D64C-9EB8-0DA4C820F8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24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5BAF765-8C18-B24F-BB6B-BC03E486B8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4640" y="14963"/>
            <a:ext cx="8875059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C9FA347-CA82-114B-89BB-2D0096356B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62419" y="14963"/>
            <a:ext cx="4788305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43CFAD0E-933D-8345-8BC1-A438279F62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437362"/>
            <a:ext cx="6175375" cy="47094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19251CCF-0C5D-844A-B60D-454B6F4CF4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66960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0641FCC-CF38-4A42-8FB4-64051E912C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B270B4-A214-7E45-A890-6BAC4E8251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1186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7BF21E8-06FE-ED4C-A7F8-A63567FD3E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1283668" y="0"/>
            <a:ext cx="8875059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C9FA347-CA82-114B-89BB-2D0096356B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62419" y="14963"/>
            <a:ext cx="4788305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AD98D667-86D7-B74B-8C9A-71DA2CF566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2260600"/>
            <a:ext cx="6175375" cy="38861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944D738A-20C0-B748-B327-8E876267ED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6175375" cy="1511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17909A9-92A2-0943-9F6E-218DE53AD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9B6A588-9BAB-674F-9518-EC99DE8500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4574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C9FA347-CA82-114B-89BB-2D0096356B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62419" y="14963"/>
            <a:ext cx="4788305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61E191F0-BA5B-0A49-BDC1-4DECCDAD29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473200"/>
            <a:ext cx="6708775" cy="46735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B8C35B4-31B4-D048-8B5B-3052C2A7FF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67087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DDEDFBC-2BBC-8044-9013-84D490E56244}"/>
              </a:ext>
            </a:extLst>
          </p:cNvPr>
          <p:cNvSpPr txBox="1">
            <a:spLocks/>
          </p:cNvSpPr>
          <p:nvPr userDrawn="1"/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941B7F-F83E-4140-8FFA-3D893A8E01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88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06CE2C6-5BEC-CA4A-8F6C-A915D31FC8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357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3171AAD-6D30-5A4E-A3D6-5A0DF12BE7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5325" y="3857402"/>
            <a:ext cx="3114675" cy="25148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0DB25A1-DAC9-1E43-BD6B-225FEDAE1C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37000" y="3857402"/>
            <a:ext cx="7785100" cy="2327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639072D-8C41-BB47-BB95-5A5B2C6E3B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4D8DFD-91F9-6F41-B717-7AE9BCF6CF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3183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AC6EBC4-9D65-0E4C-8831-2DDF084CC2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8195" y="0"/>
            <a:ext cx="8875059" cy="6858000"/>
          </a:xfrm>
          <a:prstGeom prst="rect">
            <a:avLst/>
          </a:prstGeom>
        </p:spPr>
      </p:pic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E7C06F77-82D9-DE4B-A069-2D36F7C941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384300"/>
            <a:ext cx="111029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5002A88-3E26-8741-BAE8-0DED09A792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4AE208B-DF49-924C-B420-795C25E841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17E1C6-8CA4-8E4E-9957-DC6FC17CC8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357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D7AE6CB-87A1-3D43-9BD4-92C9281F69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291777" y="6073"/>
            <a:ext cx="8875059" cy="6858000"/>
          </a:xfrm>
          <a:prstGeom prst="rect">
            <a:avLst/>
          </a:prstGeom>
        </p:spPr>
      </p:pic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E7C06F77-82D9-DE4B-A069-2D36F7C941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384300"/>
            <a:ext cx="111029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5002A88-3E26-8741-BAE8-0DED09A792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24BD26C-36B6-FD46-9E18-55319D569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D21210-F709-B74D-945F-2B13F3A03B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2883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4C4DC40-F44D-8942-86BF-4BDE7229F72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841E3F2B-2A14-7C40-B5E7-D4ADE46D3B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924" y="2580299"/>
            <a:ext cx="10899775" cy="8319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756BCC41-7EB3-C74B-A59E-54467E16AC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16275" y="1587789"/>
            <a:ext cx="9353072" cy="83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AAD8674-0CFB-4147-B008-DDAF20B38B8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576388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B846C891-3786-2C44-BE51-65461C3D1AA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953954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4B9A5009-779C-E543-9A75-EEE8F7FC6DF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88887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60399EF4-7C0F-F344-84E0-C7D09670D8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775699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8" name="Slide Number Placeholder 5">
            <a:extLst>
              <a:ext uri="{FF2B5EF4-FFF2-40B4-BE49-F238E27FC236}">
                <a16:creationId xmlns:a16="http://schemas.microsoft.com/office/drawing/2014/main" id="{9B910354-0889-CB40-ABB2-B9E1E8B990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1699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4BC163D3-04B3-3948-A626-4D86AA27E58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76582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64C24395-19CC-DF44-B222-EF45EC319A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70122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FA691CF4-6F42-894B-8D5B-3C54E0F17D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895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 b="1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3AD2067D-F96D-2140-82C5-83EC1C0B1A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99481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 b="1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D5519F6-B189-024C-B6ED-8E26415EBF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927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7CB1E-7CE7-EC43-BBFB-671E78489B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26308" y="6289415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E20B2A-CB08-0B49-B395-A410AE83215B}"/>
              </a:ext>
            </a:extLst>
          </p:cNvPr>
          <p:cNvSpPr/>
          <p:nvPr userDrawn="1"/>
        </p:nvSpPr>
        <p:spPr>
          <a:xfrm>
            <a:off x="1222644" y="5314139"/>
            <a:ext cx="3552405" cy="407585"/>
          </a:xfrm>
          <a:prstGeom prst="rect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1536AF-8612-DB42-9A92-EF3C4288DC1E}"/>
              </a:ext>
            </a:extLst>
          </p:cNvPr>
          <p:cNvSpPr/>
          <p:nvPr userDrawn="1"/>
        </p:nvSpPr>
        <p:spPr>
          <a:xfrm>
            <a:off x="4933827" y="5314139"/>
            <a:ext cx="2325080" cy="407585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60E78A-FBD3-2842-A1D9-CDD905B80AF0}"/>
              </a:ext>
            </a:extLst>
          </p:cNvPr>
          <p:cNvSpPr/>
          <p:nvPr userDrawn="1"/>
        </p:nvSpPr>
        <p:spPr>
          <a:xfrm>
            <a:off x="7406705" y="5314139"/>
            <a:ext cx="3552405" cy="407585"/>
          </a:xfrm>
          <a:prstGeom prst="rect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D3228BCE-70EE-F84E-9D25-F5F18E6A901E}"/>
              </a:ext>
            </a:extLst>
          </p:cNvPr>
          <p:cNvSpPr txBox="1"/>
          <p:nvPr userDrawn="1"/>
        </p:nvSpPr>
        <p:spPr>
          <a:xfrm>
            <a:off x="7406705" y="5246567"/>
            <a:ext cx="3552405" cy="3597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8"/>
              </a:lnSpc>
            </a:pPr>
            <a:r>
              <a:rPr lang="en-US" sz="1200" dirty="0" err="1">
                <a:latin typeface="Lato" panose="020F0502020204030203" pitchFamily="34" charset="77"/>
              </a:rPr>
              <a:t>info@windingriverconsulting.com</a:t>
            </a:r>
            <a:endParaRPr lang="en-US" sz="1200" dirty="0">
              <a:solidFill>
                <a:srgbClr val="000000"/>
              </a:solidFill>
              <a:latin typeface="Lato" panose="020F0502020204030203" pitchFamily="34" charset="77"/>
              <a:ea typeface="Poppins"/>
              <a:cs typeface="Poppins"/>
              <a:sym typeface="Poppins"/>
            </a:endParaRP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6BDD26C-C75F-3E46-83A2-348CACEC6A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1537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961EF129-930B-094A-A0AB-BEA0CDA447AE}"/>
              </a:ext>
            </a:extLst>
          </p:cNvPr>
          <p:cNvSpPr txBox="1"/>
          <p:nvPr userDrawn="1"/>
        </p:nvSpPr>
        <p:spPr>
          <a:xfrm>
            <a:off x="1222644" y="5295995"/>
            <a:ext cx="3552405" cy="319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2862"/>
              </a:lnSpc>
              <a:spcBef>
                <a:spcPct val="0"/>
              </a:spcBef>
            </a:pPr>
            <a:r>
              <a:rPr lang="en-US" sz="1200" dirty="0" err="1">
                <a:latin typeface="Lato" panose="020F0502020204030203" pitchFamily="34" charset="77"/>
              </a:rPr>
              <a:t>windingriverconsulting.com</a:t>
            </a:r>
            <a:endParaRPr lang="en-US" sz="1200" u="none" strike="noStrike" dirty="0">
              <a:solidFill>
                <a:srgbClr val="000000"/>
              </a:solidFill>
              <a:latin typeface="Lato" panose="020F0502020204030203" pitchFamily="34" charset="77"/>
              <a:ea typeface="Poppins"/>
              <a:cs typeface="Poppins"/>
              <a:sym typeface="Poppins"/>
            </a:endParaRPr>
          </a:p>
        </p:txBody>
      </p:sp>
      <p:sp>
        <p:nvSpPr>
          <p:cNvPr id="18" name="TextBox 2">
            <a:extLst>
              <a:ext uri="{FF2B5EF4-FFF2-40B4-BE49-F238E27FC236}">
                <a16:creationId xmlns:a16="http://schemas.microsoft.com/office/drawing/2014/main" id="{EFA36F9A-6792-8B4B-A70D-791108FBBE4C}"/>
              </a:ext>
            </a:extLst>
          </p:cNvPr>
          <p:cNvSpPr txBox="1"/>
          <p:nvPr userDrawn="1"/>
        </p:nvSpPr>
        <p:spPr>
          <a:xfrm>
            <a:off x="5196988" y="5295995"/>
            <a:ext cx="1798758" cy="3171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2862"/>
              </a:lnSpc>
              <a:spcBef>
                <a:spcPct val="0"/>
              </a:spcBef>
            </a:pPr>
            <a:r>
              <a:rPr lang="en-US" sz="1200" dirty="0">
                <a:latin typeface="Lato" panose="020F0502020204030203" pitchFamily="34" charset="7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(440) 723-3653</a:t>
            </a:r>
            <a:endParaRPr lang="en-US" sz="1200" u="none" strike="noStrike" dirty="0">
              <a:latin typeface="Lato" panose="020F0502020204030203" pitchFamily="34" charset="77"/>
              <a:ea typeface="Poppins"/>
              <a:cs typeface="Poppins"/>
              <a:sym typeface="Poppin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4D47EE2-EE6B-D643-869F-99DACCC8F8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4308" y="6206608"/>
            <a:ext cx="2319154" cy="5307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CB3CD9-697B-0B45-91B5-0D7826F192F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5533" y="3691803"/>
            <a:ext cx="2817920" cy="117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09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rgbClr val="002845"/>
            </a:gs>
            <a:gs pos="100000">
              <a:srgbClr val="002845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0" y="1447800"/>
            <a:ext cx="12192000" cy="5410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0999" y="6495772"/>
            <a:ext cx="445453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sz="800" spc="-54"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t>© Winding River Consulting  2026</a:t>
            </a:r>
          </a:p>
        </p:txBody>
      </p:sp>
      <p:sp>
        <p:nvSpPr>
          <p:cNvPr id="4" name="Text Placeholder 10"/>
          <p:cNvSpPr txBox="1"/>
          <p:nvPr/>
        </p:nvSpPr>
        <p:spPr>
          <a:xfrm>
            <a:off x="741044" y="266700"/>
            <a:ext cx="5144136" cy="586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32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EDIT MASTER TEXT STYLES</a:t>
            </a:r>
          </a:p>
        </p:txBody>
      </p:sp>
      <p:pic>
        <p:nvPicPr>
          <p:cNvPr id="5" name="Picture 7" descr="Picture 7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113785" y="443274"/>
            <a:ext cx="1550887" cy="64564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Title Text</a:t>
            </a:r>
          </a:p>
        </p:txBody>
      </p:sp>
      <p:sp>
        <p:nvSpPr>
          <p:cNvPr id="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45016" y="6420165"/>
            <a:ext cx="273656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757982"/>
                </a:solidFill>
                <a:latin typeface="Segoe UI Symbol"/>
                <a:ea typeface="Segoe UI Symbol"/>
                <a:cs typeface="Segoe UI Symbol"/>
                <a:sym typeface="Segoe UI Symbo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88" r:id="rId22"/>
    <p:sldLayoutId id="2147483671" r:id="rId23"/>
    <p:sldLayoutId id="2147483689" r:id="rId24"/>
    <p:sldLayoutId id="2147483673" r:id="rId25"/>
    <p:sldLayoutId id="2147483674" r:id="rId26"/>
    <p:sldLayoutId id="2147483675" r:id="rId27"/>
    <p:sldLayoutId id="2147483690" r:id="rId2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2845"/>
          </a:solidFill>
          <a:uFillTx/>
          <a:latin typeface="Segoe UI Symbol"/>
          <a:ea typeface="Segoe UI Symbol"/>
          <a:cs typeface="Segoe UI Symbol"/>
          <a:sym typeface="Segoe UI Symbol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2845"/>
          </a:solidFill>
          <a:uFillTx/>
          <a:latin typeface="Segoe UI Symbol"/>
          <a:ea typeface="Segoe UI Symbol"/>
          <a:cs typeface="Segoe UI Symbol"/>
          <a:sym typeface="Segoe UI Symbol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2845"/>
          </a:solidFill>
          <a:uFillTx/>
          <a:latin typeface="Segoe UI Symbol"/>
          <a:ea typeface="Segoe UI Symbol"/>
          <a:cs typeface="Segoe UI Symbol"/>
          <a:sym typeface="Segoe UI Symbol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2845"/>
          </a:solidFill>
          <a:uFillTx/>
          <a:latin typeface="Segoe UI Symbol"/>
          <a:ea typeface="Segoe UI Symbol"/>
          <a:cs typeface="Segoe UI Symbol"/>
          <a:sym typeface="Segoe UI Symbol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2845"/>
          </a:solidFill>
          <a:uFillTx/>
          <a:latin typeface="Segoe UI Symbol"/>
          <a:ea typeface="Segoe UI Symbol"/>
          <a:cs typeface="Segoe UI Symbol"/>
          <a:sym typeface="Segoe UI Symbol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2845"/>
          </a:solidFill>
          <a:uFillTx/>
          <a:latin typeface="Segoe UI Symbol"/>
          <a:ea typeface="Segoe UI Symbol"/>
          <a:cs typeface="Segoe UI Symbol"/>
          <a:sym typeface="Segoe UI Symbol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2845"/>
          </a:solidFill>
          <a:uFillTx/>
          <a:latin typeface="Segoe UI Symbol"/>
          <a:ea typeface="Segoe UI Symbol"/>
          <a:cs typeface="Segoe UI Symbol"/>
          <a:sym typeface="Segoe UI Symbol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2845"/>
          </a:solidFill>
          <a:uFillTx/>
          <a:latin typeface="Segoe UI Symbol"/>
          <a:ea typeface="Segoe UI Symbol"/>
          <a:cs typeface="Segoe UI Symbol"/>
          <a:sym typeface="Segoe UI Symbol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2845"/>
          </a:solidFill>
          <a:uFillTx/>
          <a:latin typeface="Segoe UI Symbol"/>
          <a:ea typeface="Segoe UI Symbol"/>
          <a:cs typeface="Segoe UI Symbol"/>
          <a:sym typeface="Segoe UI Symbo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egoe UI Symbo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egoe UI Symbo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egoe UI Symbo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egoe UI Symbo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egoe UI Symbo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egoe UI Symbo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egoe UI Symbo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egoe UI Symbo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egoe UI Symbo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3000">
              <a:schemeClr val="tx1"/>
            </a:gs>
            <a:gs pos="100000">
              <a:schemeClr val="tx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2">
            <a:extLst>
              <a:ext uri="{FF2B5EF4-FFF2-40B4-BE49-F238E27FC236}">
                <a16:creationId xmlns:a16="http://schemas.microsoft.com/office/drawing/2014/main" id="{B60DA195-C1EA-D34F-A021-38A9E4085EE7}"/>
              </a:ext>
            </a:extLst>
          </p:cNvPr>
          <p:cNvSpPr txBox="1"/>
          <p:nvPr userDrawn="1"/>
        </p:nvSpPr>
        <p:spPr>
          <a:xfrm>
            <a:off x="392639" y="6516545"/>
            <a:ext cx="4454528" cy="123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800" spc="-54" dirty="0">
                <a:solidFill>
                  <a:schemeClr val="bg1"/>
                </a:solidFill>
                <a:latin typeface="Lato" panose="020F0502020204030203" pitchFamily="34" charset="77"/>
                <a:ea typeface="Poppins"/>
                <a:cs typeface="Poppins"/>
                <a:sym typeface="Poppins"/>
              </a:rPr>
              <a:t>© Winding River Consulting  2026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D640AB1-C9D5-614F-B64B-34FD548BCC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291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82" r:id="rId3"/>
    <p:sldLayoutId id="2147483683" r:id="rId4"/>
    <p:sldLayoutId id="2147483679" r:id="rId5"/>
    <p:sldLayoutId id="2147483681" r:id="rId6"/>
    <p:sldLayoutId id="2147483687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yQ6giVKp9ec?feature=oembed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IKxqy9SJ-0I?feature=oembed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Picture Placeholder 21" descr="Picture Placeholder 21"/>
          <p:cNvPicPr>
            <a:picLocks noGrp="1" noChangeAspect="1"/>
          </p:cNvPicPr>
          <p:nvPr>
            <p:ph type="pic" idx="21"/>
          </p:nvPr>
        </p:nvPicPr>
        <p:blipFill>
          <a:blip r:embed="rId2">
            <a:alphaModFix amt="35000"/>
          </a:blip>
          <a:srcRect l="25323" r="23574"/>
          <a:stretch>
            <a:fillRect/>
          </a:stretch>
        </p:blipFill>
        <p:spPr>
          <a:xfrm>
            <a:off x="6935205" y="0"/>
            <a:ext cx="5256796" cy="6858000"/>
          </a:xfrm>
          <a:prstGeom prst="rect">
            <a:avLst/>
          </a:prstGeom>
        </p:spPr>
      </p:pic>
      <p:pic>
        <p:nvPicPr>
          <p:cNvPr id="330" name="Picture 15" descr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465" y="0"/>
            <a:ext cx="8875061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1" name="Picture 7" descr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279" y="257883"/>
            <a:ext cx="4320319" cy="1798588"/>
          </a:xfrm>
          <a:prstGeom prst="rect">
            <a:avLst/>
          </a:prstGeom>
          <a:ln w="12700">
            <a:miter lim="400000"/>
          </a:ln>
        </p:spPr>
      </p:pic>
      <p:sp>
        <p:nvSpPr>
          <p:cNvPr id="332" name="Text Placeholder 6"/>
          <p:cNvSpPr>
            <a:spLocks noGrp="1"/>
          </p:cNvSpPr>
          <p:nvPr>
            <p:ph type="body" idx="22"/>
          </p:nvPr>
        </p:nvSpPr>
        <p:spPr>
          <a:xfrm>
            <a:off x="277713" y="2653513"/>
            <a:ext cx="6643063" cy="155097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lnSpc>
                <a:spcPct val="100000"/>
              </a:lnSpc>
              <a:defRPr sz="32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Presenting: The Most Important Business Communication Skill</a:t>
            </a:r>
          </a:p>
        </p:txBody>
      </p:sp>
      <p:grpSp>
        <p:nvGrpSpPr>
          <p:cNvPr id="339" name="Google Shape;171;p29"/>
          <p:cNvGrpSpPr/>
          <p:nvPr/>
        </p:nvGrpSpPr>
        <p:grpSpPr>
          <a:xfrm>
            <a:off x="531708" y="5548421"/>
            <a:ext cx="5238751" cy="535782"/>
            <a:chOff x="0" y="0"/>
            <a:chExt cx="5238749" cy="535781"/>
          </a:xfrm>
        </p:grpSpPr>
        <p:grpSp>
          <p:nvGrpSpPr>
            <p:cNvPr id="335" name="Google Shape;172;p29"/>
            <p:cNvGrpSpPr/>
            <p:nvPr/>
          </p:nvGrpSpPr>
          <p:grpSpPr>
            <a:xfrm>
              <a:off x="0" y="-1"/>
              <a:ext cx="2295526" cy="535783"/>
              <a:chOff x="0" y="0"/>
              <a:chExt cx="2295525" cy="535781"/>
            </a:xfrm>
          </p:grpSpPr>
          <p:sp>
            <p:nvSpPr>
              <p:cNvPr id="333" name="Google Shape;173;p29"/>
              <p:cNvSpPr/>
              <p:nvPr/>
            </p:nvSpPr>
            <p:spPr>
              <a:xfrm>
                <a:off x="0" y="-1"/>
                <a:ext cx="2295525" cy="535783"/>
              </a:xfrm>
              <a:prstGeom prst="rect">
                <a:avLst/>
              </a:prstGeom>
              <a:solidFill>
                <a:srgbClr val="92D05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400">
                    <a:solidFill>
                      <a:srgbClr val="FFFFFF"/>
                    </a:solidFill>
                    <a:latin typeface="Montserrat"/>
                    <a:ea typeface="Montserrat"/>
                    <a:cs typeface="Montserrat"/>
                    <a:sym typeface="Montserrat"/>
                  </a:defRPr>
                </a:pPr>
                <a:endParaRPr/>
              </a:p>
            </p:txBody>
          </p:sp>
          <p:sp>
            <p:nvSpPr>
              <p:cNvPr id="334" name="Google Shape;174;p29"/>
              <p:cNvSpPr txBox="1"/>
              <p:nvPr/>
            </p:nvSpPr>
            <p:spPr>
              <a:xfrm>
                <a:off x="410538" y="129390"/>
                <a:ext cx="1474451" cy="2844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4275" tIns="34275" rIns="34275" bIns="34275" numCol="1" anchor="t">
                <a:spAutoFit/>
              </a:bodyPr>
              <a:lstStyle>
                <a:lvl1pPr algn="ctr">
                  <a:defRPr sz="1400" b="1">
                    <a:solidFill>
                      <a:srgbClr val="FAF8FC"/>
                    </a:solidFill>
                    <a:latin typeface="Montserrat Light"/>
                    <a:ea typeface="Montserrat Light"/>
                    <a:cs typeface="Montserrat Light"/>
                    <a:sym typeface="Montserrat Light"/>
                  </a:defRPr>
                </a:lvl1pPr>
              </a:lstStyle>
              <a:p>
                <a:r>
                  <a:rPr lang="en-US" dirty="0"/>
                  <a:t>October, 2026</a:t>
                </a:r>
              </a:p>
            </p:txBody>
          </p:sp>
        </p:grpSp>
        <p:grpSp>
          <p:nvGrpSpPr>
            <p:cNvPr id="338" name="Google Shape;175;p29"/>
            <p:cNvGrpSpPr/>
            <p:nvPr/>
          </p:nvGrpSpPr>
          <p:grpSpPr>
            <a:xfrm>
              <a:off x="2943225" y="-1"/>
              <a:ext cx="2295525" cy="535783"/>
              <a:chOff x="0" y="0"/>
              <a:chExt cx="2295525" cy="535781"/>
            </a:xfrm>
          </p:grpSpPr>
          <p:sp>
            <p:nvSpPr>
              <p:cNvPr id="336" name="Google Shape;176;p29"/>
              <p:cNvSpPr/>
              <p:nvPr/>
            </p:nvSpPr>
            <p:spPr>
              <a:xfrm>
                <a:off x="0" y="-1"/>
                <a:ext cx="2295525" cy="535783"/>
              </a:xfrm>
              <a:prstGeom prst="rect">
                <a:avLst/>
              </a:prstGeom>
              <a:solidFill>
                <a:srgbClr val="91D1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400">
                    <a:solidFill>
                      <a:srgbClr val="FFFFFF"/>
                    </a:solidFill>
                    <a:latin typeface="Montserrat"/>
                    <a:ea typeface="Montserrat"/>
                    <a:cs typeface="Montserrat"/>
                    <a:sym typeface="Montserrat"/>
                  </a:defRPr>
                </a:pPr>
                <a:endParaRPr/>
              </a:p>
            </p:txBody>
          </p:sp>
          <p:sp>
            <p:nvSpPr>
              <p:cNvPr id="337" name="Google Shape;177;p29"/>
              <p:cNvSpPr txBox="1"/>
              <p:nvPr/>
            </p:nvSpPr>
            <p:spPr>
              <a:xfrm>
                <a:off x="54024" y="129396"/>
                <a:ext cx="2187476" cy="2844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4275" tIns="34275" rIns="34275" bIns="34275" numCol="1" anchor="t">
                <a:spAutoFit/>
              </a:bodyPr>
              <a:lstStyle>
                <a:lvl1pPr algn="ctr">
                  <a:defRPr sz="1400" b="1">
                    <a:solidFill>
                      <a:srgbClr val="FAF8FC"/>
                    </a:solidFill>
                    <a:latin typeface="Tahoma"/>
                    <a:ea typeface="Tahoma"/>
                    <a:cs typeface="Tahoma"/>
                    <a:sym typeface="Tahoma"/>
                  </a:defRPr>
                </a:lvl1pPr>
              </a:lstStyle>
              <a:p>
                <a:r>
                  <a:t>Ilana Isakov Katz</a:t>
                </a:r>
              </a:p>
            </p:txBody>
          </p:sp>
        </p:grp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663514" y="6420165"/>
            <a:ext cx="188899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pic>
        <p:nvPicPr>
          <p:cNvPr id="342" name="seinfeld-public-speaking" descr="seinfeld-public-speaking"/>
          <p:cNvPicPr>
            <a:picLocks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48000" y="1866899"/>
            <a:ext cx="6096001" cy="457200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42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663514" y="6420165"/>
            <a:ext cx="188899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pic>
        <p:nvPicPr>
          <p:cNvPr id="345" name="Screenshot 2026-05-04 at 4.34.41 PM.png" descr="Screenshot 2026-05-04 at 4.34.41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940" y="1797725"/>
            <a:ext cx="9534120" cy="47103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Text Placeholder 1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Warren Buffet</a:t>
            </a:r>
          </a:p>
        </p:txBody>
      </p:sp>
      <p:sp>
        <p:nvSpPr>
          <p:cNvPr id="348" name="Text Placeholder 2"/>
          <p:cNvSpPr>
            <a:spLocks noGrp="1"/>
          </p:cNvSpPr>
          <p:nvPr>
            <p:ph type="body" idx="21"/>
          </p:nvPr>
        </p:nvSpPr>
        <p:spPr>
          <a:xfrm>
            <a:off x="551266" y="2703376"/>
            <a:ext cx="11102976" cy="39356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0">
              <a:buSzTx/>
              <a:buFontTx/>
              <a:buNone/>
              <a:defRPr sz="32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Mastering the art of public speaking is the single greatest skill to boost your career.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​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Whatever you do, good communication skills are incredibly important and something that almost anybody can improve upon, both in writing and speaking.</a:t>
            </a:r>
          </a:p>
        </p:txBody>
      </p:sp>
      <p:sp>
        <p:nvSpPr>
          <p:cNvPr id="349" name="Text Placeholder 3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defTabSz="841247">
              <a:spcBef>
                <a:spcPts val="900"/>
              </a:spcBef>
              <a:defRPr sz="3312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All-time best investment</a:t>
            </a:r>
          </a:p>
        </p:txBody>
      </p:sp>
      <p:sp>
        <p:nvSpPr>
          <p:cNvPr id="350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663514" y="6420165"/>
            <a:ext cx="188899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Text Placeholder 2"/>
          <p:cNvSpPr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It’s not you, it’s me.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No, really.</a:t>
            </a:r>
          </a:p>
        </p:txBody>
      </p:sp>
      <p:sp>
        <p:nvSpPr>
          <p:cNvPr id="353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663514" y="6420165"/>
            <a:ext cx="188899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Text"/>
          <p:cNvSpPr txBox="1"/>
          <p:nvPr/>
        </p:nvSpPr>
        <p:spPr>
          <a:xfrm>
            <a:off x="1689825" y="-156653"/>
            <a:ext cx="14224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defRPr sz="120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 </a:t>
            </a:r>
          </a:p>
        </p:txBody>
      </p:sp>
      <p:pic>
        <p:nvPicPr>
          <p:cNvPr id="356" name="unknown.jpeg" descr="unknown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658518" y="2001043"/>
            <a:ext cx="2874971" cy="4303847"/>
          </a:xfrm>
          <a:prstGeom prst="rect">
            <a:avLst/>
          </a:prstGeom>
          <a:ln w="38100">
            <a:solidFill>
              <a:srgbClr val="E36920"/>
            </a:solidFill>
            <a:miter lim="400000"/>
          </a:ln>
        </p:spPr>
      </p:pic>
      <p:sp>
        <p:nvSpPr>
          <p:cNvPr id="357" name="Text"/>
          <p:cNvSpPr txBox="1"/>
          <p:nvPr/>
        </p:nvSpPr>
        <p:spPr>
          <a:xfrm>
            <a:off x="1816825" y="-29653"/>
            <a:ext cx="14224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defRPr sz="120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 </a:t>
            </a:r>
          </a:p>
        </p:txBody>
      </p:sp>
      <p:sp>
        <p:nvSpPr>
          <p:cNvPr id="358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663514" y="6420165"/>
            <a:ext cx="188899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Text"/>
          <p:cNvSpPr txBox="1"/>
          <p:nvPr/>
        </p:nvSpPr>
        <p:spPr>
          <a:xfrm>
            <a:off x="1689825" y="-156653"/>
            <a:ext cx="142241" cy="269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defRPr sz="120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 </a:t>
            </a:r>
          </a:p>
        </p:txBody>
      </p:sp>
      <p:sp>
        <p:nvSpPr>
          <p:cNvPr id="361" name="Text"/>
          <p:cNvSpPr txBox="1"/>
          <p:nvPr/>
        </p:nvSpPr>
        <p:spPr>
          <a:xfrm>
            <a:off x="1816825" y="-29653"/>
            <a:ext cx="14224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defRPr sz="120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 </a:t>
            </a:r>
          </a:p>
        </p:txBody>
      </p:sp>
      <p:sp>
        <p:nvSpPr>
          <p:cNvPr id="362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663514" y="6420165"/>
            <a:ext cx="188899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363" name="Lead Life Well"/>
          <p:cNvSpPr txBox="1"/>
          <p:nvPr/>
        </p:nvSpPr>
        <p:spPr>
          <a:xfrm>
            <a:off x="9903114" y="6373852"/>
            <a:ext cx="1067208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/>
            </a:lvl1pPr>
          </a:lstStyle>
          <a:p>
            <a:r>
              <a:t>Lead Life Well</a:t>
            </a:r>
          </a:p>
        </p:txBody>
      </p:sp>
      <p:pic>
        <p:nvPicPr>
          <p:cNvPr id="364" name="images.png" descr="imag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717" y="1656617"/>
            <a:ext cx="4992566" cy="49925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663514" y="6420165"/>
            <a:ext cx="188899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pic>
        <p:nvPicPr>
          <p:cNvPr id="367" name="Screenshot 2026-05-04 at 12.05.00 PM.png" descr="Screenshot 2026-05-04 at 12.05.00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058" y="1587440"/>
            <a:ext cx="4921884" cy="51309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663514" y="6420165"/>
            <a:ext cx="188899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pic>
        <p:nvPicPr>
          <p:cNvPr id="370" name="Children crash a live TV interview" descr="Children crash a live TV interview"/>
          <p:cNvPicPr>
            <a:picLocks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47999" y="1866900"/>
            <a:ext cx="6096001" cy="457200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70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578756" y="6420165"/>
            <a:ext cx="273657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pic>
        <p:nvPicPr>
          <p:cNvPr id="373" name="images.jpeg" descr="images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9425" y="1636306"/>
            <a:ext cx="5639215" cy="1510737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374" name="shopping.jpeg" descr="shopping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6" y="3015587"/>
            <a:ext cx="3085128" cy="3085128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375" name="images.jpeg" descr="images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4763" y="3009479"/>
            <a:ext cx="3259746" cy="216921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376" name="images.jpeg" descr="images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4485" y="4743431"/>
            <a:ext cx="5591448" cy="185423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377" name="Unknown.jpeg" descr="Unknown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7059" y="4864732"/>
            <a:ext cx="3085128" cy="172767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pic>
        <p:nvPicPr>
          <p:cNvPr id="378" name="margeaux-restaurant-table-set-up.jpg" descr="margeaux-restaurant-table-set-up.jpg"/>
          <p:cNvPicPr>
            <a:picLocks noChangeAspect="1"/>
          </p:cNvPicPr>
          <p:nvPr/>
        </p:nvPicPr>
        <p:blipFill>
          <a:blip r:embed="rId7"/>
          <a:srcRect b="7331"/>
          <a:stretch>
            <a:fillRect/>
          </a:stretch>
        </p:blipFill>
        <p:spPr>
          <a:xfrm>
            <a:off x="1945836" y="3051382"/>
            <a:ext cx="2913957" cy="1797402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589993" y="6420165"/>
            <a:ext cx="262420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pic>
        <p:nvPicPr>
          <p:cNvPr id="381" name="Screenshot 2026-05-04 at 12.37.38 PM.png" descr="Screenshot 2026-05-04 at 12.37.38 PM.png"/>
          <p:cNvPicPr>
            <a:picLocks noChangeAspect="1"/>
          </p:cNvPicPr>
          <p:nvPr/>
        </p:nvPicPr>
        <p:blipFill>
          <a:blip r:embed="rId2"/>
          <a:srcRect l="1626"/>
          <a:stretch>
            <a:fillRect/>
          </a:stretch>
        </p:blipFill>
        <p:spPr>
          <a:xfrm>
            <a:off x="1514871" y="1541065"/>
            <a:ext cx="9162075" cy="52238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578756" y="6420165"/>
            <a:ext cx="273657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384" name="Text Placeholder 2"/>
          <p:cNvSpPr/>
          <p:nvPr/>
        </p:nvSpPr>
        <p:spPr>
          <a:xfrm>
            <a:off x="5978249" y="1901096"/>
            <a:ext cx="4592228" cy="3935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defTabSz="438911">
              <a:defRPr sz="2112" i="1" baseline="9469">
                <a:solidFill>
                  <a:srgbClr val="000000">
                    <a:alpha val="84706"/>
                  </a:srgb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On September 16th, 2031 at 2:35 am, a temporal rift – a “tear” in the very fabric of time and space – will appear 16.5 meters above the area currently occupied by Jeffrey’s Bistro, 123 E Ivinson Ave, Laramie, WY. Only the person wielding this mallet will be able to enter the rift unscathed. If this person then completes the 8 Labors of Worthiness, he or she will become the supreme ruler of the universe.​</a:t>
            </a:r>
          </a:p>
        </p:txBody>
      </p:sp>
      <p:pic>
        <p:nvPicPr>
          <p:cNvPr id="385" name="mallet5.jpg" descr="mallet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011" y="2318090"/>
            <a:ext cx="4441829" cy="3331371"/>
          </a:xfrm>
          <a:prstGeom prst="rect">
            <a:avLst/>
          </a:prstGeom>
          <a:ln w="12700">
            <a:miter lim="400000"/>
          </a:ln>
        </p:spPr>
      </p:pic>
      <p:sp>
        <p:nvSpPr>
          <p:cNvPr id="386" name="Significant Objects &amp; Colson Whitehead"/>
          <p:cNvSpPr txBox="1"/>
          <p:nvPr/>
        </p:nvSpPr>
        <p:spPr>
          <a:xfrm>
            <a:off x="1462334" y="5749607"/>
            <a:ext cx="4359883" cy="240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0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Significant Objects &amp; Colson Whitehead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578756" y="6420165"/>
            <a:ext cx="273657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pic>
        <p:nvPicPr>
          <p:cNvPr id="389" name="104865258-GettyImages-187430778.jpg.jpeg" descr="104865258-GettyImages-187430778.jpg.jpeg"/>
          <p:cNvPicPr>
            <a:picLocks noChangeAspect="1"/>
          </p:cNvPicPr>
          <p:nvPr/>
        </p:nvPicPr>
        <p:blipFill>
          <a:blip r:embed="rId2"/>
          <a:srcRect t="4802"/>
          <a:stretch>
            <a:fillRect/>
          </a:stretch>
        </p:blipFill>
        <p:spPr>
          <a:xfrm>
            <a:off x="2428011" y="2187574"/>
            <a:ext cx="7336187" cy="39307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Unknown.jpeg" descr="Unknown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541" y="2584416"/>
            <a:ext cx="2844801" cy="3137257"/>
          </a:xfrm>
          <a:prstGeom prst="rect">
            <a:avLst/>
          </a:prstGeom>
          <a:ln w="12700">
            <a:miter lim="400000"/>
          </a:ln>
        </p:spPr>
      </p:pic>
      <p:sp>
        <p:nvSpPr>
          <p:cNvPr id="392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578756" y="6420165"/>
            <a:ext cx="273657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578756" y="6420165"/>
            <a:ext cx="273657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pic>
        <p:nvPicPr>
          <p:cNvPr id="395" name="Unknown.jpeg" descr="Unknown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667250" y="2724150"/>
            <a:ext cx="2857501" cy="2857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578756" y="6420165"/>
            <a:ext cx="273657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pic>
        <p:nvPicPr>
          <p:cNvPr id="398" name="Unknown.png" descr="Unknown.png"/>
          <p:cNvPicPr>
            <a:picLocks noChangeAspect="1"/>
          </p:cNvPicPr>
          <p:nvPr/>
        </p:nvPicPr>
        <p:blipFill>
          <a:blip r:embed="rId2"/>
          <a:srcRect l="12473" t="13453" r="12473" b="13453"/>
          <a:stretch>
            <a:fillRect/>
          </a:stretch>
        </p:blipFill>
        <p:spPr>
          <a:xfrm>
            <a:off x="4668043" y="2762249"/>
            <a:ext cx="2855845" cy="27812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578756" y="6420165"/>
            <a:ext cx="273657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pic>
        <p:nvPicPr>
          <p:cNvPr id="401" name="powerpoint-tips-pecha-kucha-tips-1.png" descr="powerpoint-tips-pecha-kucha-tips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508" y="1808549"/>
            <a:ext cx="6216866" cy="4273078"/>
          </a:xfrm>
          <a:prstGeom prst="rect">
            <a:avLst/>
          </a:prstGeom>
          <a:ln w="12700">
            <a:miter lim="400000"/>
          </a:ln>
        </p:spPr>
      </p:pic>
      <p:sp>
        <p:nvSpPr>
          <p:cNvPr id="402" name="Text"/>
          <p:cNvSpPr txBox="1"/>
          <p:nvPr/>
        </p:nvSpPr>
        <p:spPr>
          <a:xfrm>
            <a:off x="5089247" y="4192744"/>
            <a:ext cx="154941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defRPr sz="160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 </a:t>
            </a:r>
          </a:p>
        </p:txBody>
      </p:sp>
      <p:sp>
        <p:nvSpPr>
          <p:cNvPr id="403" name="Slide Design for the Artistically Challenged / Ellen Finkelstein"/>
          <p:cNvSpPr txBox="1"/>
          <p:nvPr/>
        </p:nvSpPr>
        <p:spPr>
          <a:xfrm>
            <a:off x="5646407" y="6253430"/>
            <a:ext cx="3520800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defTabSz="457200">
              <a:spcBef>
                <a:spcPts val="2500"/>
              </a:spcBef>
              <a:defRPr sz="1000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i="1"/>
              <a:t>Slide Design for the Artistically Challenged /</a:t>
            </a:r>
            <a:r>
              <a:t> Ellen Finkelstein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tg2013_028560_dsc_2259.jpg.jpeg" descr="tg2013_028560_dsc_2259.jpg.jpeg"/>
          <p:cNvPicPr>
            <a:picLocks noChangeAspect="1"/>
          </p:cNvPicPr>
          <p:nvPr/>
        </p:nvPicPr>
        <p:blipFill>
          <a:blip r:embed="rId2"/>
          <a:srcRect b="5591"/>
          <a:stretch>
            <a:fillRect/>
          </a:stretch>
        </p:blipFill>
        <p:spPr>
          <a:xfrm>
            <a:off x="2286997" y="1759689"/>
            <a:ext cx="7617688" cy="4786498"/>
          </a:xfrm>
          <a:prstGeom prst="rect">
            <a:avLst/>
          </a:prstGeom>
          <a:ln w="12700">
            <a:miter lim="400000"/>
          </a:ln>
        </p:spPr>
      </p:pic>
      <p:sp>
        <p:nvSpPr>
          <p:cNvPr id="406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578756" y="6420165"/>
            <a:ext cx="273657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he more strikingly visual your presentation is, the more people will remember it. And more importantly, they will remember you."/>
          <p:cNvSpPr txBox="1"/>
          <p:nvPr/>
        </p:nvSpPr>
        <p:spPr>
          <a:xfrm>
            <a:off x="1443505" y="3294430"/>
            <a:ext cx="9304990" cy="171694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The more strikingly visual your presentation is, the more people will remember it. And more importantly, they will remember you.</a:t>
            </a:r>
          </a:p>
        </p:txBody>
      </p:sp>
      <p:sp>
        <p:nvSpPr>
          <p:cNvPr id="409" name="Text Placeholder 1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Paul Arden</a:t>
            </a:r>
          </a:p>
        </p:txBody>
      </p:sp>
      <p:sp>
        <p:nvSpPr>
          <p:cNvPr id="410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578756" y="6420165"/>
            <a:ext cx="273657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578756" y="6420165"/>
            <a:ext cx="273657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pic>
        <p:nvPicPr>
          <p:cNvPr id="413" name="elephants+in+the+room.jpeg.jpeg" descr="elephants+in+the+room.jpeg.jpeg"/>
          <p:cNvPicPr>
            <a:picLocks noChangeAspect="1"/>
          </p:cNvPicPr>
          <p:nvPr/>
        </p:nvPicPr>
        <p:blipFill>
          <a:blip r:embed="rId2"/>
          <a:srcRect t="350" b="350"/>
          <a:stretch>
            <a:fillRect/>
          </a:stretch>
        </p:blipFill>
        <p:spPr>
          <a:xfrm>
            <a:off x="3252467" y="1488281"/>
            <a:ext cx="5686771" cy="53292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Text Placeholder 1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Take Aways</a:t>
            </a:r>
          </a:p>
        </p:txBody>
      </p:sp>
      <p:sp>
        <p:nvSpPr>
          <p:cNvPr id="416" name="Text Placeholder 2"/>
          <p:cNvSpPr>
            <a:spLocks noGrp="1"/>
          </p:cNvSpPr>
          <p:nvPr>
            <p:ph type="body" idx="21"/>
          </p:nvPr>
        </p:nvSpPr>
        <p:spPr>
          <a:xfrm>
            <a:off x="542925" y="1691007"/>
            <a:ext cx="11102975" cy="443039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214964" indent="-214964" defTabSz="612648">
              <a:lnSpc>
                <a:spcPct val="100000"/>
              </a:lnSpc>
              <a:spcBef>
                <a:spcPts val="600"/>
              </a:spcBef>
              <a:buFontTx/>
              <a:defRPr sz="2144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The most powerful tool in a leader’s arsenal. </a:t>
            </a:r>
          </a:p>
          <a:p>
            <a:pPr marL="214964" indent="-214964" defTabSz="612648">
              <a:lnSpc>
                <a:spcPct val="100000"/>
              </a:lnSpc>
              <a:spcBef>
                <a:spcPts val="600"/>
              </a:spcBef>
              <a:buFontTx/>
              <a:defRPr sz="2144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The fear is real.</a:t>
            </a:r>
          </a:p>
          <a:p>
            <a:pPr marL="214964" indent="-214964" defTabSz="612648">
              <a:lnSpc>
                <a:spcPct val="100000"/>
              </a:lnSpc>
              <a:spcBef>
                <a:spcPts val="600"/>
              </a:spcBef>
              <a:buFontTx/>
              <a:defRPr sz="2144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Attention spans are short, so the brain needs constant stimulation to it keep from getting bored.</a:t>
            </a:r>
          </a:p>
          <a:p>
            <a:pPr marL="214964" indent="-214964" defTabSz="612648">
              <a:lnSpc>
                <a:spcPct val="100000"/>
              </a:lnSpc>
              <a:spcBef>
                <a:spcPts val="600"/>
              </a:spcBef>
              <a:buFontTx/>
              <a:defRPr sz="2144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An organized presentation is as much your road map as it is your audiences’. </a:t>
            </a:r>
          </a:p>
          <a:p>
            <a:pPr marL="214964" indent="-214964" defTabSz="612648">
              <a:lnSpc>
                <a:spcPct val="100000"/>
              </a:lnSpc>
              <a:spcBef>
                <a:spcPts val="600"/>
              </a:spcBef>
              <a:buFontTx/>
              <a:defRPr sz="2144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Storytelling has been a part of the human experience since the beginning of time. Science confirms: Our brains are hardwired for stories. </a:t>
            </a:r>
          </a:p>
          <a:p>
            <a:pPr marL="214964" indent="-214964" defTabSz="612648">
              <a:lnSpc>
                <a:spcPct val="100000"/>
              </a:lnSpc>
              <a:spcBef>
                <a:spcPts val="600"/>
              </a:spcBef>
              <a:buFontTx/>
              <a:defRPr sz="2144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Practice, practice, practice! </a:t>
            </a:r>
          </a:p>
          <a:p>
            <a:pPr marL="214964" indent="-214964" defTabSz="612648">
              <a:lnSpc>
                <a:spcPct val="100000"/>
              </a:lnSpc>
              <a:spcBef>
                <a:spcPts val="600"/>
              </a:spcBef>
              <a:buFontTx/>
              <a:defRPr sz="2144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Engage your audience - dialog, break outs, exercises, questions, etc.</a:t>
            </a:r>
          </a:p>
          <a:p>
            <a:pPr marL="214964" indent="-214964" defTabSz="612648">
              <a:lnSpc>
                <a:spcPct val="100000"/>
              </a:lnSpc>
              <a:spcBef>
                <a:spcPts val="600"/>
              </a:spcBef>
              <a:buFontTx/>
              <a:defRPr sz="2144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Provide a purpose - a ‘call to action’, next steps, and/or take aways.</a:t>
            </a:r>
          </a:p>
          <a:p>
            <a:pPr marL="214964" indent="-214964" defTabSz="612648">
              <a:lnSpc>
                <a:spcPct val="100000"/>
              </a:lnSpc>
              <a:spcBef>
                <a:spcPts val="600"/>
              </a:spcBef>
              <a:buFontTx/>
              <a:defRPr sz="2144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Remember: Life happens.</a:t>
            </a:r>
          </a:p>
        </p:txBody>
      </p:sp>
      <p:sp>
        <p:nvSpPr>
          <p:cNvPr id="417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578756" y="6420165"/>
            <a:ext cx="273657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1769" y="284386"/>
            <a:ext cx="1846510" cy="768719"/>
          </a:xfrm>
          <a:prstGeom prst="rect">
            <a:avLst/>
          </a:prstGeom>
          <a:ln w="12700">
            <a:miter lim="400000"/>
          </a:ln>
        </p:spPr>
      </p:pic>
      <p:sp>
        <p:nvSpPr>
          <p:cNvPr id="420" name="Thank You Contact…"/>
          <p:cNvSpPr txBox="1">
            <a:spLocks noGrp="1"/>
          </p:cNvSpPr>
          <p:nvPr>
            <p:ph type="body" idx="1"/>
          </p:nvPr>
        </p:nvSpPr>
        <p:spPr>
          <a:xfrm>
            <a:off x="1073838" y="842101"/>
            <a:ext cx="6579577" cy="5669348"/>
          </a:xfrm>
          <a:prstGeom prst="rect">
            <a:avLst/>
          </a:prstGeom>
          <a:ln>
            <a:noFill/>
            <a:miter lim="400000"/>
          </a:ln>
        </p:spPr>
        <p:txBody>
          <a:bodyPr/>
          <a:lstStyle/>
          <a:p>
            <a:pPr>
              <a:lnSpc>
                <a:spcPct val="150000"/>
              </a:lnSpc>
            </a:pPr>
            <a:r>
              <a:t>Thank You</a:t>
            </a:r>
            <a:br/>
            <a:r>
              <a:rPr sz="2400" b="0" spc="300"/>
              <a:t>Contact</a:t>
            </a:r>
          </a:p>
          <a:p>
            <a:pPr marL="342900" indent="-342900">
              <a:lnSpc>
                <a:spcPct val="150000"/>
              </a:lnSpc>
              <a:buSzPct val="100000"/>
              <a:buFont typeface="Arial"/>
              <a:buChar char="•"/>
              <a:defRPr sz="2400" b="0" spc="300"/>
            </a:pPr>
            <a:r>
              <a:t>ikatz@windingriverconsulting.com</a:t>
            </a:r>
          </a:p>
          <a:p>
            <a:pPr marL="342900" indent="-342900">
              <a:lnSpc>
                <a:spcPct val="150000"/>
              </a:lnSpc>
              <a:buSzPct val="100000"/>
              <a:buFont typeface="Arial"/>
              <a:buChar char="•"/>
              <a:defRPr sz="2400" b="0" spc="300"/>
            </a:pPr>
            <a:r>
              <a:t>216.548.4770</a:t>
            </a:r>
          </a:p>
          <a:p>
            <a:pPr>
              <a:lnSpc>
                <a:spcPct val="150000"/>
              </a:lnSpc>
              <a:defRPr sz="2400" b="0" spc="300"/>
            </a:pPr>
            <a:r>
              <a:t>Skills</a:t>
            </a:r>
          </a:p>
          <a:p>
            <a:pPr marL="342900" indent="-342900">
              <a:lnSpc>
                <a:spcPct val="150000"/>
              </a:lnSpc>
              <a:buSzPct val="100000"/>
              <a:buFont typeface="Arial"/>
              <a:buChar char="•"/>
              <a:defRPr sz="2400" b="0" spc="300"/>
            </a:pPr>
            <a:r>
              <a:t>Marketing Communications, Branding, Internal Comms, Advertising, PR</a:t>
            </a:r>
          </a:p>
        </p:txBody>
      </p:sp>
      <p:pic>
        <p:nvPicPr>
          <p:cNvPr id="421" name="_MG_4923-Edit-print.jpg" descr="_MG_4923-Edit-print.jpg"/>
          <p:cNvPicPr>
            <a:picLocks noChangeAspect="1"/>
          </p:cNvPicPr>
          <p:nvPr/>
        </p:nvPicPr>
        <p:blipFill>
          <a:blip r:embed="rId3"/>
          <a:srcRect b="15023"/>
          <a:stretch>
            <a:fillRect/>
          </a:stretch>
        </p:blipFill>
        <p:spPr>
          <a:xfrm>
            <a:off x="7331767" y="3040977"/>
            <a:ext cx="4289860" cy="2916296"/>
          </a:xfrm>
          <a:prstGeom prst="rect">
            <a:avLst/>
          </a:prstGeom>
          <a:ln w="12700">
            <a:miter lim="400000"/>
          </a:ln>
        </p:spPr>
      </p:pic>
      <p:sp>
        <p:nvSpPr>
          <p:cNvPr id="422" name="Google Shape;367;p47"/>
          <p:cNvSpPr/>
          <p:nvPr/>
        </p:nvSpPr>
        <p:spPr>
          <a:xfrm>
            <a:off x="691555" y="1703864"/>
            <a:ext cx="279585" cy="228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36" y="8400"/>
                </a:moveTo>
                <a:lnTo>
                  <a:pt x="18164" y="8400"/>
                </a:lnTo>
                <a:cubicBezTo>
                  <a:pt x="18435" y="8400"/>
                  <a:pt x="18655" y="8132"/>
                  <a:pt x="18655" y="7800"/>
                </a:cubicBezTo>
                <a:cubicBezTo>
                  <a:pt x="18655" y="7468"/>
                  <a:pt x="18435" y="7200"/>
                  <a:pt x="18164" y="7200"/>
                </a:cubicBezTo>
                <a:lnTo>
                  <a:pt x="3436" y="7200"/>
                </a:lnTo>
                <a:cubicBezTo>
                  <a:pt x="3165" y="7200"/>
                  <a:pt x="2945" y="7468"/>
                  <a:pt x="2945" y="7800"/>
                </a:cubicBezTo>
                <a:cubicBezTo>
                  <a:pt x="2945" y="8132"/>
                  <a:pt x="3165" y="8400"/>
                  <a:pt x="3436" y="8400"/>
                </a:cubicBezTo>
                <a:moveTo>
                  <a:pt x="3436" y="10800"/>
                </a:moveTo>
                <a:lnTo>
                  <a:pt x="18164" y="10800"/>
                </a:lnTo>
                <a:cubicBezTo>
                  <a:pt x="18435" y="10800"/>
                  <a:pt x="18655" y="10532"/>
                  <a:pt x="18655" y="10200"/>
                </a:cubicBezTo>
                <a:cubicBezTo>
                  <a:pt x="18655" y="9868"/>
                  <a:pt x="18435" y="9600"/>
                  <a:pt x="18164" y="9600"/>
                </a:cubicBezTo>
                <a:lnTo>
                  <a:pt x="3436" y="9600"/>
                </a:lnTo>
                <a:cubicBezTo>
                  <a:pt x="3165" y="9600"/>
                  <a:pt x="2945" y="9868"/>
                  <a:pt x="2945" y="10200"/>
                </a:cubicBezTo>
                <a:cubicBezTo>
                  <a:pt x="2945" y="10532"/>
                  <a:pt x="3165" y="10800"/>
                  <a:pt x="3436" y="10800"/>
                </a:cubicBezTo>
                <a:moveTo>
                  <a:pt x="3436" y="13200"/>
                </a:moveTo>
                <a:lnTo>
                  <a:pt x="13255" y="13200"/>
                </a:lnTo>
                <a:cubicBezTo>
                  <a:pt x="13526" y="13200"/>
                  <a:pt x="13745" y="12931"/>
                  <a:pt x="13745" y="12601"/>
                </a:cubicBezTo>
                <a:cubicBezTo>
                  <a:pt x="13745" y="12268"/>
                  <a:pt x="13526" y="12000"/>
                  <a:pt x="13255" y="12000"/>
                </a:cubicBezTo>
                <a:lnTo>
                  <a:pt x="3436" y="12000"/>
                </a:lnTo>
                <a:cubicBezTo>
                  <a:pt x="3165" y="12000"/>
                  <a:pt x="2945" y="12268"/>
                  <a:pt x="2945" y="12601"/>
                </a:cubicBezTo>
                <a:cubicBezTo>
                  <a:pt x="2945" y="12931"/>
                  <a:pt x="3165" y="13200"/>
                  <a:pt x="3436" y="13200"/>
                </a:cubicBezTo>
                <a:moveTo>
                  <a:pt x="20618" y="19200"/>
                </a:moveTo>
                <a:lnTo>
                  <a:pt x="18114" y="19200"/>
                </a:lnTo>
                <a:cubicBezTo>
                  <a:pt x="17887" y="17831"/>
                  <a:pt x="16897" y="16800"/>
                  <a:pt x="15709" y="16800"/>
                </a:cubicBezTo>
                <a:cubicBezTo>
                  <a:pt x="14522" y="16800"/>
                  <a:pt x="13532" y="17831"/>
                  <a:pt x="13304" y="19200"/>
                </a:cubicBezTo>
                <a:lnTo>
                  <a:pt x="8296" y="19200"/>
                </a:lnTo>
                <a:cubicBezTo>
                  <a:pt x="8068" y="17831"/>
                  <a:pt x="7078" y="16800"/>
                  <a:pt x="5891" y="16800"/>
                </a:cubicBezTo>
                <a:cubicBezTo>
                  <a:pt x="4703" y="16800"/>
                  <a:pt x="3713" y="17831"/>
                  <a:pt x="3486" y="19200"/>
                </a:cubicBezTo>
                <a:lnTo>
                  <a:pt x="982" y="19200"/>
                </a:lnTo>
                <a:lnTo>
                  <a:pt x="982" y="1200"/>
                </a:lnTo>
                <a:lnTo>
                  <a:pt x="20618" y="1200"/>
                </a:lnTo>
                <a:cubicBezTo>
                  <a:pt x="20618" y="1200"/>
                  <a:pt x="20618" y="19200"/>
                  <a:pt x="20618" y="19200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538"/>
                  <a:pt x="0" y="1200"/>
                </a:cubicBezTo>
                <a:lnTo>
                  <a:pt x="0" y="19200"/>
                </a:lnTo>
                <a:cubicBezTo>
                  <a:pt x="0" y="19862"/>
                  <a:pt x="440" y="20400"/>
                  <a:pt x="982" y="20400"/>
                </a:cubicBezTo>
                <a:lnTo>
                  <a:pt x="3927" y="20400"/>
                </a:lnTo>
                <a:cubicBezTo>
                  <a:pt x="4199" y="20400"/>
                  <a:pt x="4418" y="20132"/>
                  <a:pt x="4418" y="19800"/>
                </a:cubicBezTo>
                <a:cubicBezTo>
                  <a:pt x="4418" y="18807"/>
                  <a:pt x="5078" y="18000"/>
                  <a:pt x="5891" y="18000"/>
                </a:cubicBezTo>
                <a:cubicBezTo>
                  <a:pt x="6704" y="18000"/>
                  <a:pt x="7364" y="18807"/>
                  <a:pt x="7364" y="19800"/>
                </a:cubicBezTo>
                <a:cubicBezTo>
                  <a:pt x="7364" y="20132"/>
                  <a:pt x="7583" y="20400"/>
                  <a:pt x="7855" y="20400"/>
                </a:cubicBezTo>
                <a:lnTo>
                  <a:pt x="13745" y="20400"/>
                </a:lnTo>
                <a:cubicBezTo>
                  <a:pt x="14017" y="20400"/>
                  <a:pt x="14236" y="20132"/>
                  <a:pt x="14236" y="19800"/>
                </a:cubicBezTo>
                <a:cubicBezTo>
                  <a:pt x="14236" y="18807"/>
                  <a:pt x="14896" y="18000"/>
                  <a:pt x="15709" y="18000"/>
                </a:cubicBezTo>
                <a:cubicBezTo>
                  <a:pt x="16523" y="18000"/>
                  <a:pt x="17182" y="18807"/>
                  <a:pt x="17182" y="19800"/>
                </a:cubicBezTo>
                <a:cubicBezTo>
                  <a:pt x="17182" y="20132"/>
                  <a:pt x="17401" y="20400"/>
                  <a:pt x="17673" y="20400"/>
                </a:cubicBezTo>
                <a:lnTo>
                  <a:pt x="20618" y="20400"/>
                </a:lnTo>
                <a:cubicBezTo>
                  <a:pt x="21160" y="20400"/>
                  <a:pt x="21600" y="19862"/>
                  <a:pt x="21600" y="19200"/>
                </a:cubicBezTo>
                <a:lnTo>
                  <a:pt x="21600" y="1200"/>
                </a:lnTo>
                <a:cubicBezTo>
                  <a:pt x="21600" y="538"/>
                  <a:pt x="21160" y="0"/>
                  <a:pt x="20618" y="0"/>
                </a:cubicBezTo>
                <a:moveTo>
                  <a:pt x="5891" y="19200"/>
                </a:moveTo>
                <a:cubicBezTo>
                  <a:pt x="5620" y="19200"/>
                  <a:pt x="5400" y="19468"/>
                  <a:pt x="5400" y="19800"/>
                </a:cubicBezTo>
                <a:lnTo>
                  <a:pt x="5400" y="21000"/>
                </a:lnTo>
                <a:cubicBezTo>
                  <a:pt x="5400" y="21332"/>
                  <a:pt x="5620" y="21600"/>
                  <a:pt x="5891" y="21600"/>
                </a:cubicBezTo>
                <a:cubicBezTo>
                  <a:pt x="6162" y="21600"/>
                  <a:pt x="6382" y="21332"/>
                  <a:pt x="6382" y="21000"/>
                </a:cubicBezTo>
                <a:lnTo>
                  <a:pt x="6382" y="19800"/>
                </a:lnTo>
                <a:cubicBezTo>
                  <a:pt x="6382" y="19468"/>
                  <a:pt x="6162" y="19200"/>
                  <a:pt x="5891" y="19200"/>
                </a:cubicBezTo>
                <a:moveTo>
                  <a:pt x="3436" y="6000"/>
                </a:moveTo>
                <a:lnTo>
                  <a:pt x="18164" y="6000"/>
                </a:lnTo>
                <a:cubicBezTo>
                  <a:pt x="18435" y="6000"/>
                  <a:pt x="18655" y="5732"/>
                  <a:pt x="18655" y="5400"/>
                </a:cubicBezTo>
                <a:cubicBezTo>
                  <a:pt x="18655" y="5069"/>
                  <a:pt x="18435" y="4800"/>
                  <a:pt x="18164" y="4800"/>
                </a:cubicBezTo>
                <a:lnTo>
                  <a:pt x="3436" y="4800"/>
                </a:lnTo>
                <a:cubicBezTo>
                  <a:pt x="3165" y="4800"/>
                  <a:pt x="2945" y="5069"/>
                  <a:pt x="2945" y="5400"/>
                </a:cubicBezTo>
                <a:cubicBezTo>
                  <a:pt x="2945" y="5732"/>
                  <a:pt x="3165" y="6000"/>
                  <a:pt x="3436" y="6000"/>
                </a:cubicBezTo>
                <a:moveTo>
                  <a:pt x="15709" y="19200"/>
                </a:moveTo>
                <a:cubicBezTo>
                  <a:pt x="15438" y="19200"/>
                  <a:pt x="15218" y="19468"/>
                  <a:pt x="15218" y="19800"/>
                </a:cubicBezTo>
                <a:lnTo>
                  <a:pt x="15218" y="21000"/>
                </a:lnTo>
                <a:cubicBezTo>
                  <a:pt x="15218" y="21332"/>
                  <a:pt x="15438" y="21600"/>
                  <a:pt x="15709" y="21600"/>
                </a:cubicBezTo>
                <a:cubicBezTo>
                  <a:pt x="15980" y="21600"/>
                  <a:pt x="16200" y="21332"/>
                  <a:pt x="16200" y="21000"/>
                </a:cubicBezTo>
                <a:lnTo>
                  <a:pt x="16200" y="19800"/>
                </a:lnTo>
                <a:cubicBezTo>
                  <a:pt x="16200" y="19468"/>
                  <a:pt x="15980" y="19200"/>
                  <a:pt x="15709" y="19200"/>
                </a:cubicBezTo>
              </a:path>
            </a:pathLst>
          </a:custGeom>
          <a:solidFill>
            <a:srgbClr val="53585F"/>
          </a:solidFill>
          <a:ln w="12700">
            <a:solidFill>
              <a:srgbClr val="8EBF4B"/>
            </a:solidFill>
            <a:miter lim="400000"/>
          </a:ln>
        </p:spPr>
        <p:txBody>
          <a:bodyPr lIns="45719" rIns="45719" anchor="ctr"/>
          <a:lstStyle/>
          <a:p>
            <a:pPr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423" name="Google Shape;368;p47"/>
          <p:cNvSpPr/>
          <p:nvPr/>
        </p:nvSpPr>
        <p:spPr>
          <a:xfrm>
            <a:off x="688288" y="3715091"/>
            <a:ext cx="279583" cy="279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3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3"/>
                  <a:pt x="10800" y="19403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8"/>
                </a:lnTo>
                <a:lnTo>
                  <a:pt x="21471" y="6057"/>
                </a:lnTo>
                <a:cubicBezTo>
                  <a:pt x="21459" y="6044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4"/>
                  <a:pt x="129" y="6057"/>
                </a:cubicBezTo>
                <a:lnTo>
                  <a:pt x="98" y="6088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2"/>
                  <a:pt x="115" y="6686"/>
                </a:cubicBezTo>
                <a:lnTo>
                  <a:pt x="109" y="6690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0"/>
                </a:lnTo>
                <a:lnTo>
                  <a:pt x="21485" y="6686"/>
                </a:lnTo>
                <a:cubicBezTo>
                  <a:pt x="21553" y="6602"/>
                  <a:pt x="21600" y="6499"/>
                  <a:pt x="21600" y="6382"/>
                </a:cubicBezTo>
              </a:path>
            </a:pathLst>
          </a:custGeom>
          <a:solidFill>
            <a:srgbClr val="53585F"/>
          </a:solidFill>
          <a:ln w="12700">
            <a:solidFill>
              <a:srgbClr val="8EBF4B"/>
            </a:solidFill>
            <a:miter lim="400000"/>
          </a:ln>
        </p:spPr>
        <p:txBody>
          <a:bodyPr lIns="45719" rIns="45719" anchor="ctr"/>
          <a:lstStyle/>
          <a:p>
            <a:pPr>
              <a:defRPr sz="1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People attending a meeting">
            <a:extLst>
              <a:ext uri="{FF2B5EF4-FFF2-40B4-BE49-F238E27FC236}">
                <a16:creationId xmlns:a16="http://schemas.microsoft.com/office/drawing/2014/main" id="{12FD3CAF-8E5A-5F4E-8056-19D786D0A2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35000"/>
          </a:blip>
          <a:srcRect l="25323" r="23575"/>
          <a:stretch>
            <a:fillRect/>
          </a:stretch>
        </p:blipFill>
        <p:spPr>
          <a:xfrm>
            <a:off x="6935205" y="0"/>
            <a:ext cx="5256795" cy="685800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D8B0C3-AAC3-B74B-B8C4-2BA876DC12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b="0" dirty="0"/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976F3A6-57CC-1C46-98F1-0D53A6091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466" y="0"/>
            <a:ext cx="887505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675552-F44F-2A49-AEEF-B24A02D2B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006" y="716255"/>
            <a:ext cx="4320318" cy="179858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B41E972-4740-448A-536C-155B1350A44F}"/>
              </a:ext>
            </a:extLst>
          </p:cNvPr>
          <p:cNvSpPr/>
          <p:nvPr/>
        </p:nvSpPr>
        <p:spPr>
          <a:xfrm>
            <a:off x="6428640" y="1293644"/>
            <a:ext cx="4756727" cy="45997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463CA7BB-7F87-32C3-3D77-1CE26A5AE58D}"/>
              </a:ext>
            </a:extLst>
          </p:cNvPr>
          <p:cNvSpPr txBox="1">
            <a:spLocks/>
          </p:cNvSpPr>
          <p:nvPr/>
        </p:nvSpPr>
        <p:spPr>
          <a:xfrm>
            <a:off x="8388698" y="610217"/>
            <a:ext cx="2456873" cy="61476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200" b="1" dirty="0">
                <a:latin typeface="Century Gothic" panose="020B0502020202020204" pitchFamily="34" charset="0"/>
              </a:rPr>
              <a:t>SCAN HERE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4A015D70-671F-BEC6-1B26-E87EF50197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4006" y="3418184"/>
            <a:ext cx="6415574" cy="247516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3200" b="1" dirty="0">
                <a:latin typeface="Century Gothic" panose="020B0502020202020204" pitchFamily="34" charset="0"/>
              </a:rPr>
              <a:t>Scan the QR Code</a:t>
            </a:r>
          </a:p>
          <a:p>
            <a:pPr>
              <a:lnSpc>
                <a:spcPct val="120000"/>
              </a:lnSpc>
            </a:pPr>
            <a:br>
              <a:rPr lang="en-US" sz="1600" b="1" dirty="0">
                <a:latin typeface="Century Gothic" panose="020B0502020202020204" pitchFamily="34" charset="0"/>
              </a:rPr>
            </a:br>
            <a:r>
              <a:rPr lang="en-US" sz="2800" spc="300" dirty="0">
                <a:latin typeface="Century Gothic" panose="020B0502020202020204" pitchFamily="34" charset="0"/>
              </a:rPr>
              <a:t>To complete our survey</a:t>
            </a:r>
          </a:p>
          <a:p>
            <a:pPr>
              <a:lnSpc>
                <a:spcPct val="120000"/>
              </a:lnSpc>
            </a:pPr>
            <a:r>
              <a:rPr lang="en-US" sz="2800" spc="300" dirty="0">
                <a:latin typeface="Century Gothic" panose="020B0502020202020204" pitchFamily="34" charset="0"/>
              </a:rPr>
              <a:t>and receive CPE credits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C5FD8A-28CF-016E-21B8-30139322EB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1053" y="5689748"/>
            <a:ext cx="1256761" cy="1116070"/>
          </a:xfrm>
          <a:prstGeom prst="rect">
            <a:avLst/>
          </a:prstGeom>
        </p:spPr>
      </p:pic>
      <p:pic>
        <p:nvPicPr>
          <p:cNvPr id="2" name="Picture 1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5C95EEA2-CC9C-A32B-D590-D2D2A34B29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2343" y="1781629"/>
            <a:ext cx="3702957" cy="3612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80211"/>
      </p:ext>
    </p:extLst>
  </p:cSld>
  <p:clrMapOvr>
    <a:masterClrMapping/>
  </p:clrMapOvr>
</p:sld>
</file>

<file path=ppt/theme/theme1.xml><?xml version="1.0" encoding="utf-8"?>
<a:theme xmlns:a="http://schemas.openxmlformats.org/drawingml/2006/main" name="White Backrgound">
  <a:themeElements>
    <a:clrScheme name="White Backrgound">
      <a:dk1>
        <a:srgbClr val="002845"/>
      </a:dk1>
      <a:lt1>
        <a:srgbClr val="454545"/>
      </a:lt1>
      <a:dk2>
        <a:srgbClr val="A7A7A7"/>
      </a:dk2>
      <a:lt2>
        <a:srgbClr val="535353"/>
      </a:lt2>
      <a:accent1>
        <a:srgbClr val="82CDF0"/>
      </a:accent1>
      <a:accent2>
        <a:srgbClr val="008269"/>
      </a:accent2>
      <a:accent3>
        <a:srgbClr val="96C23A"/>
      </a:accent3>
      <a:accent4>
        <a:srgbClr val="93CCEC"/>
      </a:accent4>
      <a:accent5>
        <a:srgbClr val="C3BA9B"/>
      </a:accent5>
      <a:accent6>
        <a:srgbClr val="A0A29E"/>
      </a:accent6>
      <a:hlink>
        <a:srgbClr val="0000FF"/>
      </a:hlink>
      <a:folHlink>
        <a:srgbClr val="FF00FF"/>
      </a:folHlink>
    </a:clrScheme>
    <a:fontScheme name="White Backrgound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White Backrgoun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2845"/>
            </a:solidFill>
            <a:effectLst/>
            <a:uFillTx/>
            <a:latin typeface="Aptos"/>
            <a:ea typeface="Aptos"/>
            <a:cs typeface="Apto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2845"/>
            </a:solidFill>
            <a:effectLst/>
            <a:uFillTx/>
            <a:latin typeface="Aptos"/>
            <a:ea typeface="Aptos"/>
            <a:cs typeface="Apto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ark Background">
  <a:themeElements>
    <a:clrScheme name="Custom 40">
      <a:dk1>
        <a:srgbClr val="002845"/>
      </a:dk1>
      <a:lt1>
        <a:srgbClr val="FFFFFF"/>
      </a:lt1>
      <a:dk2>
        <a:srgbClr val="303438"/>
      </a:dk2>
      <a:lt2>
        <a:srgbClr val="E8E8E8"/>
      </a:lt2>
      <a:accent1>
        <a:srgbClr val="82CDF0"/>
      </a:accent1>
      <a:accent2>
        <a:srgbClr val="008269"/>
      </a:accent2>
      <a:accent3>
        <a:srgbClr val="96C23A"/>
      </a:accent3>
      <a:accent4>
        <a:srgbClr val="93CCEC"/>
      </a:accent4>
      <a:accent5>
        <a:srgbClr val="C3BA9B"/>
      </a:accent5>
      <a:accent6>
        <a:srgbClr val="A0A29E"/>
      </a:accent6>
      <a:hlink>
        <a:srgbClr val="6F697F"/>
      </a:hlink>
      <a:folHlink>
        <a:srgbClr val="877F6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White Backrgound">
  <a:themeElements>
    <a:clrScheme name="White Backrgound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2CDF0"/>
      </a:accent1>
      <a:accent2>
        <a:srgbClr val="008269"/>
      </a:accent2>
      <a:accent3>
        <a:srgbClr val="96C23A"/>
      </a:accent3>
      <a:accent4>
        <a:srgbClr val="93CCEC"/>
      </a:accent4>
      <a:accent5>
        <a:srgbClr val="C3BA9B"/>
      </a:accent5>
      <a:accent6>
        <a:srgbClr val="A0A29E"/>
      </a:accent6>
      <a:hlink>
        <a:srgbClr val="0000FF"/>
      </a:hlink>
      <a:folHlink>
        <a:srgbClr val="FF00FF"/>
      </a:folHlink>
    </a:clrScheme>
    <a:fontScheme name="White Backrgound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White Backrgoun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2845"/>
            </a:solidFill>
            <a:effectLst/>
            <a:uFillTx/>
            <a:latin typeface="Aptos"/>
            <a:ea typeface="Aptos"/>
            <a:cs typeface="Apto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2845"/>
            </a:solidFill>
            <a:effectLst/>
            <a:uFillTx/>
            <a:latin typeface="Aptos"/>
            <a:ea typeface="Aptos"/>
            <a:cs typeface="Apto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8b43a46-12fa-42e1-aa51-1a706ba37d9c">
      <Terms xmlns="http://schemas.microsoft.com/office/infopath/2007/PartnerControls"/>
    </lcf76f155ced4ddcb4097134ff3c332f>
    <TaxCatchAll xmlns="3d4605a3-51d9-4e8b-9c52-7f93f9ee9ed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ACBC77AA26464A80CDE7109AE5BF07" ma:contentTypeVersion="13" ma:contentTypeDescription="Create a new document." ma:contentTypeScope="" ma:versionID="5aa18b29c14926df67e68124d734edfb">
  <xsd:schema xmlns:xsd="http://www.w3.org/2001/XMLSchema" xmlns:xs="http://www.w3.org/2001/XMLSchema" xmlns:p="http://schemas.microsoft.com/office/2006/metadata/properties" xmlns:ns2="18b43a46-12fa-42e1-aa51-1a706ba37d9c" xmlns:ns3="3d4605a3-51d9-4e8b-9c52-7f93f9ee9ed4" targetNamespace="http://schemas.microsoft.com/office/2006/metadata/properties" ma:root="true" ma:fieldsID="adbf8859a51b15b8904f2f83c3018ca7" ns2:_="" ns3:_="">
    <xsd:import namespace="18b43a46-12fa-42e1-aa51-1a706ba37d9c"/>
    <xsd:import namespace="3d4605a3-51d9-4e8b-9c52-7f93f9ee9e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BillingMetadata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b43a46-12fa-42e1-aa51-1a706ba37d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7b7f6ea1-1079-435c-a896-4e5d7f7fb1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4605a3-51d9-4e8b-9c52-7f93f9ee9ed4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bc726db-9cfb-4de7-81b3-497660abacb6}" ma:internalName="TaxCatchAll" ma:showField="CatchAllData" ma:web="3d4605a3-51d9-4e8b-9c52-7f93f9ee9e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5928F6C-9934-4151-B64B-2663AF597380}">
  <ds:schemaRefs>
    <ds:schemaRef ds:uri="http://schemas.microsoft.com/office/2006/metadata/properties"/>
    <ds:schemaRef ds:uri="http://schemas.microsoft.com/office/infopath/2007/PartnerControls"/>
    <ds:schemaRef ds:uri="18b43a46-12fa-42e1-aa51-1a706ba37d9c"/>
    <ds:schemaRef ds:uri="3d4605a3-51d9-4e8b-9c52-7f93f9ee9ed4"/>
  </ds:schemaRefs>
</ds:datastoreItem>
</file>

<file path=customXml/itemProps2.xml><?xml version="1.0" encoding="utf-8"?>
<ds:datastoreItem xmlns:ds="http://schemas.openxmlformats.org/officeDocument/2006/customXml" ds:itemID="{542AF3E5-5589-4E5D-B0C9-4CFD871BA4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b43a46-12fa-42e1-aa51-1a706ba37d9c"/>
    <ds:schemaRef ds:uri="3d4605a3-51d9-4e8b-9c52-7f93f9ee9e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F039D36-469E-47D5-BD76-D7A33CED23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23</Slides>
  <Notes>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White Backrgound</vt:lpstr>
      <vt:lpstr>Dark Background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11</cp:revision>
  <dcterms:modified xsi:type="dcterms:W3CDTF">2026-09-25T17:50:41Z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0x010100A5ACBC77AA26464A80CDE7109AE5BF07</vt:lpwstr>
  </property>
  <property fmtid="{D5CDD505-2E9C-101B-9397-08002B2CF9AE}" pid="3" name="MediaServiceImageTags">
    <vt:lpwstr/>
  </property>
</Properties>
</file>