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22"/>
  </p:notesMasterIdLst>
  <p:sldIdLst>
    <p:sldId id="256" r:id="rId5"/>
    <p:sldId id="275" r:id="rId6"/>
    <p:sldId id="326" r:id="rId7"/>
    <p:sldId id="328" r:id="rId8"/>
    <p:sldId id="327" r:id="rId9"/>
    <p:sldId id="329" r:id="rId10"/>
    <p:sldId id="330" r:id="rId11"/>
    <p:sldId id="261" r:id="rId12"/>
    <p:sldId id="287" r:id="rId13"/>
    <p:sldId id="286" r:id="rId14"/>
    <p:sldId id="301" r:id="rId15"/>
    <p:sldId id="305" r:id="rId16"/>
    <p:sldId id="302" r:id="rId17"/>
    <p:sldId id="289" r:id="rId18"/>
    <p:sldId id="304" r:id="rId19"/>
    <p:sldId id="308" r:id="rId20"/>
    <p:sldId id="322" r:id="rId21"/>
  </p:sldIdLst>
  <p:sldSz cx="9144000" cy="5143500" type="screen16x9"/>
  <p:notesSz cx="6858000" cy="9144000"/>
  <p:embeddedFontLst>
    <p:embeddedFont>
      <p:font typeface="Gill Sans" panose="020B0502020104020203" pitchFamily="34" charset="-79"/>
      <p:regular r:id="rId23"/>
      <p:bold r:id="rId24"/>
    </p:embeddedFont>
    <p:embeddedFont>
      <p:font typeface="Lato Light" panose="020F0302020204030204" pitchFamily="34" charset="0"/>
      <p:regular r:id="rId25"/>
      <p:italic r:id="rId26"/>
    </p:embeddedFont>
    <p:embeddedFont>
      <p:font typeface="Montserrat" pitchFamily="2" charset="77"/>
      <p:regular r:id="rId27"/>
      <p:bold r:id="rId28"/>
      <p:italic r:id="rId29"/>
      <p:boldItalic r:id="rId30"/>
    </p:embeddedFont>
    <p:embeddedFont>
      <p:font typeface="Montserrat ExtraBold" pitchFamily="2" charset="77"/>
      <p:bold r:id="rId31"/>
      <p:italic r:id="rId32"/>
      <p:boldItalic r:id="rId33"/>
    </p:embeddedFont>
    <p:embeddedFont>
      <p:font typeface="Montserrat Light" pitchFamily="2" charset="77"/>
      <p:regular r:id="rId34"/>
      <p:bold r:id="rId35"/>
      <p:italic r:id="rId36"/>
      <p:boldItalic r:id="rId37"/>
    </p:embeddedFont>
    <p:embeddedFont>
      <p:font typeface="Montserrat Medium" pitchFamily="2" charset="77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C2B74-8A86-D549-A73C-71AA437D7AA6}" v="38" dt="2025-05-20T03:07:18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4"/>
    <p:restoredTop sz="85614" autoAdjust="0"/>
  </p:normalViewPr>
  <p:slideViewPr>
    <p:cSldViewPr snapToGrid="0">
      <p:cViewPr>
        <p:scale>
          <a:sx n="132" d="100"/>
          <a:sy n="132" d="100"/>
        </p:scale>
        <p:origin x="1280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King" userId="41371746-2cd2-42b7-a9bb-62fcb6c58d02" providerId="ADAL" clId="{1C73CDF7-7839-4164-8B31-3F763FA3A4D4}"/>
    <pc:docChg chg="addSld delSld modSld">
      <pc:chgData name="Taylor King" userId="41371746-2cd2-42b7-a9bb-62fcb6c58d02" providerId="ADAL" clId="{1C73CDF7-7839-4164-8B31-3F763FA3A4D4}" dt="2025-05-15T13:23:31.652" v="49" actId="2696"/>
      <pc:docMkLst>
        <pc:docMk/>
      </pc:docMkLst>
      <pc:sldChg chg="modSp mod">
        <pc:chgData name="Taylor King" userId="41371746-2cd2-42b7-a9bb-62fcb6c58d02" providerId="ADAL" clId="{1C73CDF7-7839-4164-8B31-3F763FA3A4D4}" dt="2025-05-15T13:21:57.614" v="47" actId="20577"/>
        <pc:sldMkLst>
          <pc:docMk/>
          <pc:sldMk cId="0" sldId="256"/>
        </pc:sldMkLst>
        <pc:spChg chg="mod">
          <ac:chgData name="Taylor King" userId="41371746-2cd2-42b7-a9bb-62fcb6c58d02" providerId="ADAL" clId="{1C73CDF7-7839-4164-8B31-3F763FA3A4D4}" dt="2025-05-15T13:21:50.815" v="20" actId="20577"/>
          <ac:spMkLst>
            <pc:docMk/>
            <pc:sldMk cId="0" sldId="256"/>
            <ac:spMk id="174" creationId="{00000000-0000-0000-0000-000000000000}"/>
          </ac:spMkLst>
        </pc:spChg>
        <pc:spChg chg="mod">
          <ac:chgData name="Taylor King" userId="41371746-2cd2-42b7-a9bb-62fcb6c58d02" providerId="ADAL" clId="{1C73CDF7-7839-4164-8B31-3F763FA3A4D4}" dt="2025-05-15T13:21:57.614" v="47" actId="20577"/>
          <ac:spMkLst>
            <pc:docMk/>
            <pc:sldMk cId="0" sldId="256"/>
            <ac:spMk id="177" creationId="{00000000-0000-0000-0000-000000000000}"/>
          </ac:spMkLst>
        </pc:spChg>
      </pc:sldChg>
      <pc:sldChg chg="del">
        <pc:chgData name="Taylor King" userId="41371746-2cd2-42b7-a9bb-62fcb6c58d02" providerId="ADAL" clId="{1C73CDF7-7839-4164-8B31-3F763FA3A4D4}" dt="2025-05-15T13:23:31.652" v="49" actId="2696"/>
        <pc:sldMkLst>
          <pc:docMk/>
          <pc:sldMk cId="3469397949" sldId="300"/>
        </pc:sldMkLst>
      </pc:sldChg>
      <pc:sldChg chg="add">
        <pc:chgData name="Taylor King" userId="41371746-2cd2-42b7-a9bb-62fcb6c58d02" providerId="ADAL" clId="{1C73CDF7-7839-4164-8B31-3F763FA3A4D4}" dt="2025-05-15T13:23:27.915" v="48"/>
        <pc:sldMkLst>
          <pc:docMk/>
          <pc:sldMk cId="0" sldId="322"/>
        </pc:sldMkLst>
      </pc:sldChg>
    </pc:docChg>
  </pc:docChgLst>
  <pc:docChgLst>
    <pc:chgData name="David Toth" userId="0f8e5dbd-ed9c-4fa4-bbd2-0df9c91c098f" providerId="ADAL" clId="{935C2B74-8A86-D549-A73C-71AA437D7AA6}"/>
    <pc:docChg chg="undo custSel addSld delSld modSld sldOrd">
      <pc:chgData name="David Toth" userId="0f8e5dbd-ed9c-4fa4-bbd2-0df9c91c098f" providerId="ADAL" clId="{935C2B74-8A86-D549-A73C-71AA437D7AA6}" dt="2025-05-20T14:45:42.235" v="627" actId="20578"/>
      <pc:docMkLst>
        <pc:docMk/>
      </pc:docMkLst>
      <pc:sldChg chg="modSp mod modNotesTx">
        <pc:chgData name="David Toth" userId="0f8e5dbd-ed9c-4fa4-bbd2-0df9c91c098f" providerId="ADAL" clId="{935C2B74-8A86-D549-A73C-71AA437D7AA6}" dt="2025-05-20T03:06:48.824" v="621" actId="20577"/>
        <pc:sldMkLst>
          <pc:docMk/>
          <pc:sldMk cId="0" sldId="256"/>
        </pc:sldMkLst>
        <pc:spChg chg="mod">
          <ac:chgData name="David Toth" userId="0f8e5dbd-ed9c-4fa4-bbd2-0df9c91c098f" providerId="ADAL" clId="{935C2B74-8A86-D549-A73C-71AA437D7AA6}" dt="2025-05-20T01:53:52.917" v="145" actId="20577"/>
          <ac:spMkLst>
            <pc:docMk/>
            <pc:sldMk cId="0" sldId="256"/>
            <ac:spMk id="169" creationId="{00000000-0000-0000-0000-000000000000}"/>
          </ac:spMkLst>
        </pc:spChg>
      </pc:sldChg>
      <pc:sldChg chg="delSp modSp del mod delAnim">
        <pc:chgData name="David Toth" userId="0f8e5dbd-ed9c-4fa4-bbd2-0df9c91c098f" providerId="ADAL" clId="{935C2B74-8A86-D549-A73C-71AA437D7AA6}" dt="2025-05-20T02:15:26.529" v="153" actId="2696"/>
        <pc:sldMkLst>
          <pc:docMk/>
          <pc:sldMk cId="0" sldId="273"/>
        </pc:sldMkLst>
        <pc:spChg chg="del mod">
          <ac:chgData name="David Toth" userId="0f8e5dbd-ed9c-4fa4-bbd2-0df9c91c098f" providerId="ADAL" clId="{935C2B74-8A86-D549-A73C-71AA437D7AA6}" dt="2025-05-20T02:15:20.130" v="152" actId="478"/>
          <ac:spMkLst>
            <pc:docMk/>
            <pc:sldMk cId="0" sldId="273"/>
            <ac:spMk id="293" creationId="{00000000-0000-0000-0000-000000000000}"/>
          </ac:spMkLst>
        </pc:spChg>
        <pc:picChg chg="mod">
          <ac:chgData name="David Toth" userId="0f8e5dbd-ed9c-4fa4-bbd2-0df9c91c098f" providerId="ADAL" clId="{935C2B74-8A86-D549-A73C-71AA437D7AA6}" dt="2025-05-19T21:13:02.758" v="1" actId="1076"/>
          <ac:picMkLst>
            <pc:docMk/>
            <pc:sldMk cId="0" sldId="273"/>
            <ac:picMk id="292" creationId="{00000000-0000-0000-0000-000000000000}"/>
          </ac:picMkLst>
        </pc:picChg>
      </pc:sldChg>
      <pc:sldChg chg="del">
        <pc:chgData name="David Toth" userId="0f8e5dbd-ed9c-4fa4-bbd2-0df9c91c098f" providerId="ADAL" clId="{935C2B74-8A86-D549-A73C-71AA437D7AA6}" dt="2025-05-20T02:15:30.540" v="154" actId="2696"/>
        <pc:sldMkLst>
          <pc:docMk/>
          <pc:sldMk cId="0" sldId="274"/>
        </pc:sldMkLst>
      </pc:sldChg>
      <pc:sldChg chg="addSp delSp modSp mod">
        <pc:chgData name="David Toth" userId="0f8e5dbd-ed9c-4fa4-bbd2-0df9c91c098f" providerId="ADAL" clId="{935C2B74-8A86-D549-A73C-71AA437D7AA6}" dt="2025-05-20T03:08:32.734" v="624" actId="1076"/>
        <pc:sldMkLst>
          <pc:docMk/>
          <pc:sldMk cId="77704209" sldId="275"/>
        </pc:sldMkLst>
        <pc:spChg chg="add del mod">
          <ac:chgData name="David Toth" userId="0f8e5dbd-ed9c-4fa4-bbd2-0df9c91c098f" providerId="ADAL" clId="{935C2B74-8A86-D549-A73C-71AA437D7AA6}" dt="2025-05-20T01:41:55.712" v="4" actId="478"/>
          <ac:spMkLst>
            <pc:docMk/>
            <pc:sldMk cId="77704209" sldId="275"/>
            <ac:spMk id="3" creationId="{B99F7B07-035E-2043-B896-78A20299DED5}"/>
          </ac:spMkLst>
        </pc:spChg>
        <pc:spChg chg="add del mod">
          <ac:chgData name="David Toth" userId="0f8e5dbd-ed9c-4fa4-bbd2-0df9c91c098f" providerId="ADAL" clId="{935C2B74-8A86-D549-A73C-71AA437D7AA6}" dt="2025-05-20T01:42:56.313" v="19" actId="478"/>
          <ac:spMkLst>
            <pc:docMk/>
            <pc:sldMk cId="77704209" sldId="275"/>
            <ac:spMk id="5" creationId="{6EF83400-1BDD-69EE-D310-791F073DDC2E}"/>
          </ac:spMkLst>
        </pc:spChg>
        <pc:spChg chg="add del mod">
          <ac:chgData name="David Toth" userId="0f8e5dbd-ed9c-4fa4-bbd2-0df9c91c098f" providerId="ADAL" clId="{935C2B74-8A86-D549-A73C-71AA437D7AA6}" dt="2025-05-20T01:42:30.054" v="12"/>
          <ac:spMkLst>
            <pc:docMk/>
            <pc:sldMk cId="77704209" sldId="275"/>
            <ac:spMk id="8" creationId="{660A1892-C21C-BB84-4F54-8E347E893A6E}"/>
          </ac:spMkLst>
        </pc:spChg>
        <pc:spChg chg="add del mod">
          <ac:chgData name="David Toth" userId="0f8e5dbd-ed9c-4fa4-bbd2-0df9c91c098f" providerId="ADAL" clId="{935C2B74-8A86-D549-A73C-71AA437D7AA6}" dt="2025-05-20T01:42:27.197" v="10" actId="478"/>
          <ac:spMkLst>
            <pc:docMk/>
            <pc:sldMk cId="77704209" sldId="275"/>
            <ac:spMk id="9" creationId="{016EAF02-CF69-C595-8EE5-A721031B3B98}"/>
          </ac:spMkLst>
        </pc:spChg>
        <pc:spChg chg="add del mod">
          <ac:chgData name="David Toth" userId="0f8e5dbd-ed9c-4fa4-bbd2-0df9c91c098f" providerId="ADAL" clId="{935C2B74-8A86-D549-A73C-71AA437D7AA6}" dt="2025-05-20T01:42:27.197" v="10" actId="478"/>
          <ac:spMkLst>
            <pc:docMk/>
            <pc:sldMk cId="77704209" sldId="275"/>
            <ac:spMk id="11" creationId="{FB7CECA7-55FC-B0C8-D8E0-146BD8EA9C00}"/>
          </ac:spMkLst>
        </pc:spChg>
        <pc:spChg chg="add mod">
          <ac:chgData name="David Toth" userId="0f8e5dbd-ed9c-4fa4-bbd2-0df9c91c098f" providerId="ADAL" clId="{935C2B74-8A86-D549-A73C-71AA437D7AA6}" dt="2025-05-20T01:42:54.246" v="18"/>
          <ac:spMkLst>
            <pc:docMk/>
            <pc:sldMk cId="77704209" sldId="275"/>
            <ac:spMk id="17" creationId="{A24121D3-1709-BBBC-3BD6-8CACADCC365D}"/>
          </ac:spMkLst>
        </pc:spChg>
        <pc:spChg chg="add mod">
          <ac:chgData name="David Toth" userId="0f8e5dbd-ed9c-4fa4-bbd2-0df9c91c098f" providerId="ADAL" clId="{935C2B74-8A86-D549-A73C-71AA437D7AA6}" dt="2025-05-20T01:42:54.246" v="18"/>
          <ac:spMkLst>
            <pc:docMk/>
            <pc:sldMk cId="77704209" sldId="275"/>
            <ac:spMk id="18" creationId="{2FDE0F09-FB1F-6C17-0334-F7D3C3B55F2F}"/>
          </ac:spMkLst>
        </pc:spChg>
        <pc:spChg chg="add mod">
          <ac:chgData name="David Toth" userId="0f8e5dbd-ed9c-4fa4-bbd2-0df9c91c098f" providerId="ADAL" clId="{935C2B74-8A86-D549-A73C-71AA437D7AA6}" dt="2025-05-20T01:42:54.246" v="18"/>
          <ac:spMkLst>
            <pc:docMk/>
            <pc:sldMk cId="77704209" sldId="275"/>
            <ac:spMk id="19" creationId="{640DA0E9-1A85-271D-402F-0F4CE86AD28F}"/>
          </ac:spMkLst>
        </pc:spChg>
        <pc:spChg chg="add mod">
          <ac:chgData name="David Toth" userId="0f8e5dbd-ed9c-4fa4-bbd2-0df9c91c098f" providerId="ADAL" clId="{935C2B74-8A86-D549-A73C-71AA437D7AA6}" dt="2025-05-20T01:42:54.246" v="18"/>
          <ac:spMkLst>
            <pc:docMk/>
            <pc:sldMk cId="77704209" sldId="275"/>
            <ac:spMk id="20" creationId="{8C4EF7F7-CF04-6D45-88E6-2EDE515E3089}"/>
          </ac:spMkLst>
        </pc:spChg>
        <pc:spChg chg="add mod">
          <ac:chgData name="David Toth" userId="0f8e5dbd-ed9c-4fa4-bbd2-0df9c91c098f" providerId="ADAL" clId="{935C2B74-8A86-D549-A73C-71AA437D7AA6}" dt="2025-05-20T01:42:54.246" v="18"/>
          <ac:spMkLst>
            <pc:docMk/>
            <pc:sldMk cId="77704209" sldId="275"/>
            <ac:spMk id="21" creationId="{24105E20-7840-8A28-97E9-7DA8A1C81B20}"/>
          </ac:spMkLst>
        </pc:spChg>
        <pc:spChg chg="add mod">
          <ac:chgData name="David Toth" userId="0f8e5dbd-ed9c-4fa4-bbd2-0df9c91c098f" providerId="ADAL" clId="{935C2B74-8A86-D549-A73C-71AA437D7AA6}" dt="2025-05-20T01:42:54.246" v="18"/>
          <ac:spMkLst>
            <pc:docMk/>
            <pc:sldMk cId="77704209" sldId="275"/>
            <ac:spMk id="22" creationId="{5AA9999D-CDD0-1DA8-2AB6-C9AFB2923377}"/>
          </ac:spMkLst>
        </pc:spChg>
        <pc:spChg chg="add mod">
          <ac:chgData name="David Toth" userId="0f8e5dbd-ed9c-4fa4-bbd2-0df9c91c098f" providerId="ADAL" clId="{935C2B74-8A86-D549-A73C-71AA437D7AA6}" dt="2025-05-20T01:42:54.246" v="18"/>
          <ac:spMkLst>
            <pc:docMk/>
            <pc:sldMk cId="77704209" sldId="275"/>
            <ac:spMk id="23" creationId="{B836E694-3E90-A83E-CDEA-B3E0DD6E98EE}"/>
          </ac:spMkLst>
        </pc:spChg>
        <pc:spChg chg="add mod">
          <ac:chgData name="David Toth" userId="0f8e5dbd-ed9c-4fa4-bbd2-0df9c91c098f" providerId="ADAL" clId="{935C2B74-8A86-D549-A73C-71AA437D7AA6}" dt="2025-05-20T01:42:54.246" v="18"/>
          <ac:spMkLst>
            <pc:docMk/>
            <pc:sldMk cId="77704209" sldId="275"/>
            <ac:spMk id="24" creationId="{A9140393-B6F3-BB3D-9133-C970DC5D1692}"/>
          </ac:spMkLst>
        </pc:spChg>
        <pc:spChg chg="add mod">
          <ac:chgData name="David Toth" userId="0f8e5dbd-ed9c-4fa4-bbd2-0df9c91c098f" providerId="ADAL" clId="{935C2B74-8A86-D549-A73C-71AA437D7AA6}" dt="2025-05-20T01:43:34.710" v="33" actId="404"/>
          <ac:spMkLst>
            <pc:docMk/>
            <pc:sldMk cId="77704209" sldId="275"/>
            <ac:spMk id="29" creationId="{76DBB719-51ED-83B7-105B-36F3760B554B}"/>
          </ac:spMkLst>
        </pc:spChg>
        <pc:spChg chg="add mod">
          <ac:chgData name="David Toth" userId="0f8e5dbd-ed9c-4fa4-bbd2-0df9c91c098f" providerId="ADAL" clId="{935C2B74-8A86-D549-A73C-71AA437D7AA6}" dt="2025-05-20T01:43:34.710" v="33" actId="404"/>
          <ac:spMkLst>
            <pc:docMk/>
            <pc:sldMk cId="77704209" sldId="275"/>
            <ac:spMk id="30" creationId="{A1C1C9F0-1B65-C8F6-64D9-8AC0FA720A65}"/>
          </ac:spMkLst>
        </pc:spChg>
        <pc:spChg chg="add mod">
          <ac:chgData name="David Toth" userId="0f8e5dbd-ed9c-4fa4-bbd2-0df9c91c098f" providerId="ADAL" clId="{935C2B74-8A86-D549-A73C-71AA437D7AA6}" dt="2025-05-20T01:43:34.710" v="33" actId="404"/>
          <ac:spMkLst>
            <pc:docMk/>
            <pc:sldMk cId="77704209" sldId="275"/>
            <ac:spMk id="31" creationId="{681CBE48-CDBE-D1D3-9D62-B567DDA43224}"/>
          </ac:spMkLst>
        </pc:spChg>
        <pc:spChg chg="add mod">
          <ac:chgData name="David Toth" userId="0f8e5dbd-ed9c-4fa4-bbd2-0df9c91c098f" providerId="ADAL" clId="{935C2B74-8A86-D549-A73C-71AA437D7AA6}" dt="2025-05-20T01:43:34.710" v="33" actId="404"/>
          <ac:spMkLst>
            <pc:docMk/>
            <pc:sldMk cId="77704209" sldId="275"/>
            <ac:spMk id="32" creationId="{25B945D5-F827-1FA2-BF50-DBD7D1F9E6DB}"/>
          </ac:spMkLst>
        </pc:spChg>
        <pc:spChg chg="add mod">
          <ac:chgData name="David Toth" userId="0f8e5dbd-ed9c-4fa4-bbd2-0df9c91c098f" providerId="ADAL" clId="{935C2B74-8A86-D549-A73C-71AA437D7AA6}" dt="2025-05-20T01:42:59.036" v="20"/>
          <ac:spMkLst>
            <pc:docMk/>
            <pc:sldMk cId="77704209" sldId="275"/>
            <ac:spMk id="33" creationId="{9F57A6A8-B271-2F64-5AC1-A44628AAE671}"/>
          </ac:spMkLst>
        </pc:spChg>
        <pc:spChg chg="add mod">
          <ac:chgData name="David Toth" userId="0f8e5dbd-ed9c-4fa4-bbd2-0df9c91c098f" providerId="ADAL" clId="{935C2B74-8A86-D549-A73C-71AA437D7AA6}" dt="2025-05-20T01:42:59.036" v="20"/>
          <ac:spMkLst>
            <pc:docMk/>
            <pc:sldMk cId="77704209" sldId="275"/>
            <ac:spMk id="34" creationId="{DEC5FB46-6B62-041B-4100-64D1329EE4C2}"/>
          </ac:spMkLst>
        </pc:spChg>
        <pc:spChg chg="add mod">
          <ac:chgData name="David Toth" userId="0f8e5dbd-ed9c-4fa4-bbd2-0df9c91c098f" providerId="ADAL" clId="{935C2B74-8A86-D549-A73C-71AA437D7AA6}" dt="2025-05-20T01:43:34.710" v="33" actId="404"/>
          <ac:spMkLst>
            <pc:docMk/>
            <pc:sldMk cId="77704209" sldId="275"/>
            <ac:spMk id="35" creationId="{DA49DE0F-F06F-4815-B593-37BC1CE97ABD}"/>
          </ac:spMkLst>
        </pc:spChg>
        <pc:spChg chg="add mod">
          <ac:chgData name="David Toth" userId="0f8e5dbd-ed9c-4fa4-bbd2-0df9c91c098f" providerId="ADAL" clId="{935C2B74-8A86-D549-A73C-71AA437D7AA6}" dt="2025-05-20T01:43:34.710" v="33" actId="404"/>
          <ac:spMkLst>
            <pc:docMk/>
            <pc:sldMk cId="77704209" sldId="275"/>
            <ac:spMk id="36" creationId="{0455E0C7-F1A4-65DE-6692-30A4F71E6D3B}"/>
          </ac:spMkLst>
        </pc:spChg>
        <pc:spChg chg="del">
          <ac:chgData name="David Toth" userId="0f8e5dbd-ed9c-4fa4-bbd2-0df9c91c098f" providerId="ADAL" clId="{935C2B74-8A86-D549-A73C-71AA437D7AA6}" dt="2025-05-20T01:41:40.766" v="2" actId="478"/>
          <ac:spMkLst>
            <pc:docMk/>
            <pc:sldMk cId="77704209" sldId="275"/>
            <ac:spMk id="184" creationId="{00000000-0000-0000-0000-000000000000}"/>
          </ac:spMkLst>
        </pc:spChg>
        <pc:spChg chg="del">
          <ac:chgData name="David Toth" userId="0f8e5dbd-ed9c-4fa4-bbd2-0df9c91c098f" providerId="ADAL" clId="{935C2B74-8A86-D549-A73C-71AA437D7AA6}" dt="2025-05-20T01:41:40.766" v="2" actId="478"/>
          <ac:spMkLst>
            <pc:docMk/>
            <pc:sldMk cId="77704209" sldId="275"/>
            <ac:spMk id="185" creationId="{00000000-0000-0000-0000-000000000000}"/>
          </ac:spMkLst>
        </pc:spChg>
        <pc:grpChg chg="add mod">
          <ac:chgData name="David Toth" userId="0f8e5dbd-ed9c-4fa4-bbd2-0df9c91c098f" providerId="ADAL" clId="{935C2B74-8A86-D549-A73C-71AA437D7AA6}" dt="2025-05-20T01:42:54.246" v="18"/>
          <ac:grpSpMkLst>
            <pc:docMk/>
            <pc:sldMk cId="77704209" sldId="275"/>
            <ac:grpSpMk id="13" creationId="{C3DC9EB1-F02A-4835-83E2-81FFFE868E48}"/>
          </ac:grpSpMkLst>
        </pc:grpChg>
        <pc:grpChg chg="mod">
          <ac:chgData name="David Toth" userId="0f8e5dbd-ed9c-4fa4-bbd2-0df9c91c098f" providerId="ADAL" clId="{935C2B74-8A86-D549-A73C-71AA437D7AA6}" dt="2025-05-20T01:42:44.518" v="15" actId="14100"/>
          <ac:grpSpMkLst>
            <pc:docMk/>
            <pc:sldMk cId="77704209" sldId="275"/>
            <ac:grpSpMk id="14" creationId="{E7E870E5-0E21-0DBB-2839-D723699EC44C}"/>
          </ac:grpSpMkLst>
        </pc:grpChg>
        <pc:grpChg chg="mod">
          <ac:chgData name="David Toth" userId="0f8e5dbd-ed9c-4fa4-bbd2-0df9c91c098f" providerId="ADAL" clId="{935C2B74-8A86-D549-A73C-71AA437D7AA6}" dt="2025-05-20T01:42:44.518" v="15" actId="14100"/>
          <ac:grpSpMkLst>
            <pc:docMk/>
            <pc:sldMk cId="77704209" sldId="275"/>
            <ac:grpSpMk id="15" creationId="{B44E54F7-BF91-6B85-F59F-6C7E222898DA}"/>
          </ac:grpSpMkLst>
        </pc:grpChg>
        <pc:grpChg chg="add mod">
          <ac:chgData name="David Toth" userId="0f8e5dbd-ed9c-4fa4-bbd2-0df9c91c098f" providerId="ADAL" clId="{935C2B74-8A86-D549-A73C-71AA437D7AA6}" dt="2025-05-20T01:42:54.246" v="18"/>
          <ac:grpSpMkLst>
            <pc:docMk/>
            <pc:sldMk cId="77704209" sldId="275"/>
            <ac:grpSpMk id="16" creationId="{65F2ACD9-2F00-F23B-C497-B4DDDBAD9EC1}"/>
          </ac:grpSpMkLst>
        </pc:grpChg>
        <pc:grpChg chg="mod">
          <ac:chgData name="David Toth" userId="0f8e5dbd-ed9c-4fa4-bbd2-0df9c91c098f" providerId="ADAL" clId="{935C2B74-8A86-D549-A73C-71AA437D7AA6}" dt="2025-05-20T03:08:32.734" v="624" actId="1076"/>
          <ac:grpSpMkLst>
            <pc:docMk/>
            <pc:sldMk cId="77704209" sldId="275"/>
            <ac:grpSpMk id="25" creationId="{06AD2A62-8A25-95AE-FFD4-97D0D938F119}"/>
          </ac:grpSpMkLst>
        </pc:grpChg>
        <pc:grpChg chg="mod">
          <ac:chgData name="David Toth" userId="0f8e5dbd-ed9c-4fa4-bbd2-0df9c91c098f" providerId="ADAL" clId="{935C2B74-8A86-D549-A73C-71AA437D7AA6}" dt="2025-05-20T01:43:43.709" v="36" actId="1076"/>
          <ac:grpSpMkLst>
            <pc:docMk/>
            <pc:sldMk cId="77704209" sldId="275"/>
            <ac:grpSpMk id="26" creationId="{C4221F49-FCF4-A057-FB4B-893FAD2B3F07}"/>
          </ac:grpSpMkLst>
        </pc:grpChg>
        <pc:grpChg chg="add mod">
          <ac:chgData name="David Toth" userId="0f8e5dbd-ed9c-4fa4-bbd2-0df9c91c098f" providerId="ADAL" clId="{935C2B74-8A86-D549-A73C-71AA437D7AA6}" dt="2025-05-20T02:51:43.308" v="535" actId="1076"/>
          <ac:grpSpMkLst>
            <pc:docMk/>
            <pc:sldMk cId="77704209" sldId="275"/>
            <ac:grpSpMk id="27" creationId="{F415E6D7-9034-6AB7-AF81-880AA9D9A0A2}"/>
          </ac:grpSpMkLst>
        </pc:grpChg>
        <pc:grpChg chg="add mod">
          <ac:chgData name="David Toth" userId="0f8e5dbd-ed9c-4fa4-bbd2-0df9c91c098f" providerId="ADAL" clId="{935C2B74-8A86-D549-A73C-71AA437D7AA6}" dt="2025-05-20T03:08:27.067" v="623" actId="1076"/>
          <ac:grpSpMkLst>
            <pc:docMk/>
            <pc:sldMk cId="77704209" sldId="275"/>
            <ac:grpSpMk id="28" creationId="{D050BBF4-59E8-11C6-9E95-8E2D7A17001D}"/>
          </ac:grpSpMkLst>
        </pc:grpChg>
        <pc:graphicFrameChg chg="add del mod">
          <ac:chgData name="David Toth" userId="0f8e5dbd-ed9c-4fa4-bbd2-0df9c91c098f" providerId="ADAL" clId="{935C2B74-8A86-D549-A73C-71AA437D7AA6}" dt="2025-05-20T01:42:56.313" v="19" actId="478"/>
          <ac:graphicFrameMkLst>
            <pc:docMk/>
            <pc:sldMk cId="77704209" sldId="275"/>
            <ac:graphicFrameMk id="6" creationId="{A9597975-0F56-25D6-A710-F064BF6C0656}"/>
          </ac:graphicFrameMkLst>
        </pc:graphicFrameChg>
        <pc:graphicFrameChg chg="add mod">
          <ac:chgData name="David Toth" userId="0f8e5dbd-ed9c-4fa4-bbd2-0df9c91c098f" providerId="ADAL" clId="{935C2B74-8A86-D549-A73C-71AA437D7AA6}" dt="2025-05-20T01:41:56.282" v="5"/>
          <ac:graphicFrameMkLst>
            <pc:docMk/>
            <pc:sldMk cId="77704209" sldId="275"/>
            <ac:graphicFrameMk id="7" creationId="{43756548-1B2E-DBDA-90AD-B69184FC90D9}"/>
          </ac:graphicFrameMkLst>
        </pc:graphicFrameChg>
        <pc:graphicFrameChg chg="add del mod">
          <ac:chgData name="David Toth" userId="0f8e5dbd-ed9c-4fa4-bbd2-0df9c91c098f" providerId="ADAL" clId="{935C2B74-8A86-D549-A73C-71AA437D7AA6}" dt="2025-05-20T01:42:27.197" v="10" actId="478"/>
          <ac:graphicFrameMkLst>
            <pc:docMk/>
            <pc:sldMk cId="77704209" sldId="275"/>
            <ac:graphicFrameMk id="12" creationId="{762C714F-3CC5-C84B-7363-7D45EA048C78}"/>
          </ac:graphicFrameMkLst>
        </pc:graphicFrameChg>
        <pc:picChg chg="add del mod">
          <ac:chgData name="David Toth" userId="0f8e5dbd-ed9c-4fa4-bbd2-0df9c91c098f" providerId="ADAL" clId="{935C2B74-8A86-D549-A73C-71AA437D7AA6}" dt="2025-05-20T01:42:27.197" v="10" actId="478"/>
          <ac:picMkLst>
            <pc:docMk/>
            <pc:sldMk cId="77704209" sldId="275"/>
            <ac:picMk id="10" creationId="{EEDD3E5A-4CE9-14A9-A8CD-6DA533DC6829}"/>
          </ac:picMkLst>
        </pc:picChg>
      </pc:sldChg>
      <pc:sldChg chg="del">
        <pc:chgData name="David Toth" userId="0f8e5dbd-ed9c-4fa4-bbd2-0df9c91c098f" providerId="ADAL" clId="{935C2B74-8A86-D549-A73C-71AA437D7AA6}" dt="2025-05-20T02:16:40.007" v="166" actId="2696"/>
        <pc:sldMkLst>
          <pc:docMk/>
          <pc:sldMk cId="0" sldId="285"/>
        </pc:sldMkLst>
      </pc:sldChg>
      <pc:sldChg chg="ord">
        <pc:chgData name="David Toth" userId="0f8e5dbd-ed9c-4fa4-bbd2-0df9c91c098f" providerId="ADAL" clId="{935C2B74-8A86-D549-A73C-71AA437D7AA6}" dt="2025-05-20T14:45:42.235" v="627" actId="20578"/>
        <pc:sldMkLst>
          <pc:docMk/>
          <pc:sldMk cId="1571825553" sldId="286"/>
        </pc:sldMkLst>
      </pc:sldChg>
      <pc:sldChg chg="ord">
        <pc:chgData name="David Toth" userId="0f8e5dbd-ed9c-4fa4-bbd2-0df9c91c098f" providerId="ADAL" clId="{935C2B74-8A86-D549-A73C-71AA437D7AA6}" dt="2025-05-20T14:45:35.616" v="626" actId="20578"/>
        <pc:sldMkLst>
          <pc:docMk/>
          <pc:sldMk cId="3915409279" sldId="289"/>
        </pc:sldMkLst>
      </pc:sldChg>
      <pc:sldChg chg="del">
        <pc:chgData name="David Toth" userId="0f8e5dbd-ed9c-4fa4-bbd2-0df9c91c098f" providerId="ADAL" clId="{935C2B74-8A86-D549-A73C-71AA437D7AA6}" dt="2025-05-20T01:55:11.948" v="147" actId="2696"/>
        <pc:sldMkLst>
          <pc:docMk/>
          <pc:sldMk cId="3227631772" sldId="303"/>
        </pc:sldMkLst>
      </pc:sldChg>
      <pc:sldChg chg="ord">
        <pc:chgData name="David Toth" userId="0f8e5dbd-ed9c-4fa4-bbd2-0df9c91c098f" providerId="ADAL" clId="{935C2B74-8A86-D549-A73C-71AA437D7AA6}" dt="2025-05-20T02:17:57.519" v="170" actId="20578"/>
        <pc:sldMkLst>
          <pc:docMk/>
          <pc:sldMk cId="1579035392" sldId="304"/>
        </pc:sldMkLst>
      </pc:sldChg>
      <pc:sldChg chg="ord">
        <pc:chgData name="David Toth" userId="0f8e5dbd-ed9c-4fa4-bbd2-0df9c91c098f" providerId="ADAL" clId="{935C2B74-8A86-D549-A73C-71AA437D7AA6}" dt="2025-05-20T14:45:33.171" v="625" actId="20578"/>
        <pc:sldMkLst>
          <pc:docMk/>
          <pc:sldMk cId="1589008440" sldId="305"/>
        </pc:sldMkLst>
      </pc:sldChg>
      <pc:sldChg chg="del">
        <pc:chgData name="David Toth" userId="0f8e5dbd-ed9c-4fa4-bbd2-0df9c91c098f" providerId="ADAL" clId="{935C2B74-8A86-D549-A73C-71AA437D7AA6}" dt="2025-05-20T02:18:08.548" v="171" actId="2696"/>
        <pc:sldMkLst>
          <pc:docMk/>
          <pc:sldMk cId="3503790291" sldId="306"/>
        </pc:sldMkLst>
      </pc:sldChg>
      <pc:sldChg chg="del">
        <pc:chgData name="David Toth" userId="0f8e5dbd-ed9c-4fa4-bbd2-0df9c91c098f" providerId="ADAL" clId="{935C2B74-8A86-D549-A73C-71AA437D7AA6}" dt="2025-05-20T02:14:41.416" v="148" actId="2696"/>
        <pc:sldMkLst>
          <pc:docMk/>
          <pc:sldMk cId="2701867555" sldId="307"/>
        </pc:sldMkLst>
      </pc:sldChg>
      <pc:sldChg chg="add del ord">
        <pc:chgData name="David Toth" userId="0f8e5dbd-ed9c-4fa4-bbd2-0df9c91c098f" providerId="ADAL" clId="{935C2B74-8A86-D549-A73C-71AA437D7AA6}" dt="2025-05-20T02:17:56.086" v="169" actId="20578"/>
        <pc:sldMkLst>
          <pc:docMk/>
          <pc:sldMk cId="2454757787" sldId="308"/>
        </pc:sldMkLst>
      </pc:sldChg>
      <pc:sldChg chg="del">
        <pc:chgData name="David Toth" userId="0f8e5dbd-ed9c-4fa4-bbd2-0df9c91c098f" providerId="ADAL" clId="{935C2B74-8A86-D549-A73C-71AA437D7AA6}" dt="2025-05-20T02:14:57.526" v="149" actId="2696"/>
        <pc:sldMkLst>
          <pc:docMk/>
          <pc:sldMk cId="1520785801" sldId="309"/>
        </pc:sldMkLst>
      </pc:sldChg>
      <pc:sldChg chg="del">
        <pc:chgData name="David Toth" userId="0f8e5dbd-ed9c-4fa4-bbd2-0df9c91c098f" providerId="ADAL" clId="{935C2B74-8A86-D549-A73C-71AA437D7AA6}" dt="2025-05-20T02:14:59.396" v="150" actId="2696"/>
        <pc:sldMkLst>
          <pc:docMk/>
          <pc:sldMk cId="294981931" sldId="310"/>
        </pc:sldMkLst>
      </pc:sldChg>
      <pc:sldChg chg="del">
        <pc:chgData name="David Toth" userId="0f8e5dbd-ed9c-4fa4-bbd2-0df9c91c098f" providerId="ADAL" clId="{935C2B74-8A86-D549-A73C-71AA437D7AA6}" dt="2025-05-20T02:15:33.479" v="155" actId="2696"/>
        <pc:sldMkLst>
          <pc:docMk/>
          <pc:sldMk cId="0" sldId="311"/>
        </pc:sldMkLst>
      </pc:sldChg>
      <pc:sldChg chg="del">
        <pc:chgData name="David Toth" userId="0f8e5dbd-ed9c-4fa4-bbd2-0df9c91c098f" providerId="ADAL" clId="{935C2B74-8A86-D549-A73C-71AA437D7AA6}" dt="2025-05-20T02:15:36.270" v="156" actId="2696"/>
        <pc:sldMkLst>
          <pc:docMk/>
          <pc:sldMk cId="0" sldId="312"/>
        </pc:sldMkLst>
      </pc:sldChg>
      <pc:sldChg chg="del">
        <pc:chgData name="David Toth" userId="0f8e5dbd-ed9c-4fa4-bbd2-0df9c91c098f" providerId="ADAL" clId="{935C2B74-8A86-D549-A73C-71AA437D7AA6}" dt="2025-05-20T02:15:38.320" v="157" actId="2696"/>
        <pc:sldMkLst>
          <pc:docMk/>
          <pc:sldMk cId="0" sldId="313"/>
        </pc:sldMkLst>
      </pc:sldChg>
      <pc:sldChg chg="del">
        <pc:chgData name="David Toth" userId="0f8e5dbd-ed9c-4fa4-bbd2-0df9c91c098f" providerId="ADAL" clId="{935C2B74-8A86-D549-A73C-71AA437D7AA6}" dt="2025-05-20T02:15:40.371" v="158" actId="2696"/>
        <pc:sldMkLst>
          <pc:docMk/>
          <pc:sldMk cId="0" sldId="314"/>
        </pc:sldMkLst>
      </pc:sldChg>
      <pc:sldChg chg="del">
        <pc:chgData name="David Toth" userId="0f8e5dbd-ed9c-4fa4-bbd2-0df9c91c098f" providerId="ADAL" clId="{935C2B74-8A86-D549-A73C-71AA437D7AA6}" dt="2025-05-20T02:15:41.595" v="159" actId="2696"/>
        <pc:sldMkLst>
          <pc:docMk/>
          <pc:sldMk cId="0" sldId="315"/>
        </pc:sldMkLst>
      </pc:sldChg>
      <pc:sldChg chg="del">
        <pc:chgData name="David Toth" userId="0f8e5dbd-ed9c-4fa4-bbd2-0df9c91c098f" providerId="ADAL" clId="{935C2B74-8A86-D549-A73C-71AA437D7AA6}" dt="2025-05-20T02:16:10.525" v="160" actId="2696"/>
        <pc:sldMkLst>
          <pc:docMk/>
          <pc:sldMk cId="0" sldId="316"/>
        </pc:sldMkLst>
      </pc:sldChg>
      <pc:sldChg chg="del">
        <pc:chgData name="David Toth" userId="0f8e5dbd-ed9c-4fa4-bbd2-0df9c91c098f" providerId="ADAL" clId="{935C2B74-8A86-D549-A73C-71AA437D7AA6}" dt="2025-05-20T02:16:21.581" v="161" actId="2696"/>
        <pc:sldMkLst>
          <pc:docMk/>
          <pc:sldMk cId="0" sldId="317"/>
        </pc:sldMkLst>
      </pc:sldChg>
      <pc:sldChg chg="del">
        <pc:chgData name="David Toth" userId="0f8e5dbd-ed9c-4fa4-bbd2-0df9c91c098f" providerId="ADAL" clId="{935C2B74-8A86-D549-A73C-71AA437D7AA6}" dt="2025-05-20T02:16:25.167" v="162" actId="2696"/>
        <pc:sldMkLst>
          <pc:docMk/>
          <pc:sldMk cId="3423876668" sldId="318"/>
        </pc:sldMkLst>
      </pc:sldChg>
      <pc:sldChg chg="del">
        <pc:chgData name="David Toth" userId="0f8e5dbd-ed9c-4fa4-bbd2-0df9c91c098f" providerId="ADAL" clId="{935C2B74-8A86-D549-A73C-71AA437D7AA6}" dt="2025-05-20T02:16:27.082" v="163" actId="2696"/>
        <pc:sldMkLst>
          <pc:docMk/>
          <pc:sldMk cId="0" sldId="319"/>
        </pc:sldMkLst>
      </pc:sldChg>
      <pc:sldChg chg="del">
        <pc:chgData name="David Toth" userId="0f8e5dbd-ed9c-4fa4-bbd2-0df9c91c098f" providerId="ADAL" clId="{935C2B74-8A86-D549-A73C-71AA437D7AA6}" dt="2025-05-20T02:16:28.496" v="164" actId="2696"/>
        <pc:sldMkLst>
          <pc:docMk/>
          <pc:sldMk cId="0" sldId="320"/>
        </pc:sldMkLst>
      </pc:sldChg>
      <pc:sldChg chg="del">
        <pc:chgData name="David Toth" userId="0f8e5dbd-ed9c-4fa4-bbd2-0df9c91c098f" providerId="ADAL" clId="{935C2B74-8A86-D549-A73C-71AA437D7AA6}" dt="2025-05-20T02:16:29.336" v="165" actId="2696"/>
        <pc:sldMkLst>
          <pc:docMk/>
          <pc:sldMk cId="0" sldId="321"/>
        </pc:sldMkLst>
      </pc:sldChg>
      <pc:sldChg chg="addSp delSp modSp add del mod ord">
        <pc:chgData name="David Toth" userId="0f8e5dbd-ed9c-4fa4-bbd2-0df9c91c098f" providerId="ADAL" clId="{935C2B74-8A86-D549-A73C-71AA437D7AA6}" dt="2025-05-20T02:51:18.531" v="532" actId="2696"/>
        <pc:sldMkLst>
          <pc:docMk/>
          <pc:sldMk cId="136434496" sldId="323"/>
        </pc:sldMkLst>
        <pc:grpChg chg="del">
          <ac:chgData name="David Toth" userId="0f8e5dbd-ed9c-4fa4-bbd2-0df9c91c098f" providerId="ADAL" clId="{935C2B74-8A86-D549-A73C-71AA437D7AA6}" dt="2025-05-20T01:47:01.970" v="38" actId="478"/>
          <ac:grpSpMkLst>
            <pc:docMk/>
            <pc:sldMk cId="136434496" sldId="323"/>
            <ac:grpSpMk id="25" creationId="{26B72BED-48DB-A5C5-8F10-3FCF061CE794}"/>
          </ac:grpSpMkLst>
        </pc:grpChg>
        <pc:grpChg chg="del">
          <ac:chgData name="David Toth" userId="0f8e5dbd-ed9c-4fa4-bbd2-0df9c91c098f" providerId="ADAL" clId="{935C2B74-8A86-D549-A73C-71AA437D7AA6}" dt="2025-05-20T01:47:01.970" v="38" actId="478"/>
          <ac:grpSpMkLst>
            <pc:docMk/>
            <pc:sldMk cId="136434496" sldId="323"/>
            <ac:grpSpMk id="26" creationId="{5736BC8B-5F58-B7CA-2B01-559E25E82286}"/>
          </ac:grpSpMkLst>
        </pc:grpChg>
        <pc:grpChg chg="del">
          <ac:chgData name="David Toth" userId="0f8e5dbd-ed9c-4fa4-bbd2-0df9c91c098f" providerId="ADAL" clId="{935C2B74-8A86-D549-A73C-71AA437D7AA6}" dt="2025-05-20T01:47:01.970" v="38" actId="478"/>
          <ac:grpSpMkLst>
            <pc:docMk/>
            <pc:sldMk cId="136434496" sldId="323"/>
            <ac:grpSpMk id="27" creationId="{CF24116E-49A1-3359-C15B-3CED475DC0F5}"/>
          </ac:grpSpMkLst>
        </pc:grpChg>
        <pc:grpChg chg="del">
          <ac:chgData name="David Toth" userId="0f8e5dbd-ed9c-4fa4-bbd2-0df9c91c098f" providerId="ADAL" clId="{935C2B74-8A86-D549-A73C-71AA437D7AA6}" dt="2025-05-20T01:47:01.970" v="38" actId="478"/>
          <ac:grpSpMkLst>
            <pc:docMk/>
            <pc:sldMk cId="136434496" sldId="323"/>
            <ac:grpSpMk id="28" creationId="{3787E138-1467-F395-E581-8C34ABB31923}"/>
          </ac:grpSpMkLst>
        </pc:grpChg>
        <pc:graphicFrameChg chg="add mod">
          <ac:chgData name="David Toth" userId="0f8e5dbd-ed9c-4fa4-bbd2-0df9c91c098f" providerId="ADAL" clId="{935C2B74-8A86-D549-A73C-71AA437D7AA6}" dt="2025-05-20T01:48:04.297" v="52" actId="207"/>
          <ac:graphicFrameMkLst>
            <pc:docMk/>
            <pc:sldMk cId="136434496" sldId="323"/>
            <ac:graphicFrameMk id="2" creationId="{433F78A5-17C0-2638-C907-8260E437FAD9}"/>
          </ac:graphicFrameMkLst>
        </pc:graphicFrameChg>
      </pc:sldChg>
      <pc:sldChg chg="addSp delSp modSp add del mod">
        <pc:chgData name="David Toth" userId="0f8e5dbd-ed9c-4fa4-bbd2-0df9c91c098f" providerId="ADAL" clId="{935C2B74-8A86-D549-A73C-71AA437D7AA6}" dt="2025-05-20T01:48:59.160" v="65" actId="2696"/>
        <pc:sldMkLst>
          <pc:docMk/>
          <pc:sldMk cId="419193841" sldId="324"/>
        </pc:sldMkLst>
        <pc:spChg chg="add del mod">
          <ac:chgData name="David Toth" userId="0f8e5dbd-ed9c-4fa4-bbd2-0df9c91c098f" providerId="ADAL" clId="{935C2B74-8A86-D549-A73C-71AA437D7AA6}" dt="2025-05-20T01:48:28.793" v="56" actId="478"/>
          <ac:spMkLst>
            <pc:docMk/>
            <pc:sldMk cId="419193841" sldId="324"/>
            <ac:spMk id="3" creationId="{6530671F-48C7-DDD4-BE23-1D0574110717}"/>
          </ac:spMkLst>
        </pc:spChg>
        <pc:spChg chg="add del mod">
          <ac:chgData name="David Toth" userId="0f8e5dbd-ed9c-4fa4-bbd2-0df9c91c098f" providerId="ADAL" clId="{935C2B74-8A86-D549-A73C-71AA437D7AA6}" dt="2025-05-20T01:48:28.793" v="56" actId="478"/>
          <ac:spMkLst>
            <pc:docMk/>
            <pc:sldMk cId="419193841" sldId="324"/>
            <ac:spMk id="4" creationId="{CD3A2384-3859-FD61-41A6-C01918195379}"/>
          </ac:spMkLst>
        </pc:spChg>
        <pc:spChg chg="add del mod">
          <ac:chgData name="David Toth" userId="0f8e5dbd-ed9c-4fa4-bbd2-0df9c91c098f" providerId="ADAL" clId="{935C2B74-8A86-D549-A73C-71AA437D7AA6}" dt="2025-05-20T01:48:28.793" v="56" actId="478"/>
          <ac:spMkLst>
            <pc:docMk/>
            <pc:sldMk cId="419193841" sldId="324"/>
            <ac:spMk id="5" creationId="{4E031B56-05F9-7A07-F1DC-B692233837E8}"/>
          </ac:spMkLst>
        </pc:spChg>
        <pc:spChg chg="add del mod">
          <ac:chgData name="David Toth" userId="0f8e5dbd-ed9c-4fa4-bbd2-0df9c91c098f" providerId="ADAL" clId="{935C2B74-8A86-D549-A73C-71AA437D7AA6}" dt="2025-05-20T01:48:28.793" v="56" actId="478"/>
          <ac:spMkLst>
            <pc:docMk/>
            <pc:sldMk cId="419193841" sldId="324"/>
            <ac:spMk id="6" creationId="{B397BB39-68EA-EDD3-2D58-04F29A71AD72}"/>
          </ac:spMkLst>
        </pc:spChg>
        <pc:spChg chg="add del mod">
          <ac:chgData name="David Toth" userId="0f8e5dbd-ed9c-4fa4-bbd2-0df9c91c098f" providerId="ADAL" clId="{935C2B74-8A86-D549-A73C-71AA437D7AA6}" dt="2025-05-20T01:48:28.793" v="56" actId="478"/>
          <ac:spMkLst>
            <pc:docMk/>
            <pc:sldMk cId="419193841" sldId="324"/>
            <ac:spMk id="7" creationId="{C7E0815A-3E0B-AA08-E065-9232FF547B52}"/>
          </ac:spMkLst>
        </pc:spChg>
        <pc:spChg chg="add del mod">
          <ac:chgData name="David Toth" userId="0f8e5dbd-ed9c-4fa4-bbd2-0df9c91c098f" providerId="ADAL" clId="{935C2B74-8A86-D549-A73C-71AA437D7AA6}" dt="2025-05-20T01:48:28.793" v="56" actId="478"/>
          <ac:spMkLst>
            <pc:docMk/>
            <pc:sldMk cId="419193841" sldId="324"/>
            <ac:spMk id="8" creationId="{A5F0B3CE-1379-9782-3F82-49F1FB9E0AD8}"/>
          </ac:spMkLst>
        </pc:spChg>
        <pc:spChg chg="add mod">
          <ac:chgData name="David Toth" userId="0f8e5dbd-ed9c-4fa4-bbd2-0df9c91c098f" providerId="ADAL" clId="{935C2B74-8A86-D549-A73C-71AA437D7AA6}" dt="2025-05-20T01:48:36.546" v="57"/>
          <ac:spMkLst>
            <pc:docMk/>
            <pc:sldMk cId="419193841" sldId="324"/>
            <ac:spMk id="15" creationId="{7576C293-AE29-42C7-891D-D58FD50C24B8}"/>
          </ac:spMkLst>
        </pc:spChg>
        <pc:spChg chg="add mod">
          <ac:chgData name="David Toth" userId="0f8e5dbd-ed9c-4fa4-bbd2-0df9c91c098f" providerId="ADAL" clId="{935C2B74-8A86-D549-A73C-71AA437D7AA6}" dt="2025-05-20T01:48:36.546" v="57"/>
          <ac:spMkLst>
            <pc:docMk/>
            <pc:sldMk cId="419193841" sldId="324"/>
            <ac:spMk id="16" creationId="{B842689F-1F7C-49D1-ABA9-AE7F1F75363D}"/>
          </ac:spMkLst>
        </pc:spChg>
        <pc:spChg chg="add mod">
          <ac:chgData name="David Toth" userId="0f8e5dbd-ed9c-4fa4-bbd2-0df9c91c098f" providerId="ADAL" clId="{935C2B74-8A86-D549-A73C-71AA437D7AA6}" dt="2025-05-20T01:48:36.546" v="57"/>
          <ac:spMkLst>
            <pc:docMk/>
            <pc:sldMk cId="419193841" sldId="324"/>
            <ac:spMk id="17" creationId="{92B0ACD0-CD26-4E1C-9975-563E08197DB9}"/>
          </ac:spMkLst>
        </pc:spChg>
        <pc:spChg chg="add mod">
          <ac:chgData name="David Toth" userId="0f8e5dbd-ed9c-4fa4-bbd2-0df9c91c098f" providerId="ADAL" clId="{935C2B74-8A86-D549-A73C-71AA437D7AA6}" dt="2025-05-20T01:48:36.546" v="57"/>
          <ac:spMkLst>
            <pc:docMk/>
            <pc:sldMk cId="419193841" sldId="324"/>
            <ac:spMk id="18" creationId="{D16BF58D-CDE7-42C3-953D-FFCEBB088178}"/>
          </ac:spMkLst>
        </pc:spChg>
        <pc:spChg chg="add mod">
          <ac:chgData name="David Toth" userId="0f8e5dbd-ed9c-4fa4-bbd2-0df9c91c098f" providerId="ADAL" clId="{935C2B74-8A86-D549-A73C-71AA437D7AA6}" dt="2025-05-20T01:48:36.546" v="57"/>
          <ac:spMkLst>
            <pc:docMk/>
            <pc:sldMk cId="419193841" sldId="324"/>
            <ac:spMk id="19" creationId="{3DC6609D-B8FF-489D-82AD-47C888C3F3DD}"/>
          </ac:spMkLst>
        </pc:spChg>
        <pc:spChg chg="add mod">
          <ac:chgData name="David Toth" userId="0f8e5dbd-ed9c-4fa4-bbd2-0df9c91c098f" providerId="ADAL" clId="{935C2B74-8A86-D549-A73C-71AA437D7AA6}" dt="2025-05-20T01:48:36.546" v="57"/>
          <ac:spMkLst>
            <pc:docMk/>
            <pc:sldMk cId="419193841" sldId="324"/>
            <ac:spMk id="20" creationId="{0E8FB4A6-EAEF-409F-8997-05E4A96CD124}"/>
          </ac:spMkLst>
        </pc:spChg>
        <pc:graphicFrameChg chg="del">
          <ac:chgData name="David Toth" userId="0f8e5dbd-ed9c-4fa4-bbd2-0df9c91c098f" providerId="ADAL" clId="{935C2B74-8A86-D549-A73C-71AA437D7AA6}" dt="2025-05-20T01:48:25.755" v="54" actId="478"/>
          <ac:graphicFrameMkLst>
            <pc:docMk/>
            <pc:sldMk cId="419193841" sldId="324"/>
            <ac:graphicFrameMk id="2" creationId="{7909EA8C-89EA-3532-8058-1FBF5CF0F5AB}"/>
          </ac:graphicFrameMkLst>
        </pc:graphicFrameChg>
        <pc:picChg chg="add del mod">
          <ac:chgData name="David Toth" userId="0f8e5dbd-ed9c-4fa4-bbd2-0df9c91c098f" providerId="ADAL" clId="{935C2B74-8A86-D549-A73C-71AA437D7AA6}" dt="2025-05-20T01:48:28.793" v="56" actId="478"/>
          <ac:picMkLst>
            <pc:docMk/>
            <pc:sldMk cId="419193841" sldId="324"/>
            <ac:picMk id="9" creationId="{F7827EE5-03A3-D001-0639-23ED4B99437C}"/>
          </ac:picMkLst>
        </pc:picChg>
        <pc:picChg chg="add del mod">
          <ac:chgData name="David Toth" userId="0f8e5dbd-ed9c-4fa4-bbd2-0df9c91c098f" providerId="ADAL" clId="{935C2B74-8A86-D549-A73C-71AA437D7AA6}" dt="2025-05-20T01:48:28.793" v="56" actId="478"/>
          <ac:picMkLst>
            <pc:docMk/>
            <pc:sldMk cId="419193841" sldId="324"/>
            <ac:picMk id="10" creationId="{E4167E7F-E3CF-C315-3CF1-4EC6278DDA2C}"/>
          </ac:picMkLst>
        </pc:picChg>
        <pc:picChg chg="add del mod">
          <ac:chgData name="David Toth" userId="0f8e5dbd-ed9c-4fa4-bbd2-0df9c91c098f" providerId="ADAL" clId="{935C2B74-8A86-D549-A73C-71AA437D7AA6}" dt="2025-05-20T01:48:28.793" v="56" actId="478"/>
          <ac:picMkLst>
            <pc:docMk/>
            <pc:sldMk cId="419193841" sldId="324"/>
            <ac:picMk id="11" creationId="{CA60CB39-2E7A-3E3A-110C-3B299C4A4462}"/>
          </ac:picMkLst>
        </pc:picChg>
        <pc:picChg chg="add del mod">
          <ac:chgData name="David Toth" userId="0f8e5dbd-ed9c-4fa4-bbd2-0df9c91c098f" providerId="ADAL" clId="{935C2B74-8A86-D549-A73C-71AA437D7AA6}" dt="2025-05-20T01:48:28.793" v="56" actId="478"/>
          <ac:picMkLst>
            <pc:docMk/>
            <pc:sldMk cId="419193841" sldId="324"/>
            <ac:picMk id="12" creationId="{A3953E59-4F72-9931-DE2C-0BBE768C3C7F}"/>
          </ac:picMkLst>
        </pc:picChg>
        <pc:picChg chg="add mod">
          <ac:chgData name="David Toth" userId="0f8e5dbd-ed9c-4fa4-bbd2-0df9c91c098f" providerId="ADAL" clId="{935C2B74-8A86-D549-A73C-71AA437D7AA6}" dt="2025-05-20T01:48:49.508" v="60" actId="1076"/>
          <ac:picMkLst>
            <pc:docMk/>
            <pc:sldMk cId="419193841" sldId="324"/>
            <ac:picMk id="21" creationId="{0CD6A353-5017-4786-A569-FE238BB9843B}"/>
          </ac:picMkLst>
        </pc:picChg>
        <pc:picChg chg="mod">
          <ac:chgData name="David Toth" userId="0f8e5dbd-ed9c-4fa4-bbd2-0df9c91c098f" providerId="ADAL" clId="{935C2B74-8A86-D549-A73C-71AA437D7AA6}" dt="2025-05-20T01:48:53.459" v="62" actId="14100"/>
          <ac:picMkLst>
            <pc:docMk/>
            <pc:sldMk cId="419193841" sldId="324"/>
            <ac:picMk id="22" creationId="{5642F2E5-A949-46D5-B49C-CCDA71BB19DF}"/>
          </ac:picMkLst>
        </pc:picChg>
        <pc:picChg chg="add mod">
          <ac:chgData name="David Toth" userId="0f8e5dbd-ed9c-4fa4-bbd2-0df9c91c098f" providerId="ADAL" clId="{935C2B74-8A86-D549-A73C-71AA437D7AA6}" dt="2025-05-20T01:48:56.140" v="64" actId="14100"/>
          <ac:picMkLst>
            <pc:docMk/>
            <pc:sldMk cId="419193841" sldId="324"/>
            <ac:picMk id="23" creationId="{28EED913-8AC7-4917-98A2-A4587990F21F}"/>
          </ac:picMkLst>
        </pc:picChg>
        <pc:picChg chg="add mod">
          <ac:chgData name="David Toth" userId="0f8e5dbd-ed9c-4fa4-bbd2-0df9c91c098f" providerId="ADAL" clId="{935C2B74-8A86-D549-A73C-71AA437D7AA6}" dt="2025-05-20T01:48:36.546" v="57"/>
          <ac:picMkLst>
            <pc:docMk/>
            <pc:sldMk cId="419193841" sldId="324"/>
            <ac:picMk id="24" creationId="{B71C476A-5927-431C-87ED-9AC1F55E35A0}"/>
          </ac:picMkLst>
        </pc:picChg>
        <pc:picChg chg="add mod">
          <ac:chgData name="David Toth" userId="0f8e5dbd-ed9c-4fa4-bbd2-0df9c91c098f" providerId="ADAL" clId="{935C2B74-8A86-D549-A73C-71AA437D7AA6}" dt="2025-05-20T01:48:36.546" v="57"/>
          <ac:picMkLst>
            <pc:docMk/>
            <pc:sldMk cId="419193841" sldId="324"/>
            <ac:picMk id="25" creationId="{0E34D02E-7F57-41A1-A027-723D53F7037C}"/>
          </ac:picMkLst>
        </pc:picChg>
      </pc:sldChg>
      <pc:sldChg chg="addSp delSp modSp add del mod">
        <pc:chgData name="David Toth" userId="0f8e5dbd-ed9c-4fa4-bbd2-0df9c91c098f" providerId="ADAL" clId="{935C2B74-8A86-D549-A73C-71AA437D7AA6}" dt="2025-05-20T02:51:16.235" v="530" actId="2696"/>
        <pc:sldMkLst>
          <pc:docMk/>
          <pc:sldMk cId="1455144822" sldId="324"/>
        </pc:sldMkLst>
        <pc:graphicFrameChg chg="del">
          <ac:chgData name="David Toth" userId="0f8e5dbd-ed9c-4fa4-bbd2-0df9c91c098f" providerId="ADAL" clId="{935C2B74-8A86-D549-A73C-71AA437D7AA6}" dt="2025-05-20T01:49:17.620" v="67" actId="478"/>
          <ac:graphicFrameMkLst>
            <pc:docMk/>
            <pc:sldMk cId="1455144822" sldId="324"/>
            <ac:graphicFrameMk id="2" creationId="{D54AEA63-2406-B2EA-799D-D6A36B71CF71}"/>
          </ac:graphicFrameMkLst>
        </pc:graphicFrameChg>
        <pc:graphicFrameChg chg="add mod">
          <ac:chgData name="David Toth" userId="0f8e5dbd-ed9c-4fa4-bbd2-0df9c91c098f" providerId="ADAL" clId="{935C2B74-8A86-D549-A73C-71AA437D7AA6}" dt="2025-05-20T01:49:44.075" v="73" actId="14100"/>
          <ac:graphicFrameMkLst>
            <pc:docMk/>
            <pc:sldMk cId="1455144822" sldId="324"/>
            <ac:graphicFrameMk id="3" creationId="{BCF7D843-FFA3-9406-1948-122B9C939104}"/>
          </ac:graphicFrameMkLst>
        </pc:graphicFrameChg>
      </pc:sldChg>
      <pc:sldChg chg="addSp delSp modSp add del mod ord">
        <pc:chgData name="David Toth" userId="0f8e5dbd-ed9c-4fa4-bbd2-0df9c91c098f" providerId="ADAL" clId="{935C2B74-8A86-D549-A73C-71AA437D7AA6}" dt="2025-05-20T02:51:17.154" v="531" actId="2696"/>
        <pc:sldMkLst>
          <pc:docMk/>
          <pc:sldMk cId="1125747894" sldId="325"/>
        </pc:sldMkLst>
        <pc:spChg chg="add mod">
          <ac:chgData name="David Toth" userId="0f8e5dbd-ed9c-4fa4-bbd2-0df9c91c098f" providerId="ADAL" clId="{935C2B74-8A86-D549-A73C-71AA437D7AA6}" dt="2025-05-20T01:50:27.163" v="85" actId="1076"/>
          <ac:spMkLst>
            <pc:docMk/>
            <pc:sldMk cId="1125747894" sldId="325"/>
            <ac:spMk id="2" creationId="{54C12566-B687-F11A-3BD0-402FBF4AAF25}"/>
          </ac:spMkLst>
        </pc:spChg>
        <pc:spChg chg="add mod">
          <ac:chgData name="David Toth" userId="0f8e5dbd-ed9c-4fa4-bbd2-0df9c91c098f" providerId="ADAL" clId="{935C2B74-8A86-D549-A73C-71AA437D7AA6}" dt="2025-05-20T01:51:19.829" v="110" actId="1076"/>
          <ac:spMkLst>
            <pc:docMk/>
            <pc:sldMk cId="1125747894" sldId="325"/>
            <ac:spMk id="5" creationId="{82357980-0301-8360-47D2-F87F50C08709}"/>
          </ac:spMkLst>
        </pc:spChg>
        <pc:spChg chg="add mod">
          <ac:chgData name="David Toth" userId="0f8e5dbd-ed9c-4fa4-bbd2-0df9c91c098f" providerId="ADAL" clId="{935C2B74-8A86-D549-A73C-71AA437D7AA6}" dt="2025-05-20T01:52:17.389" v="132" actId="404"/>
          <ac:spMkLst>
            <pc:docMk/>
            <pc:sldMk cId="1125747894" sldId="325"/>
            <ac:spMk id="6" creationId="{D4773049-A054-AA85-906B-2E34DF827629}"/>
          </ac:spMkLst>
        </pc:spChg>
        <pc:spChg chg="add mod">
          <ac:chgData name="David Toth" userId="0f8e5dbd-ed9c-4fa4-bbd2-0df9c91c098f" providerId="ADAL" clId="{935C2B74-8A86-D549-A73C-71AA437D7AA6}" dt="2025-05-20T01:52:12.395" v="130" actId="403"/>
          <ac:spMkLst>
            <pc:docMk/>
            <pc:sldMk cId="1125747894" sldId="325"/>
            <ac:spMk id="10" creationId="{A142D145-2398-10CA-29B5-98F1A9F54BFB}"/>
          </ac:spMkLst>
        </pc:spChg>
        <pc:spChg chg="add mod">
          <ac:chgData name="David Toth" userId="0f8e5dbd-ed9c-4fa4-bbd2-0df9c91c098f" providerId="ADAL" clId="{935C2B74-8A86-D549-A73C-71AA437D7AA6}" dt="2025-05-20T01:52:37.281" v="144" actId="1076"/>
          <ac:spMkLst>
            <pc:docMk/>
            <pc:sldMk cId="1125747894" sldId="325"/>
            <ac:spMk id="11" creationId="{7F08E1FC-ECFC-77A0-2970-C15CBFB31106}"/>
          </ac:spMkLst>
        </pc:spChg>
        <pc:graphicFrameChg chg="del">
          <ac:chgData name="David Toth" userId="0f8e5dbd-ed9c-4fa4-bbd2-0df9c91c098f" providerId="ADAL" clId="{935C2B74-8A86-D549-A73C-71AA437D7AA6}" dt="2025-05-20T01:50:06.983" v="75" actId="478"/>
          <ac:graphicFrameMkLst>
            <pc:docMk/>
            <pc:sldMk cId="1125747894" sldId="325"/>
            <ac:graphicFrameMk id="3" creationId="{4CD24892-09CB-90AF-9682-269625F64943}"/>
          </ac:graphicFrameMkLst>
        </pc:graphicFrameChg>
        <pc:picChg chg="add mod">
          <ac:chgData name="David Toth" userId="0f8e5dbd-ed9c-4fa4-bbd2-0df9c91c098f" providerId="ADAL" clId="{935C2B74-8A86-D549-A73C-71AA437D7AA6}" dt="2025-05-20T01:50:32.064" v="86" actId="1076"/>
          <ac:picMkLst>
            <pc:docMk/>
            <pc:sldMk cId="1125747894" sldId="325"/>
            <ac:picMk id="4" creationId="{1AAD2D52-532F-FC51-A6CB-E6C7DEA0867F}"/>
          </ac:picMkLst>
        </pc:picChg>
        <pc:picChg chg="add mod">
          <ac:chgData name="David Toth" userId="0f8e5dbd-ed9c-4fa4-bbd2-0df9c91c098f" providerId="ADAL" clId="{935C2B74-8A86-D549-A73C-71AA437D7AA6}" dt="2025-05-20T01:50:52.708" v="92" actId="1076"/>
          <ac:picMkLst>
            <pc:docMk/>
            <pc:sldMk cId="1125747894" sldId="325"/>
            <ac:picMk id="7" creationId="{8E692596-0970-82C8-4D9F-B009D6F89C56}"/>
          </ac:picMkLst>
        </pc:picChg>
        <pc:picChg chg="add mod">
          <ac:chgData name="David Toth" userId="0f8e5dbd-ed9c-4fa4-bbd2-0df9c91c098f" providerId="ADAL" clId="{935C2B74-8A86-D549-A73C-71AA437D7AA6}" dt="2025-05-20T01:51:49.033" v="114" actId="1076"/>
          <ac:picMkLst>
            <pc:docMk/>
            <pc:sldMk cId="1125747894" sldId="325"/>
            <ac:picMk id="8" creationId="{07932613-7EF5-EDB6-1297-10E2F5C467B7}"/>
          </ac:picMkLst>
        </pc:picChg>
        <pc:picChg chg="add del mod">
          <ac:chgData name="David Toth" userId="0f8e5dbd-ed9c-4fa4-bbd2-0df9c91c098f" providerId="ADAL" clId="{935C2B74-8A86-D549-A73C-71AA437D7AA6}" dt="2025-05-20T01:50:50.548" v="91" actId="478"/>
          <ac:picMkLst>
            <pc:docMk/>
            <pc:sldMk cId="1125747894" sldId="325"/>
            <ac:picMk id="9" creationId="{71CAE6E7-9999-4F37-8CBA-0C5B99F05E42}"/>
          </ac:picMkLst>
        </pc:picChg>
        <pc:picChg chg="add mod">
          <ac:chgData name="David Toth" userId="0f8e5dbd-ed9c-4fa4-bbd2-0df9c91c098f" providerId="ADAL" clId="{935C2B74-8A86-D549-A73C-71AA437D7AA6}" dt="2025-05-20T01:51:55.363" v="117" actId="14100"/>
          <ac:picMkLst>
            <pc:docMk/>
            <pc:sldMk cId="1125747894" sldId="325"/>
            <ac:picMk id="12" creationId="{D67AA11B-9088-F56D-9399-C77573670034}"/>
          </ac:picMkLst>
        </pc:picChg>
        <pc:picChg chg="add mod">
          <ac:chgData name="David Toth" userId="0f8e5dbd-ed9c-4fa4-bbd2-0df9c91c098f" providerId="ADAL" clId="{935C2B74-8A86-D549-A73C-71AA437D7AA6}" dt="2025-05-20T01:52:23.309" v="135" actId="1076"/>
          <ac:picMkLst>
            <pc:docMk/>
            <pc:sldMk cId="1125747894" sldId="325"/>
            <ac:picMk id="13" creationId="{923DCDC6-AEDF-8419-A721-C8EF35EF7A40}"/>
          </ac:picMkLst>
        </pc:picChg>
      </pc:sldChg>
      <pc:sldChg chg="modSp add del mod">
        <pc:chgData name="David Toth" userId="0f8e5dbd-ed9c-4fa4-bbd2-0df9c91c098f" providerId="ADAL" clId="{935C2B74-8A86-D549-A73C-71AA437D7AA6}" dt="2025-05-20T02:25:03.606" v="486" actId="2696"/>
        <pc:sldMkLst>
          <pc:docMk/>
          <pc:sldMk cId="927849803" sldId="326"/>
        </pc:sldMkLst>
        <pc:spChg chg="mod">
          <ac:chgData name="David Toth" userId="0f8e5dbd-ed9c-4fa4-bbd2-0df9c91c098f" providerId="ADAL" clId="{935C2B74-8A86-D549-A73C-71AA437D7AA6}" dt="2025-05-20T02:18:29.370" v="194" actId="20577"/>
          <ac:spMkLst>
            <pc:docMk/>
            <pc:sldMk cId="927849803" sldId="326"/>
            <ac:spMk id="5" creationId="{577F2E7E-C8D8-0EB6-5AFB-54283E23722C}"/>
          </ac:spMkLst>
        </pc:spChg>
        <pc:spChg chg="mod">
          <ac:chgData name="David Toth" userId="0f8e5dbd-ed9c-4fa4-bbd2-0df9c91c098f" providerId="ADAL" clId="{935C2B74-8A86-D549-A73C-71AA437D7AA6}" dt="2025-05-20T02:24:13.522" v="390" actId="20577"/>
          <ac:spMkLst>
            <pc:docMk/>
            <pc:sldMk cId="927849803" sldId="326"/>
            <ac:spMk id="8" creationId="{B272C594-F3A8-6303-3DFF-67CD68633CF1}"/>
          </ac:spMkLst>
        </pc:spChg>
      </pc:sldChg>
      <pc:sldChg chg="modSp add mod ord modNotesTx">
        <pc:chgData name="David Toth" userId="0f8e5dbd-ed9c-4fa4-bbd2-0df9c91c098f" providerId="ADAL" clId="{935C2B74-8A86-D549-A73C-71AA437D7AA6}" dt="2025-05-20T03:05:07.859" v="585" actId="20577"/>
        <pc:sldMkLst>
          <pc:docMk/>
          <pc:sldMk cId="3633254287" sldId="326"/>
        </pc:sldMkLst>
        <pc:spChg chg="mod">
          <ac:chgData name="David Toth" userId="0f8e5dbd-ed9c-4fa4-bbd2-0df9c91c098f" providerId="ADAL" clId="{935C2B74-8A86-D549-A73C-71AA437D7AA6}" dt="2025-05-20T02:34:21.609" v="489"/>
          <ac:spMkLst>
            <pc:docMk/>
            <pc:sldMk cId="3633254287" sldId="326"/>
            <ac:spMk id="5" creationId="{344F87BA-9B47-E7DD-FE82-5A8BFF07EA5A}"/>
          </ac:spMkLst>
        </pc:spChg>
        <pc:spChg chg="mod">
          <ac:chgData name="David Toth" userId="0f8e5dbd-ed9c-4fa4-bbd2-0df9c91c098f" providerId="ADAL" clId="{935C2B74-8A86-D549-A73C-71AA437D7AA6}" dt="2025-05-20T03:05:07.859" v="585" actId="20577"/>
          <ac:spMkLst>
            <pc:docMk/>
            <pc:sldMk cId="3633254287" sldId="326"/>
            <ac:spMk id="8" creationId="{40BFFB55-9181-1477-2322-36CB1E338CEE}"/>
          </ac:spMkLst>
        </pc:spChg>
      </pc:sldChg>
      <pc:sldChg chg="modSp add del mod">
        <pc:chgData name="David Toth" userId="0f8e5dbd-ed9c-4fa4-bbd2-0df9c91c098f" providerId="ADAL" clId="{935C2B74-8A86-D549-A73C-71AA437D7AA6}" dt="2025-05-20T02:25:03.607" v="487" actId="2696"/>
        <pc:sldMkLst>
          <pc:docMk/>
          <pc:sldMk cId="622495389" sldId="327"/>
        </pc:sldMkLst>
        <pc:spChg chg="mod">
          <ac:chgData name="David Toth" userId="0f8e5dbd-ed9c-4fa4-bbd2-0df9c91c098f" providerId="ADAL" clId="{935C2B74-8A86-D549-A73C-71AA437D7AA6}" dt="2025-05-20T02:18:36.767" v="210" actId="20577"/>
          <ac:spMkLst>
            <pc:docMk/>
            <pc:sldMk cId="622495389" sldId="327"/>
            <ac:spMk id="5" creationId="{18099DE1-7BDD-D2A1-BFC1-0B3ABDE46485}"/>
          </ac:spMkLst>
        </pc:spChg>
        <pc:spChg chg="mod">
          <ac:chgData name="David Toth" userId="0f8e5dbd-ed9c-4fa4-bbd2-0df9c91c098f" providerId="ADAL" clId="{935C2B74-8A86-D549-A73C-71AA437D7AA6}" dt="2025-05-20T02:24:50.405" v="469" actId="20577"/>
          <ac:spMkLst>
            <pc:docMk/>
            <pc:sldMk cId="622495389" sldId="327"/>
            <ac:spMk id="8" creationId="{AFE29C94-A6EE-6070-F1F7-D38B45A301A8}"/>
          </ac:spMkLst>
        </pc:spChg>
      </pc:sldChg>
      <pc:sldChg chg="modSp add mod ord modNotesTx">
        <pc:chgData name="David Toth" userId="0f8e5dbd-ed9c-4fa4-bbd2-0df9c91c098f" providerId="ADAL" clId="{935C2B74-8A86-D549-A73C-71AA437D7AA6}" dt="2025-05-20T03:05:01.827" v="581" actId="20577"/>
        <pc:sldMkLst>
          <pc:docMk/>
          <pc:sldMk cId="2180123321" sldId="327"/>
        </pc:sldMkLst>
        <pc:spChg chg="mod">
          <ac:chgData name="David Toth" userId="0f8e5dbd-ed9c-4fa4-bbd2-0df9c91c098f" providerId="ADAL" clId="{935C2B74-8A86-D549-A73C-71AA437D7AA6}" dt="2025-05-20T03:04:01.211" v="551" actId="20577"/>
          <ac:spMkLst>
            <pc:docMk/>
            <pc:sldMk cId="2180123321" sldId="327"/>
            <ac:spMk id="5" creationId="{97106D31-017F-D591-1673-29B17B061504}"/>
          </ac:spMkLst>
        </pc:spChg>
        <pc:spChg chg="mod">
          <ac:chgData name="David Toth" userId="0f8e5dbd-ed9c-4fa4-bbd2-0df9c91c098f" providerId="ADAL" clId="{935C2B74-8A86-D549-A73C-71AA437D7AA6}" dt="2025-05-20T03:05:01.827" v="581" actId="20577"/>
          <ac:spMkLst>
            <pc:docMk/>
            <pc:sldMk cId="2180123321" sldId="327"/>
            <ac:spMk id="8" creationId="{BDABE90B-CA48-BB09-D31E-73868ECDFC7F}"/>
          </ac:spMkLst>
        </pc:spChg>
      </pc:sldChg>
      <pc:sldChg chg="delSp modSp add mod ord">
        <pc:chgData name="David Toth" userId="0f8e5dbd-ed9c-4fa4-bbd2-0df9c91c098f" providerId="ADAL" clId="{935C2B74-8A86-D549-A73C-71AA437D7AA6}" dt="2025-05-20T03:00:39.717" v="536" actId="20578"/>
        <pc:sldMkLst>
          <pc:docMk/>
          <pc:sldMk cId="648443413" sldId="328"/>
        </pc:sldMkLst>
        <pc:spChg chg="mod">
          <ac:chgData name="David Toth" userId="0f8e5dbd-ed9c-4fa4-bbd2-0df9c91c098f" providerId="ADAL" clId="{935C2B74-8A86-D549-A73C-71AA437D7AA6}" dt="2025-05-20T02:35:22.849" v="497"/>
          <ac:spMkLst>
            <pc:docMk/>
            <pc:sldMk cId="648443413" sldId="328"/>
            <ac:spMk id="2" creationId="{3CC34D32-5840-A3AC-BBA5-29B923BA94C0}"/>
          </ac:spMkLst>
        </pc:spChg>
        <pc:spChg chg="mod">
          <ac:chgData name="David Toth" userId="0f8e5dbd-ed9c-4fa4-bbd2-0df9c91c098f" providerId="ADAL" clId="{935C2B74-8A86-D549-A73C-71AA437D7AA6}" dt="2025-05-20T02:35:36.572" v="498"/>
          <ac:spMkLst>
            <pc:docMk/>
            <pc:sldMk cId="648443413" sldId="328"/>
            <ac:spMk id="3" creationId="{D573EE86-E2ED-B32E-C4EC-64064D579D87}"/>
          </ac:spMkLst>
        </pc:spChg>
        <pc:spChg chg="del">
          <ac:chgData name="David Toth" userId="0f8e5dbd-ed9c-4fa4-bbd2-0df9c91c098f" providerId="ADAL" clId="{935C2B74-8A86-D549-A73C-71AA437D7AA6}" dt="2025-05-20T02:35:40.456" v="499" actId="478"/>
          <ac:spMkLst>
            <pc:docMk/>
            <pc:sldMk cId="648443413" sldId="328"/>
            <ac:spMk id="4" creationId="{B1073FB9-EF2D-1823-B61F-AAA779411D15}"/>
          </ac:spMkLst>
        </pc:spChg>
      </pc:sldChg>
      <pc:sldChg chg="modSp add del mod">
        <pc:chgData name="David Toth" userId="0f8e5dbd-ed9c-4fa4-bbd2-0df9c91c098f" providerId="ADAL" clId="{935C2B74-8A86-D549-A73C-71AA437D7AA6}" dt="2025-05-20T02:25:03.604" v="485" actId="2696"/>
        <pc:sldMkLst>
          <pc:docMk/>
          <pc:sldMk cId="3214777847" sldId="328"/>
        </pc:sldMkLst>
        <pc:spChg chg="mod">
          <ac:chgData name="David Toth" userId="0f8e5dbd-ed9c-4fa4-bbd2-0df9c91c098f" providerId="ADAL" clId="{935C2B74-8A86-D549-A73C-71AA437D7AA6}" dt="2025-05-20T02:24:57.208" v="484" actId="20577"/>
          <ac:spMkLst>
            <pc:docMk/>
            <pc:sldMk cId="3214777847" sldId="328"/>
            <ac:spMk id="5" creationId="{563B7BE9-4156-5C44-A66A-8E10D2932D69}"/>
          </ac:spMkLst>
        </pc:spChg>
      </pc:sldChg>
      <pc:sldChg chg="modSp add mod ord modNotesTx">
        <pc:chgData name="David Toth" userId="0f8e5dbd-ed9c-4fa4-bbd2-0df9c91c098f" providerId="ADAL" clId="{935C2B74-8A86-D549-A73C-71AA437D7AA6}" dt="2025-05-20T03:04:53.920" v="575" actId="20577"/>
        <pc:sldMkLst>
          <pc:docMk/>
          <pc:sldMk cId="324422459" sldId="329"/>
        </pc:sldMkLst>
        <pc:spChg chg="mod">
          <ac:chgData name="David Toth" userId="0f8e5dbd-ed9c-4fa4-bbd2-0df9c91c098f" providerId="ADAL" clId="{935C2B74-8A86-D549-A73C-71AA437D7AA6}" dt="2025-05-20T02:41:04.522" v="509"/>
          <ac:spMkLst>
            <pc:docMk/>
            <pc:sldMk cId="324422459" sldId="329"/>
            <ac:spMk id="5" creationId="{7DDDED49-EA60-10B8-AF96-C7ED2C4BEEC2}"/>
          </ac:spMkLst>
        </pc:spChg>
        <pc:spChg chg="mod">
          <ac:chgData name="David Toth" userId="0f8e5dbd-ed9c-4fa4-bbd2-0df9c91c098f" providerId="ADAL" clId="{935C2B74-8A86-D549-A73C-71AA437D7AA6}" dt="2025-05-20T02:41:45.406" v="517"/>
          <ac:spMkLst>
            <pc:docMk/>
            <pc:sldMk cId="324422459" sldId="329"/>
            <ac:spMk id="8" creationId="{FA4206B5-9340-BA5D-FF80-E99097D7C3EF}"/>
          </ac:spMkLst>
        </pc:spChg>
      </pc:sldChg>
      <pc:sldChg chg="modSp add mod ord modNotesTx">
        <pc:chgData name="David Toth" userId="0f8e5dbd-ed9c-4fa4-bbd2-0df9c91c098f" providerId="ADAL" clId="{935C2B74-8A86-D549-A73C-71AA437D7AA6}" dt="2025-05-20T03:05:45.244" v="619" actId="20577"/>
        <pc:sldMkLst>
          <pc:docMk/>
          <pc:sldMk cId="3204041859" sldId="330"/>
        </pc:sldMkLst>
        <pc:spChg chg="mod">
          <ac:chgData name="David Toth" userId="0f8e5dbd-ed9c-4fa4-bbd2-0df9c91c098f" providerId="ADAL" clId="{935C2B74-8A86-D549-A73C-71AA437D7AA6}" dt="2025-05-20T02:41:52.429" v="528" actId="20577"/>
          <ac:spMkLst>
            <pc:docMk/>
            <pc:sldMk cId="3204041859" sldId="330"/>
            <ac:spMk id="5" creationId="{5AABA826-A99B-381D-D20B-93226199B813}"/>
          </ac:spMkLst>
        </pc:spChg>
        <pc:spChg chg="mod">
          <ac:chgData name="David Toth" userId="0f8e5dbd-ed9c-4fa4-bbd2-0df9c91c098f" providerId="ADAL" clId="{935C2B74-8A86-D549-A73C-71AA437D7AA6}" dt="2025-05-20T03:05:37.176" v="618" actId="20577"/>
          <ac:spMkLst>
            <pc:docMk/>
            <pc:sldMk cId="3204041859" sldId="330"/>
            <ac:spMk id="8" creationId="{9B05F0C6-FF4A-3FE1-0C3E-DC36C38D07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cb1dbb2a1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Raise your hand if you feel confident your next generation of leaders will be able to grow the firm through relationships.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What’s one thing your firm is doing to help future leaders become better relationship builders?</a:t>
            </a:r>
            <a:endParaRPr dirty="0"/>
          </a:p>
        </p:txBody>
      </p:sp>
      <p:sp>
        <p:nvSpPr>
          <p:cNvPr id="165" name="Google Shape;165;g26cb1dbb2a1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marketing messaging by capitalizing on customer experience. So many B2B brands offer amazing resources, on-boarding, training, and/or community for their clients, and these are often ‘hidden benefits’ of working with them.</a:t>
            </a:r>
          </a:p>
          <a:p>
            <a:endParaRPr lang="en-US" dirty="0"/>
          </a:p>
          <a:p>
            <a:r>
              <a:rPr lang="en-US" dirty="0"/>
              <a:t>Measure — SURVEY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108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  <a:defRPr sz="1300"/>
            </a:pPr>
            <a:r>
              <a:rPr lang="en-US" dirty="0"/>
              <a:t>DNA</a:t>
            </a:r>
          </a:p>
          <a:p>
            <a:pPr marL="158750" indent="0">
              <a:buNone/>
              <a:defRPr sz="1300"/>
            </a:pPr>
            <a:r>
              <a:rPr lang="en-US" dirty="0"/>
              <a:t>who/what you are, what you do, how you do it; your purpose, relevance to its audience. It often includes a general description of the organization, its function, and its objectives</a:t>
            </a:r>
          </a:p>
          <a:p>
            <a:pPr marL="158750" indent="0">
              <a:buNone/>
              <a:defRPr sz="1300"/>
            </a:pPr>
            <a:endParaRPr lang="en-US" dirty="0"/>
          </a:p>
          <a:p>
            <a:pPr marL="158750" indent="0">
              <a:buNone/>
              <a:defRPr sz="1300"/>
            </a:pPr>
            <a:r>
              <a:rPr lang="en-US" dirty="0"/>
              <a:t>Brand messaging is how you communicate about your business, both internally and externally. You want brand messaging to be consistent and unique, so you can showcase who you are as a business. Learn what brand messaging is, and get six steps to create your own brand messaging framework that elevates your marketing.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93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7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212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reputation is probably the most important but the least valued by executives. After all, you can’t directly measure it.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130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B2B market it takes on average 27 “encounters” from the first contact until the sale is closed. </a:t>
            </a:r>
          </a:p>
          <a:p>
            <a:endParaRPr lang="en-US" dirty="0"/>
          </a:p>
          <a:p>
            <a:r>
              <a:rPr lang="en-US" dirty="0"/>
              <a:t>85% of U.S. Consumers would pay more for a superior experience. Price becomes irrelevant.</a:t>
            </a:r>
          </a:p>
          <a:p>
            <a:endParaRPr lang="en-US" dirty="0"/>
          </a:p>
          <a:p>
            <a:r>
              <a:rPr lang="en-US" dirty="0"/>
              <a:t>Customer-centric companies are more profitable</a:t>
            </a:r>
          </a:p>
          <a:p>
            <a:endParaRPr lang="en-US" dirty="0"/>
          </a:p>
          <a:p>
            <a:r>
              <a:rPr lang="en-US" dirty="0"/>
              <a:t>39% of people switched brands after a bad experience. - Deloitte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21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cb1dbb2a1_2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6cb1dbb2a1_2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01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58822-202E-E6BD-7276-961A59490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4DC67A-9AE3-EA3F-D7B5-16737F9D1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CD6ED4-1A0B-D0D7-DF55-11D5BC316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5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BD = identifying opportunities, nurturing them, and converting them over time.</a:t>
            </a:r>
          </a:p>
          <a:p>
            <a:r>
              <a:rPr lang="en-US" dirty="0"/>
              <a:t>Why it matters: Too many firms assume “they’ll figure it out.”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5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4BCF6-6A42-85CD-4CB8-6CAF65262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12F90-5968-8DCC-1A59-B41D6E5AC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5D649-269F-307E-D528-60D528ED6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5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5C133-8D42-93B3-F305-3E8F8D919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5E0D2-601D-AEA2-497C-290D3BD90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313A3-C171-FCFD-022C-52BD980F4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3910F-ACCA-CD99-5BDC-5C6712A9C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756462-66D0-3925-3855-5F87FE929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6669D-CC09-07DF-14BB-1930D94DF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8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mission, vision, values, positioning statement, voice, slogan, elevator pitch, value prop, differentiators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competitor analysis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logo, tag, messages, unique value proposition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cb1dbb2a1_2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12% of revenue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Align with business plan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Objective(s)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Target audience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SWOT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Channels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 to market </a:t>
            </a:r>
            <a:r>
              <a:rPr lang="en-US" dirty="0" err="1"/>
              <a:t>strat</a:t>
            </a:r>
            <a:r>
              <a:rPr lang="en-US" dirty="0"/>
              <a:t> (personas, journey, KSP/UVP)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Accountability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Measure performance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g26cb1dbb2a1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86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5793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icture Placeholder 2"/>
          <p:cNvSpPr>
            <a:spLocks noGrp="1"/>
          </p:cNvSpPr>
          <p:nvPr>
            <p:ph type="pic" idx="21"/>
          </p:nvPr>
        </p:nvSpPr>
        <p:spPr>
          <a:xfrm>
            <a:off x="2381" y="0"/>
            <a:ext cx="9141619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6053" y="258961"/>
            <a:ext cx="264033" cy="273354"/>
          </a:xfrm>
          <a:prstGeom prst="rect">
            <a:avLst/>
          </a:prstGeom>
        </p:spPr>
        <p:txBody>
          <a:bodyPr lIns="91421" tIns="91421" rIns="91421" bIns="91421" anchor="t"/>
          <a:lstStyle>
            <a:lvl1pPr algn="l" defTabSz="685205">
              <a:defRPr sz="135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4919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5" name="Google Shape;65;p15"/>
          <p:cNvGrpSpPr/>
          <p:nvPr/>
        </p:nvGrpSpPr>
        <p:grpSpPr>
          <a:xfrm>
            <a:off x="5693657" y="-44826"/>
            <a:ext cx="4326643" cy="5097569"/>
            <a:chOff x="9420343" y="1223269"/>
            <a:chExt cx="3606564" cy="4249187"/>
          </a:xfrm>
        </p:grpSpPr>
        <p:sp>
          <p:nvSpPr>
            <p:cNvPr id="66" name="Google Shape;66;p15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628650" y="1409700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28650" y="2750344"/>
            <a:ext cx="7886700" cy="92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0"/>
            <a:ext cx="9144000" cy="45561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0" name="Google Shape;90;p18"/>
          <p:cNvGrpSpPr/>
          <p:nvPr/>
        </p:nvGrpSpPr>
        <p:grpSpPr>
          <a:xfrm>
            <a:off x="5693657" y="-44826"/>
            <a:ext cx="4326643" cy="5097569"/>
            <a:chOff x="9420343" y="1223269"/>
            <a:chExt cx="3606564" cy="4249187"/>
          </a:xfrm>
        </p:grpSpPr>
        <p:sp>
          <p:nvSpPr>
            <p:cNvPr id="91" name="Google Shape;91;p18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4" name="Google Shape;94;p18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28650" y="591329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6457950" y="470355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Extra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ExtraBold"/>
              <a:buNone/>
              <a:defRPr sz="33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  <p:sldLayoutId id="21474836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vetopedia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 descr="A city with many tall building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8906" b="2890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>
              <a:alpha val="43921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ctrTitle"/>
          </p:nvPr>
        </p:nvSpPr>
        <p:spPr>
          <a:xfrm>
            <a:off x="1143000" y="154683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</a:pPr>
            <a:r>
              <a:rPr lang="en-US" sz="3200" dirty="0">
                <a:solidFill>
                  <a:schemeClr val="lt1"/>
                </a:solidFill>
              </a:rPr>
              <a:t>Growing from the Inside Out</a:t>
            </a:r>
            <a:br>
              <a:rPr lang="en-US" sz="3200" dirty="0">
                <a:solidFill>
                  <a:schemeClr val="lt1"/>
                </a:solidFill>
              </a:rPr>
            </a:br>
            <a:endParaRPr lang="en-US" sz="3200" dirty="0">
              <a:solidFill>
                <a:schemeClr val="lt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subTitle" idx="1"/>
          </p:nvPr>
        </p:nvSpPr>
        <p:spPr>
          <a:xfrm>
            <a:off x="1143000" y="1954412"/>
            <a:ext cx="6858000" cy="25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MPB | </a:t>
            </a: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r>
              <a:rPr lang="en">
                <a:solidFill>
                  <a:schemeClr val="lt1"/>
                </a:solidFill>
              </a:rPr>
              <a:t> Accelerated </a:t>
            </a:r>
            <a:endParaRPr/>
          </a:p>
        </p:txBody>
      </p:sp>
      <p:grpSp>
        <p:nvGrpSpPr>
          <p:cNvPr id="171" name="Google Shape;171;p29"/>
          <p:cNvGrpSpPr/>
          <p:nvPr/>
        </p:nvGrpSpPr>
        <p:grpSpPr>
          <a:xfrm>
            <a:off x="1952625" y="3549254"/>
            <a:ext cx="5238750" cy="535781"/>
            <a:chOff x="3035300" y="4275139"/>
            <a:chExt cx="6985000" cy="714374"/>
          </a:xfrm>
        </p:grpSpPr>
        <p:grpSp>
          <p:nvGrpSpPr>
            <p:cNvPr id="172" name="Google Shape;172;p29"/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73" name="Google Shape;173;p29"/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29"/>
              <p:cNvSpPr txBox="1"/>
              <p:nvPr/>
            </p:nvSpPr>
            <p:spPr>
              <a:xfrm>
                <a:off x="3263901" y="4447660"/>
                <a:ext cx="2057400" cy="31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dirty="0">
                    <a:solidFill>
                      <a:srgbClr val="FAF8FC"/>
                    </a:solidFill>
                    <a:latin typeface="Montserrat Light"/>
                    <a:sym typeface="Montserrat Light"/>
                  </a:rPr>
                  <a:t>May 2025</a:t>
                </a:r>
                <a:endParaRPr sz="1100" dirty="0"/>
              </a:p>
            </p:txBody>
          </p:sp>
        </p:grpSp>
        <p:grpSp>
          <p:nvGrpSpPr>
            <p:cNvPr id="175" name="Google Shape;175;p29"/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76" name="Google Shape;176;p29"/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" name="Google Shape;177;p29"/>
              <p:cNvSpPr txBox="1"/>
              <p:nvPr/>
            </p:nvSpPr>
            <p:spPr>
              <a:xfrm>
                <a:off x="6580400" y="4447660"/>
                <a:ext cx="30081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FAF8FC"/>
                    </a:solidFill>
                    <a:latin typeface="Montserrat Light"/>
                    <a:sym typeface="Montserrat Light"/>
                  </a:rPr>
                  <a:t>David Toth</a:t>
                </a:r>
                <a:endParaRPr sz="1100" dirty="0"/>
              </a:p>
            </p:txBody>
          </p:sp>
        </p:grpSp>
      </p:grpSp>
      <p:pic>
        <p:nvPicPr>
          <p:cNvPr id="178" name="Google Shape;178;p29" descr="A logo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7178" y="1055282"/>
            <a:ext cx="1589645" cy="65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35B3C2-7B55-02A0-4AA2-13CD67A3B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01" y="249382"/>
            <a:ext cx="5110799" cy="42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1D30C511-986A-F875-CA97-CAEF0C41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Brand Strategy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28DA715-12A5-580E-99AE-E561DF091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16" y="1229990"/>
            <a:ext cx="4837430" cy="32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B01F49-0CBB-F194-4673-78C96DC3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CMO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B03CBD-0055-7B59-4436-CD17632A1C0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09902" y="1335088"/>
            <a:ext cx="4771698" cy="2932112"/>
          </a:xfrm>
        </p:spPr>
        <p:txBody>
          <a:bodyPr/>
          <a:lstStyle/>
          <a:p>
            <a:pPr marL="22860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As chief marketing officers take on more responsibility and ownership of CX, understanding the influence they have on company growth is critical to success in this rapidly evolving role.</a:t>
            </a:r>
          </a:p>
          <a:p>
            <a:pPr marL="22860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0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078E5E-BE56-5BAB-185C-8C2CB70D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8142"/>
            <a:ext cx="9144000" cy="807886"/>
          </a:xfrm>
        </p:spPr>
        <p:txBody>
          <a:bodyPr/>
          <a:lstStyle/>
          <a:p>
            <a:r>
              <a:rPr lang="en-US" sz="2400" dirty="0"/>
              <a:t>“75% of a brand is now built through experience — build the experience to build the brand”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29EAB-2421-38B6-364F-43B21BC18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097823"/>
            <a:ext cx="9144000" cy="922496"/>
          </a:xfrm>
        </p:spPr>
        <p:txBody>
          <a:bodyPr/>
          <a:lstStyle/>
          <a:p>
            <a:r>
              <a:rPr lang="en-US" dirty="0"/>
              <a:t>- Suzanne </a:t>
            </a:r>
            <a:r>
              <a:rPr lang="en-US" dirty="0" err="1"/>
              <a:t>Kounkel</a:t>
            </a:r>
            <a:r>
              <a:rPr lang="en-US" dirty="0"/>
              <a:t>, Chief Marketing Officer, Deloitte</a:t>
            </a:r>
          </a:p>
          <a:p>
            <a:endParaRPr lang="en-US" dirty="0"/>
          </a:p>
        </p:txBody>
      </p:sp>
      <p:sp>
        <p:nvSpPr>
          <p:cNvPr id="2" name="Google Shape;216;p34">
            <a:extLst>
              <a:ext uri="{FF2B5EF4-FFF2-40B4-BE49-F238E27FC236}">
                <a16:creationId xmlns:a16="http://schemas.microsoft.com/office/drawing/2014/main" id="{F50CD4E3-8531-9103-F4BF-F4990FA03B7B}"/>
              </a:ext>
            </a:extLst>
          </p:cNvPr>
          <p:cNvSpPr txBox="1">
            <a:spLocks/>
          </p:cNvSpPr>
          <p:nvPr/>
        </p:nvSpPr>
        <p:spPr>
          <a:xfrm>
            <a:off x="436157" y="624446"/>
            <a:ext cx="8416530" cy="6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200" dirty="0"/>
              <a:t>On the Evolving Role of the CMO…</a:t>
            </a:r>
          </a:p>
        </p:txBody>
      </p:sp>
    </p:spTree>
    <p:extLst>
      <p:ext uri="{BB962C8B-B14F-4D97-AF65-F5344CB8AC3E}">
        <p14:creationId xmlns:p14="http://schemas.microsoft.com/office/powerpoint/2010/main" val="360318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078E5E-BE56-5BAB-185C-8C2CB70D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8142"/>
            <a:ext cx="9144000" cy="1318238"/>
          </a:xfrm>
        </p:spPr>
        <p:txBody>
          <a:bodyPr/>
          <a:lstStyle/>
          <a:p>
            <a:r>
              <a:rPr lang="en-US" sz="2400" dirty="0"/>
              <a:t>“If you lose money for the firm, I will be understanding. If you lose reputation for the firm, </a:t>
            </a:r>
            <a:br>
              <a:rPr lang="en-US" sz="2400" dirty="0"/>
            </a:br>
            <a:r>
              <a:rPr lang="en-US" sz="2400" dirty="0"/>
              <a:t>I will be ruthless.”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29EAB-2421-38B6-364F-43B21BC18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097823"/>
            <a:ext cx="9144000" cy="922496"/>
          </a:xfrm>
        </p:spPr>
        <p:txBody>
          <a:bodyPr/>
          <a:lstStyle/>
          <a:p>
            <a:r>
              <a:rPr lang="en-US" dirty="0"/>
              <a:t>- Warren Buffett</a:t>
            </a:r>
          </a:p>
        </p:txBody>
      </p:sp>
      <p:sp>
        <p:nvSpPr>
          <p:cNvPr id="2" name="Google Shape;216;p34">
            <a:extLst>
              <a:ext uri="{FF2B5EF4-FFF2-40B4-BE49-F238E27FC236}">
                <a16:creationId xmlns:a16="http://schemas.microsoft.com/office/drawing/2014/main" id="{F50CD4E3-8531-9103-F4BF-F4990FA03B7B}"/>
              </a:ext>
            </a:extLst>
          </p:cNvPr>
          <p:cNvSpPr txBox="1">
            <a:spLocks/>
          </p:cNvSpPr>
          <p:nvPr/>
        </p:nvSpPr>
        <p:spPr>
          <a:xfrm>
            <a:off x="436157" y="920558"/>
            <a:ext cx="5365832" cy="40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dirty="0"/>
              <a:t>On Reputation</a:t>
            </a:r>
          </a:p>
        </p:txBody>
      </p:sp>
    </p:spTree>
    <p:extLst>
      <p:ext uri="{BB962C8B-B14F-4D97-AF65-F5344CB8AC3E}">
        <p14:creationId xmlns:p14="http://schemas.microsoft.com/office/powerpoint/2010/main" val="391540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B01F49-0CBB-F194-4673-78C96DC3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Brand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B03CBD-0055-7B59-4436-CD17632A1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en-US" sz="2400" dirty="0"/>
              <a:t>How your people feel when they talk about you and your team and your services </a:t>
            </a:r>
          </a:p>
          <a:p>
            <a:pPr marL="228600" indent="0"/>
            <a:endParaRPr lang="en-US" sz="2400" dirty="0"/>
          </a:p>
          <a:p>
            <a:pPr marL="228600" indent="0"/>
            <a:r>
              <a:rPr lang="en-US" sz="2400" dirty="0"/>
              <a:t>aka Employer Brand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35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2221-43FA-45A3-3E61-6C0D46A4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1060"/>
            <a:ext cx="7886700" cy="1318238"/>
          </a:xfrm>
        </p:spPr>
        <p:txBody>
          <a:bodyPr/>
          <a:lstStyle/>
          <a:p>
            <a:r>
              <a:rPr lang="en-US" dirty="0"/>
              <a:t>Internal Branding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2A914-5FB0-DD4F-7023-00BF1530E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79298"/>
            <a:ext cx="7886700" cy="922496"/>
          </a:xfrm>
        </p:spPr>
        <p:txBody>
          <a:bodyPr/>
          <a:lstStyle/>
          <a:p>
            <a:r>
              <a:rPr lang="en-US" dirty="0"/>
              <a:t>“Customers will never love a company until the employees love it first.”</a:t>
            </a:r>
          </a:p>
          <a:p>
            <a:endParaRPr lang="en-US" dirty="0"/>
          </a:p>
        </p:txBody>
      </p:sp>
      <p:sp>
        <p:nvSpPr>
          <p:cNvPr id="4" name="WindingRiverConsulting.com">
            <a:extLst>
              <a:ext uri="{FF2B5EF4-FFF2-40B4-BE49-F238E27FC236}">
                <a16:creationId xmlns:a16="http://schemas.microsoft.com/office/drawing/2014/main" id="{7ABC057A-E428-CEDF-346C-070ABB2DBE43}"/>
              </a:ext>
            </a:extLst>
          </p:cNvPr>
          <p:cNvSpPr txBox="1"/>
          <p:nvPr/>
        </p:nvSpPr>
        <p:spPr>
          <a:xfrm>
            <a:off x="0" y="2871284"/>
            <a:ext cx="9144000" cy="461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r" defTabSz="1828431">
              <a:lnSpc>
                <a:spcPct val="150000"/>
              </a:lnSpc>
              <a:defRPr sz="3000" b="1">
                <a:solidFill>
                  <a:srgbClr val="929292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sz="1800" dirty="0">
                <a:latin typeface="Montserrat" panose="00000500000000000000" pitchFamily="2" charset="0"/>
              </a:rPr>
              <a:t> </a:t>
            </a:r>
            <a:r>
              <a:rPr lang="en-US" sz="1800" dirty="0">
                <a:latin typeface="Montserrat" panose="00000500000000000000" pitchFamily="2" charset="0"/>
              </a:rPr>
              <a:t>- </a:t>
            </a:r>
            <a:r>
              <a:rPr sz="1800" dirty="0">
                <a:latin typeface="Montserrat" panose="00000500000000000000" pitchFamily="2" charset="0"/>
              </a:rPr>
              <a:t>Simon Sinek</a:t>
            </a:r>
          </a:p>
        </p:txBody>
      </p:sp>
    </p:spTree>
    <p:extLst>
      <p:ext uri="{BB962C8B-B14F-4D97-AF65-F5344CB8AC3E}">
        <p14:creationId xmlns:p14="http://schemas.microsoft.com/office/powerpoint/2010/main" val="245475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/>
          <p:nvPr/>
        </p:nvSpPr>
        <p:spPr>
          <a:xfrm>
            <a:off x="4806163" y="138223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1084254" y="1335404"/>
            <a:ext cx="3799634" cy="234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sz="1400"/>
              <a:t>Dtoth@WindingRiverConsulting.com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p:</a:t>
            </a:r>
            <a:r>
              <a:rPr lang="en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/>
              <a:t>440.723.3653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Leader, Speaker, Influencer, Change Agent</a:t>
            </a:r>
            <a:endParaRPr/>
          </a:p>
        </p:txBody>
      </p:sp>
      <p:sp>
        <p:nvSpPr>
          <p:cNvPr id="367" name="Google Shape;367;p47"/>
          <p:cNvSpPr/>
          <p:nvPr/>
        </p:nvSpPr>
        <p:spPr>
          <a:xfrm>
            <a:off x="707969" y="1362685"/>
            <a:ext cx="279583" cy="228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9" name="Google Shape;369;p47"/>
          <p:cNvPicPr preferRelativeResize="0"/>
          <p:nvPr/>
        </p:nvPicPr>
        <p:blipFill>
          <a:blip r:embed="rId3"/>
          <a:srcRect t="4487" b="4487"/>
          <a:stretch/>
        </p:blipFill>
        <p:spPr>
          <a:xfrm>
            <a:off x="5023938" y="138223"/>
            <a:ext cx="6071616" cy="4421396"/>
          </a:xfrm>
          <a:prstGeom prst="parallelogram">
            <a:avLst>
              <a:gd name="adj" fmla="val 43654"/>
            </a:avLst>
          </a:prstGeom>
          <a:noFill/>
          <a:ln>
            <a:noFill/>
          </a:ln>
        </p:spPr>
      </p:pic>
      <p:pic>
        <p:nvPicPr>
          <p:cNvPr id="2" name="Picture 2" descr="CPA Practice Advisor's &quot;40 Under 40&quot; and &quot;20 Under 40&quot;">
            <a:extLst>
              <a:ext uri="{FF2B5EF4-FFF2-40B4-BE49-F238E27FC236}">
                <a16:creationId xmlns:a16="http://schemas.microsoft.com/office/drawing/2014/main" id="{B1EA721C-A7BB-56C7-4842-BD2327C24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1" r="1"/>
          <a:stretch/>
        </p:blipFill>
        <p:spPr bwMode="auto">
          <a:xfrm>
            <a:off x="4620855" y="358039"/>
            <a:ext cx="1241284" cy="11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6AD2A62-8A25-95AE-FFD4-97D0D938F119}"/>
              </a:ext>
            </a:extLst>
          </p:cNvPr>
          <p:cNvGrpSpPr/>
          <p:nvPr/>
        </p:nvGrpSpPr>
        <p:grpSpPr>
          <a:xfrm>
            <a:off x="6146153" y="2149685"/>
            <a:ext cx="2566404" cy="2161288"/>
            <a:chOff x="7608891" y="3191547"/>
            <a:chExt cx="3657594" cy="3657594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A49DE0F-F06F-4815-B593-37BC1CE97ABD}"/>
                </a:ext>
              </a:extLst>
            </p:cNvPr>
            <p:cNvSpPr/>
            <p:nvPr/>
          </p:nvSpPr>
          <p:spPr>
            <a:xfrm>
              <a:off x="7608891" y="3191547"/>
              <a:ext cx="3657594" cy="3657594"/>
            </a:xfrm>
            <a:prstGeom prst="roundRect">
              <a:avLst/>
            </a:prstGeom>
            <a:solidFill>
              <a:srgbClr val="297D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36" name="Rounded Rectangle 4">
              <a:extLst>
                <a:ext uri="{FF2B5EF4-FFF2-40B4-BE49-F238E27FC236}">
                  <a16:creationId xmlns:a16="http://schemas.microsoft.com/office/drawing/2014/main" id="{0455E0C7-F1A4-65DE-6692-30A4F71E6D3B}"/>
                </a:ext>
              </a:extLst>
            </p:cNvPr>
            <p:cNvSpPr txBox="1"/>
            <p:nvPr/>
          </p:nvSpPr>
          <p:spPr>
            <a:xfrm>
              <a:off x="7787440" y="3370096"/>
              <a:ext cx="3300496" cy="3300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2"/>
                  </a:solidFill>
                  <a:latin typeface="Montserrat" panose="00000500000000000000" pitchFamily="2" charset="0"/>
                </a:rPr>
                <a:t>Digital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221F49-FCF4-A057-FB4B-893FAD2B3F07}"/>
              </a:ext>
            </a:extLst>
          </p:cNvPr>
          <p:cNvGrpSpPr/>
          <p:nvPr/>
        </p:nvGrpSpPr>
        <p:grpSpPr>
          <a:xfrm>
            <a:off x="1627494" y="865637"/>
            <a:ext cx="6303523" cy="1039134"/>
            <a:chOff x="6285927" y="14482"/>
            <a:chExt cx="6303523" cy="1869023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F57A6A8-B271-2F64-5AC1-A44628AAE671}"/>
                </a:ext>
              </a:extLst>
            </p:cNvPr>
            <p:cNvSpPr/>
            <p:nvPr/>
          </p:nvSpPr>
          <p:spPr>
            <a:xfrm>
              <a:off x="6285927" y="14482"/>
              <a:ext cx="6303523" cy="1869023"/>
            </a:xfrm>
            <a:prstGeom prst="roundRect">
              <a:avLst/>
            </a:prstGeom>
            <a:solidFill>
              <a:srgbClr val="04284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DEC5FB46-6B62-041B-4100-64D1329EE4C2}"/>
                </a:ext>
              </a:extLst>
            </p:cNvPr>
            <p:cNvSpPr txBox="1"/>
            <p:nvPr/>
          </p:nvSpPr>
          <p:spPr>
            <a:xfrm>
              <a:off x="6377165" y="105720"/>
              <a:ext cx="6121047" cy="1686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>
                  <a:solidFill>
                    <a:schemeClr val="tx2"/>
                  </a:solidFill>
                  <a:latin typeface="Montserrat" panose="00000500000000000000" pitchFamily="2" charset="0"/>
                </a:rPr>
                <a:t>Growth Strategy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415E6D7-9034-6AB7-AF81-880AA9D9A0A2}"/>
              </a:ext>
            </a:extLst>
          </p:cNvPr>
          <p:cNvGrpSpPr/>
          <p:nvPr/>
        </p:nvGrpSpPr>
        <p:grpSpPr>
          <a:xfrm>
            <a:off x="762782" y="2149686"/>
            <a:ext cx="2566405" cy="2161288"/>
            <a:chOff x="13616103" y="3158028"/>
            <a:chExt cx="3679807" cy="381204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81CBE48-CDBE-D1D3-9D62-B567DDA43224}"/>
                </a:ext>
              </a:extLst>
            </p:cNvPr>
            <p:cNvSpPr/>
            <p:nvPr/>
          </p:nvSpPr>
          <p:spPr>
            <a:xfrm>
              <a:off x="13616103" y="3158028"/>
              <a:ext cx="3679807" cy="3812041"/>
            </a:xfrm>
            <a:prstGeom prst="roundRect">
              <a:avLst/>
            </a:prstGeom>
            <a:solidFill>
              <a:srgbClr val="96C5D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32" name="Rounded Rectangle 8">
              <a:extLst>
                <a:ext uri="{FF2B5EF4-FFF2-40B4-BE49-F238E27FC236}">
                  <a16:creationId xmlns:a16="http://schemas.microsoft.com/office/drawing/2014/main" id="{25B945D5-F827-1FA2-BF50-DBD7D1F9E6DB}"/>
                </a:ext>
              </a:extLst>
            </p:cNvPr>
            <p:cNvSpPr txBox="1"/>
            <p:nvPr/>
          </p:nvSpPr>
          <p:spPr>
            <a:xfrm>
              <a:off x="13795736" y="3337661"/>
              <a:ext cx="3320541" cy="3452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360" tIns="86360" rIns="86360" bIns="8636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2"/>
                  </a:solidFill>
                  <a:latin typeface="Montserrat" panose="00000500000000000000" pitchFamily="2" charset="0"/>
                </a:rPr>
                <a:t>Traditional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50BBF4-59E8-11C6-9E95-8E2D7A17001D}"/>
              </a:ext>
            </a:extLst>
          </p:cNvPr>
          <p:cNvGrpSpPr/>
          <p:nvPr/>
        </p:nvGrpSpPr>
        <p:grpSpPr>
          <a:xfrm>
            <a:off x="3454468" y="2149685"/>
            <a:ext cx="2566404" cy="2161288"/>
            <a:chOff x="945500" y="3157992"/>
            <a:chExt cx="4045426" cy="3566526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6DBB719-51ED-83B7-105B-36F3760B554B}"/>
                </a:ext>
              </a:extLst>
            </p:cNvPr>
            <p:cNvSpPr/>
            <p:nvPr/>
          </p:nvSpPr>
          <p:spPr>
            <a:xfrm>
              <a:off x="945500" y="3157992"/>
              <a:ext cx="4045426" cy="3566526"/>
            </a:xfrm>
            <a:prstGeom prst="roundRect">
              <a:avLst/>
            </a:prstGeom>
            <a:solidFill>
              <a:srgbClr val="8EBF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000"/>
            </a:p>
          </p:txBody>
        </p:sp>
        <p:sp>
          <p:nvSpPr>
            <p:cNvPr id="30" name="Rounded Rectangle 10">
              <a:extLst>
                <a:ext uri="{FF2B5EF4-FFF2-40B4-BE49-F238E27FC236}">
                  <a16:creationId xmlns:a16="http://schemas.microsoft.com/office/drawing/2014/main" id="{A1C1C9F0-1B65-C8F6-64D9-8AC0FA720A65}"/>
                </a:ext>
              </a:extLst>
            </p:cNvPr>
            <p:cNvSpPr txBox="1"/>
            <p:nvPr/>
          </p:nvSpPr>
          <p:spPr>
            <a:xfrm>
              <a:off x="1119603" y="3332095"/>
              <a:ext cx="3697220" cy="3218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360" tIns="86360" rIns="86360" bIns="8636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tx2"/>
                  </a:solidFill>
                  <a:latin typeface="Montserrat" panose="00000500000000000000" pitchFamily="2" charset="0"/>
                </a:rPr>
                <a:t>Mergers &amp; Acquisitions / P.E.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0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47BD6-AE0D-D958-DFB8-F4D8AE08C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4F87BA-9B47-E7DD-FE82-5A8BFF07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Original Growth Engine: Relationships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BFFB55-9181-1477-2322-36CB1E338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2547"/>
            <a:ext cx="7886700" cy="2534653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For decades, accounting firms grew through reputation, referrals, and real-world relationships.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Relationships still drive 75%+ of revenue in most traditional firms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The challenge today: relationships take time, trust, and intentionality—and many new partners lack the tools and structure to succeed here.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325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682EC-1A2F-933C-30DC-861698387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4D32-5840-A3AC-BBA5-29B923BA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1060"/>
            <a:ext cx="7886700" cy="1318238"/>
          </a:xfrm>
        </p:spPr>
        <p:txBody>
          <a:bodyPr/>
          <a:lstStyle/>
          <a:p>
            <a:r>
              <a:rPr lang="en-US" dirty="0"/>
              <a:t>Business Development ≠ 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3EE86-E2ED-B32E-C4EC-64064D579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79298"/>
            <a:ext cx="7886700" cy="922496"/>
          </a:xfrm>
        </p:spPr>
        <p:txBody>
          <a:bodyPr/>
          <a:lstStyle/>
          <a:p>
            <a:r>
              <a:rPr lang="en-US" dirty="0"/>
              <a:t>Networking is about visibility (being seen).</a:t>
            </a:r>
          </a:p>
          <a:p>
            <a:endParaRPr lang="en-US" dirty="0"/>
          </a:p>
          <a:p>
            <a:r>
              <a:rPr lang="en-US" dirty="0"/>
              <a:t>Business Development is about intentionality (being remembered, followed up with, and trusted).</a:t>
            </a:r>
          </a:p>
        </p:txBody>
      </p:sp>
    </p:spTree>
    <p:extLst>
      <p:ext uri="{BB962C8B-B14F-4D97-AF65-F5344CB8AC3E}">
        <p14:creationId xmlns:p14="http://schemas.microsoft.com/office/powerpoint/2010/main" val="64844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01670-204B-DFFF-9948-FEC6FAD00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106D31-017F-D591-1673-29B17B06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3881"/>
            <a:ext cx="7886700" cy="1148666"/>
          </a:xfrm>
        </p:spPr>
        <p:txBody>
          <a:bodyPr/>
          <a:lstStyle/>
          <a:p>
            <a:r>
              <a:rPr lang="en-US" dirty="0"/>
              <a:t>Skill Gaps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ABE90B-CA48-BB09-D31E-73868ECD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2547"/>
            <a:ext cx="7886700" cy="2534653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The next generation grew up executing, not originating.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Lack of training, mentorship, and structured BD pathways.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Imposter syndrome and fear of rejection slow progress.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18012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F98D4-5EF5-96AA-9F61-C3571622A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DDED49-EA60-10B8-AF96-C7ED2C4B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Leading Firms Are Investing in Relationships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4206B5-9340-BA5D-FF80-E99097D7C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2547"/>
            <a:ext cx="7886700" cy="2534653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Formal relationship-building plans for new partners.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Investments in coaching, mentorship, and accountability groups.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Support for board service, industry associations, community leadership roles.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Client experience initiatives that deepen relationships firm-wide.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42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42E39-F495-45C2-6BCD-B246037FF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ABA826-A99B-381D-D20B-93226199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ideas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05F0C6-FF4A-3FE1-0C3E-DC36C38D0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2547"/>
            <a:ext cx="7886700" cy="2534653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Create a firmwide dashboard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Assign mentors to emerging partners with a relationship focus.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Host internal BD workshops—focus on storytelling, follow-up, and positioning.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Elevate success stories—celebrate “quiet” wins.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404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-1331769" y="129540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Mar-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ket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ing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1"/>
          </p:nvPr>
        </p:nvSpPr>
        <p:spPr>
          <a:xfrm>
            <a:off x="553474" y="1521265"/>
            <a:ext cx="7886700" cy="245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n. </a:t>
            </a:r>
            <a:r>
              <a:rPr lang="en-US" sz="1600" i="1" dirty="0">
                <a:solidFill>
                  <a:schemeClr val="tx1"/>
                </a:solidFill>
                <a:latin typeface="Montserrat" panose="00000500000000000000" pitchFamily="2" charset="0"/>
              </a:rPr>
              <a:t>the process or technique of promoting, selling, and distributing a product or service</a:t>
            </a:r>
            <a:endParaRPr lang="en-US" sz="16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the activity, set of institutions, and processes for creating, communicating, delivering, and exchanging offerings that have value for customers, clients, partners, and society at large*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all activities a company does to promote and sell products and services to consumers**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Increase brand awareness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Create value through customer experience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WindingRiverConsulting.com">
            <a:extLst>
              <a:ext uri="{FF2B5EF4-FFF2-40B4-BE49-F238E27FC236}">
                <a16:creationId xmlns:a16="http://schemas.microsoft.com/office/drawing/2014/main" id="{C56AF359-4389-B731-C3D2-3F2CC84787D1}"/>
              </a:ext>
            </a:extLst>
          </p:cNvPr>
          <p:cNvSpPr txBox="1"/>
          <p:nvPr/>
        </p:nvSpPr>
        <p:spPr>
          <a:xfrm>
            <a:off x="7332922" y="3705370"/>
            <a:ext cx="1747283" cy="698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1828431">
              <a:lnSpc>
                <a:spcPct val="150000"/>
              </a:lnSpc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*AMA </a:t>
            </a:r>
          </a:p>
          <a:p>
            <a:pPr algn="l" defTabSz="1828431">
              <a:lnSpc>
                <a:spcPct val="150000"/>
              </a:lnSpc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  <a:r>
              <a:rPr u="sng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u="sng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topedia.com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7050E8-2D56-DB2A-D1F7-40F05B16B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" y="-1"/>
            <a:ext cx="7869382" cy="51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9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B">
      <a:dk1>
        <a:srgbClr val="000000"/>
      </a:dk1>
      <a:lt1>
        <a:srgbClr val="FFFFFF"/>
      </a:lt1>
      <a:dk2>
        <a:srgbClr val="05293E"/>
      </a:dk2>
      <a:lt2>
        <a:srgbClr val="EBF6FC"/>
      </a:lt2>
      <a:accent1>
        <a:srgbClr val="FFDD4E"/>
      </a:accent1>
      <a:accent2>
        <a:srgbClr val="69AB42"/>
      </a:accent2>
      <a:accent3>
        <a:srgbClr val="48B0E2"/>
      </a:accent3>
      <a:accent4>
        <a:srgbClr val="A4B961"/>
      </a:accent4>
      <a:accent5>
        <a:srgbClr val="3B96B0"/>
      </a:accent5>
      <a:accent6>
        <a:srgbClr val="304C74"/>
      </a:accent6>
      <a:hlink>
        <a:srgbClr val="3B96B0"/>
      </a:hlink>
      <a:folHlink>
        <a:srgbClr val="052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5C96FC93A0F04FA2BBC6C341D236ED" ma:contentTypeVersion="19" ma:contentTypeDescription="Create a new document." ma:contentTypeScope="" ma:versionID="8f83054c667a3ad10a03384320754b70">
  <xsd:schema xmlns:xsd="http://www.w3.org/2001/XMLSchema" xmlns:xs="http://www.w3.org/2001/XMLSchema" xmlns:p="http://schemas.microsoft.com/office/2006/metadata/properties" xmlns:ns2="dd14bf96-fa2b-4e78-b27a-33bb0c5475f1" xmlns:ns3="5b7f2bb1-7f58-4bdb-85e5-e23b5270616d" targetNamespace="http://schemas.microsoft.com/office/2006/metadata/properties" ma:root="true" ma:fieldsID="9b76a4bc40bee55e939c745d41fc4a89" ns2:_="" ns3:_="">
    <xsd:import namespace="dd14bf96-fa2b-4e78-b27a-33bb0c5475f1"/>
    <xsd:import namespace="5b7f2bb1-7f58-4bdb-85e5-e23b527061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4bf96-fa2b-4e78-b27a-33bb0c547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f2bb1-7f58-4bdb-85e5-e23b527061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6cf7bd-33b9-45b0-90a9-57f797b9506c}" ma:internalName="TaxCatchAll" ma:showField="CatchAllData" ma:web="5b7f2bb1-7f58-4bdb-85e5-e23b52706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f2bb1-7f58-4bdb-85e5-e23b5270616d" xsi:nil="true"/>
    <lcf76f155ced4ddcb4097134ff3c332f xmlns="dd14bf96-fa2b-4e78-b27a-33bb0c5475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00EA98-C07B-457A-BF99-D19929D38B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14bf96-fa2b-4e78-b27a-33bb0c5475f1"/>
    <ds:schemaRef ds:uri="5b7f2bb1-7f58-4bdb-85e5-e23b52706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34C73E-7E96-49E9-A7D1-4067BD2128A7}">
  <ds:schemaRefs>
    <ds:schemaRef ds:uri="5b7f2bb1-7f58-4bdb-85e5-e23b5270616d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d14bf96-fa2b-4e78-b27a-33bb0c5475f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95758E-5F6F-44AD-BB62-E07F56C4F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834</Words>
  <Application>Microsoft Macintosh PowerPoint</Application>
  <PresentationFormat>On-screen Show (16:9)</PresentationFormat>
  <Paragraphs>98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Lato Light</vt:lpstr>
      <vt:lpstr>Montserrat Light</vt:lpstr>
      <vt:lpstr>Montserrat</vt:lpstr>
      <vt:lpstr>Montserrat ExtraBold</vt:lpstr>
      <vt:lpstr>Montserrat Medium</vt:lpstr>
      <vt:lpstr>Gill Sans</vt:lpstr>
      <vt:lpstr>Office Theme</vt:lpstr>
      <vt:lpstr>Growing from the Inside Out </vt:lpstr>
      <vt:lpstr>PowerPoint Presentation</vt:lpstr>
      <vt:lpstr>The Original Growth Engine: Relationships</vt:lpstr>
      <vt:lpstr>Business Development ≠ Networking</vt:lpstr>
      <vt:lpstr>Skill Gaps</vt:lpstr>
      <vt:lpstr>How Leading Firms Are Investing in Relationships</vt:lpstr>
      <vt:lpstr>Some ideas</vt:lpstr>
      <vt:lpstr>Mar-ket-ing</vt:lpstr>
      <vt:lpstr>PowerPoint Presentation</vt:lpstr>
      <vt:lpstr>PowerPoint Presentation</vt:lpstr>
      <vt:lpstr>Unified Brand Strategy </vt:lpstr>
      <vt:lpstr>The CMO</vt:lpstr>
      <vt:lpstr>“75% of a brand is now built through experience — build the experience to build the brand”</vt:lpstr>
      <vt:lpstr>“If you lose money for the firm, I will be understanding. If you lose reputation for the firm,  I will be ruthless.” </vt:lpstr>
      <vt:lpstr>External Brand</vt:lpstr>
      <vt:lpstr>Internal Branding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Independent</dc:title>
  <dc:creator>Stephanie Schneider</dc:creator>
  <cp:lastModifiedBy>David Toth</cp:lastModifiedBy>
  <cp:revision>3</cp:revision>
  <dcterms:modified xsi:type="dcterms:W3CDTF">2025-05-20T14:45:43Z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0x010100885C96FC93A0F04FA2BBC6C341D236ED</vt:lpwstr>
  </property>
  <property fmtid="{D5CDD505-2E9C-101B-9397-08002B2CF9AE}" pid="3" name="MediaServiceImageTags">
    <vt:lpwstr/>
  </property>
</Properties>
</file>