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15"/>
  </p:notesMasterIdLst>
  <p:sldIdLst>
    <p:sldId id="256" r:id="rId5"/>
    <p:sldId id="257" r:id="rId6"/>
    <p:sldId id="277" r:id="rId7"/>
    <p:sldId id="258" r:id="rId8"/>
    <p:sldId id="276" r:id="rId9"/>
    <p:sldId id="281" r:id="rId10"/>
    <p:sldId id="279" r:id="rId11"/>
    <p:sldId id="278" r:id="rId12"/>
    <p:sldId id="280" r:id="rId13"/>
    <p:sldId id="275" r:id="rId14"/>
  </p:sldIdLst>
  <p:sldSz cx="9144000" cy="5143500" type="screen16x9"/>
  <p:notesSz cx="6858000" cy="9144000"/>
  <p:embeddedFontLst>
    <p:embeddedFont>
      <p:font typeface="Gill Sans" panose="020B0604020202020204" charset="0"/>
      <p:regular r:id="rId16"/>
      <p:bold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Light" panose="00000400000000000000" pitchFamily="2" charset="0"/>
      <p:regular r:id="rId24"/>
      <p:bold r:id="rId25"/>
      <p:italic r:id="rId26"/>
      <p:boldItalic r:id="rId27"/>
    </p:embeddedFont>
    <p:embeddedFont>
      <p:font typeface="Montserrat SemiBold" panose="000007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506DF-E0FC-4C7F-B915-FA6949B5BFC2}" v="6" dt="2025-05-13T18:37:59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Shirey" userId="88a6a3a0-5260-4021-80e0-206c585665b5" providerId="ADAL" clId="{20A506DF-E0FC-4C7F-B915-FA6949B5BFC2}"/>
    <pc:docChg chg="undo custSel addSld delSld modSld sldOrd">
      <pc:chgData name="Nicole Shirey" userId="88a6a3a0-5260-4021-80e0-206c585665b5" providerId="ADAL" clId="{20A506DF-E0FC-4C7F-B915-FA6949B5BFC2}" dt="2025-05-14T14:01:11.652" v="619" actId="20577"/>
      <pc:docMkLst>
        <pc:docMk/>
      </pc:docMkLst>
      <pc:sldChg chg="modSp mod">
        <pc:chgData name="Nicole Shirey" userId="88a6a3a0-5260-4021-80e0-206c585665b5" providerId="ADAL" clId="{20A506DF-E0FC-4C7F-B915-FA6949B5BFC2}" dt="2025-05-13T18:49:37.473" v="606" actId="20577"/>
        <pc:sldMkLst>
          <pc:docMk/>
          <pc:sldMk cId="0" sldId="256"/>
        </pc:sldMkLst>
        <pc:spChg chg="mod">
          <ac:chgData name="Nicole Shirey" userId="88a6a3a0-5260-4021-80e0-206c585665b5" providerId="ADAL" clId="{20A506DF-E0FC-4C7F-B915-FA6949B5BFC2}" dt="2025-05-13T18:49:37.473" v="606" actId="20577"/>
          <ac:spMkLst>
            <pc:docMk/>
            <pc:sldMk cId="0" sldId="256"/>
            <ac:spMk id="174" creationId="{00000000-0000-0000-0000-000000000000}"/>
          </ac:spMkLst>
        </pc:spChg>
      </pc:sldChg>
      <pc:sldChg chg="addSp delSp modSp mod">
        <pc:chgData name="Nicole Shirey" userId="88a6a3a0-5260-4021-80e0-206c585665b5" providerId="ADAL" clId="{20A506DF-E0FC-4C7F-B915-FA6949B5BFC2}" dt="2025-05-13T17:42:58.126" v="31" actId="1076"/>
        <pc:sldMkLst>
          <pc:docMk/>
          <pc:sldMk cId="0" sldId="257"/>
        </pc:sldMkLst>
        <pc:spChg chg="add del mod">
          <ac:chgData name="Nicole Shirey" userId="88a6a3a0-5260-4021-80e0-206c585665b5" providerId="ADAL" clId="{20A506DF-E0FC-4C7F-B915-FA6949B5BFC2}" dt="2025-05-13T17:42:31.568" v="24" actId="478"/>
          <ac:spMkLst>
            <pc:docMk/>
            <pc:sldMk cId="0" sldId="257"/>
            <ac:spMk id="3" creationId="{7169D4F1-7CC1-F88E-561C-FA4CD55C9EE5}"/>
          </ac:spMkLst>
        </pc:spChg>
        <pc:spChg chg="add del mod">
          <ac:chgData name="Nicole Shirey" userId="88a6a3a0-5260-4021-80e0-206c585665b5" providerId="ADAL" clId="{20A506DF-E0FC-4C7F-B915-FA6949B5BFC2}" dt="2025-05-13T17:42:22.857" v="18" actId="478"/>
          <ac:spMkLst>
            <pc:docMk/>
            <pc:sldMk cId="0" sldId="257"/>
            <ac:spMk id="6" creationId="{4D8A4DC7-C981-CD7A-8032-5816914FB048}"/>
          </ac:spMkLst>
        </pc:spChg>
        <pc:picChg chg="add del mod">
          <ac:chgData name="Nicole Shirey" userId="88a6a3a0-5260-4021-80e0-206c585665b5" providerId="ADAL" clId="{20A506DF-E0FC-4C7F-B915-FA6949B5BFC2}" dt="2025-05-13T17:42:23.802" v="21" actId="22"/>
          <ac:picMkLst>
            <pc:docMk/>
            <pc:sldMk cId="0" sldId="257"/>
            <ac:picMk id="4" creationId="{5BCF8F4C-BEBC-9969-A47A-7152F27DA9F9}"/>
          </ac:picMkLst>
        </pc:picChg>
        <pc:picChg chg="add mod">
          <ac:chgData name="Nicole Shirey" userId="88a6a3a0-5260-4021-80e0-206c585665b5" providerId="ADAL" clId="{20A506DF-E0FC-4C7F-B915-FA6949B5BFC2}" dt="2025-05-13T17:42:58.126" v="31" actId="1076"/>
          <ac:picMkLst>
            <pc:docMk/>
            <pc:sldMk cId="0" sldId="257"/>
            <ac:picMk id="8" creationId="{D0DCEA89-6362-3669-FC88-877E2B91D6E9}"/>
          </ac:picMkLst>
        </pc:picChg>
      </pc:sldChg>
      <pc:sldChg chg="modSp mod ord">
        <pc:chgData name="Nicole Shirey" userId="88a6a3a0-5260-4021-80e0-206c585665b5" providerId="ADAL" clId="{20A506DF-E0FC-4C7F-B915-FA6949B5BFC2}" dt="2025-05-13T17:53:56.936" v="247" actId="20577"/>
        <pc:sldMkLst>
          <pc:docMk/>
          <pc:sldMk cId="0" sldId="258"/>
        </pc:sldMkLst>
        <pc:spChg chg="mod">
          <ac:chgData name="Nicole Shirey" userId="88a6a3a0-5260-4021-80e0-206c585665b5" providerId="ADAL" clId="{20A506DF-E0FC-4C7F-B915-FA6949B5BFC2}" dt="2025-05-13T17:52:50.684" v="129" actId="20577"/>
          <ac:spMkLst>
            <pc:docMk/>
            <pc:sldMk cId="0" sldId="258"/>
            <ac:spMk id="3" creationId="{05DF2602-44F8-437A-F51A-C6AC20BD2136}"/>
          </ac:spMkLst>
        </pc:spChg>
        <pc:spChg chg="mod">
          <ac:chgData name="Nicole Shirey" userId="88a6a3a0-5260-4021-80e0-206c585665b5" providerId="ADAL" clId="{20A506DF-E0FC-4C7F-B915-FA6949B5BFC2}" dt="2025-05-13T17:53:56.936" v="247" actId="20577"/>
          <ac:spMkLst>
            <pc:docMk/>
            <pc:sldMk cId="0" sldId="258"/>
            <ac:spMk id="5" creationId="{CBE3AD76-D2FE-0358-BB1A-CC3C8D95EF4F}"/>
          </ac:spMkLst>
        </pc:spChg>
      </pc:sldChg>
      <pc:sldChg chg="del">
        <pc:chgData name="Nicole Shirey" userId="88a6a3a0-5260-4021-80e0-206c585665b5" providerId="ADAL" clId="{20A506DF-E0FC-4C7F-B915-FA6949B5BFC2}" dt="2025-05-13T18:38:31.635" v="602" actId="2696"/>
        <pc:sldMkLst>
          <pc:docMk/>
          <pc:sldMk cId="0" sldId="261"/>
        </pc:sldMkLst>
      </pc:sldChg>
      <pc:sldChg chg="del">
        <pc:chgData name="Nicole Shirey" userId="88a6a3a0-5260-4021-80e0-206c585665b5" providerId="ADAL" clId="{20A506DF-E0FC-4C7F-B915-FA6949B5BFC2}" dt="2025-05-13T18:38:34.018" v="603" actId="2696"/>
        <pc:sldMkLst>
          <pc:docMk/>
          <pc:sldMk cId="0" sldId="262"/>
        </pc:sldMkLst>
      </pc:sldChg>
      <pc:sldChg chg="del">
        <pc:chgData name="Nicole Shirey" userId="88a6a3a0-5260-4021-80e0-206c585665b5" providerId="ADAL" clId="{20A506DF-E0FC-4C7F-B915-FA6949B5BFC2}" dt="2025-05-13T18:48:17.109" v="605" actId="2696"/>
        <pc:sldMkLst>
          <pc:docMk/>
          <pc:sldMk cId="0" sldId="271"/>
        </pc:sldMkLst>
      </pc:sldChg>
      <pc:sldChg chg="delSp mod">
        <pc:chgData name="Nicole Shirey" userId="88a6a3a0-5260-4021-80e0-206c585665b5" providerId="ADAL" clId="{20A506DF-E0FC-4C7F-B915-FA6949B5BFC2}" dt="2025-05-13T18:49:59.868" v="607" actId="478"/>
        <pc:sldMkLst>
          <pc:docMk/>
          <pc:sldMk cId="0" sldId="275"/>
        </pc:sldMkLst>
        <pc:spChg chg="del">
          <ac:chgData name="Nicole Shirey" userId="88a6a3a0-5260-4021-80e0-206c585665b5" providerId="ADAL" clId="{20A506DF-E0FC-4C7F-B915-FA6949B5BFC2}" dt="2025-05-13T18:49:59.868" v="607" actId="478"/>
          <ac:spMkLst>
            <pc:docMk/>
            <pc:sldMk cId="0" sldId="275"/>
            <ac:spMk id="370" creationId="{00000000-0000-0000-0000-000000000000}"/>
          </ac:spMkLst>
        </pc:spChg>
      </pc:sldChg>
      <pc:sldChg chg="addSp delSp modSp add mod">
        <pc:chgData name="Nicole Shirey" userId="88a6a3a0-5260-4021-80e0-206c585665b5" providerId="ADAL" clId="{20A506DF-E0FC-4C7F-B915-FA6949B5BFC2}" dt="2025-05-13T17:57:03.718" v="392" actId="1076"/>
        <pc:sldMkLst>
          <pc:docMk/>
          <pc:sldMk cId="397028691" sldId="276"/>
        </pc:sldMkLst>
        <pc:spChg chg="add del mod">
          <ac:chgData name="Nicole Shirey" userId="88a6a3a0-5260-4021-80e0-206c585665b5" providerId="ADAL" clId="{20A506DF-E0FC-4C7F-B915-FA6949B5BFC2}" dt="2025-05-13T17:56:44.725" v="388" actId="478"/>
          <ac:spMkLst>
            <pc:docMk/>
            <pc:sldMk cId="397028691" sldId="276"/>
            <ac:spMk id="2" creationId="{52127A2F-3FFC-81D7-0DBD-0980684CC628}"/>
          </ac:spMkLst>
        </pc:spChg>
        <pc:spChg chg="mod">
          <ac:chgData name="Nicole Shirey" userId="88a6a3a0-5260-4021-80e0-206c585665b5" providerId="ADAL" clId="{20A506DF-E0FC-4C7F-B915-FA6949B5BFC2}" dt="2025-05-13T17:55:03.068" v="253" actId="20577"/>
          <ac:spMkLst>
            <pc:docMk/>
            <pc:sldMk cId="397028691" sldId="276"/>
            <ac:spMk id="3" creationId="{14C24E8D-4E7F-2123-EF26-FB3838B91E24}"/>
          </ac:spMkLst>
        </pc:spChg>
        <pc:spChg chg="add mod">
          <ac:chgData name="Nicole Shirey" userId="88a6a3a0-5260-4021-80e0-206c585665b5" providerId="ADAL" clId="{20A506DF-E0FC-4C7F-B915-FA6949B5BFC2}" dt="2025-05-13T17:57:03.718" v="392" actId="1076"/>
          <ac:spMkLst>
            <pc:docMk/>
            <pc:sldMk cId="397028691" sldId="276"/>
            <ac:spMk id="4" creationId="{56A5DC2E-C366-62FA-7F70-69EF83BCDF12}"/>
          </ac:spMkLst>
        </pc:spChg>
        <pc:spChg chg="add del mod">
          <ac:chgData name="Nicole Shirey" userId="88a6a3a0-5260-4021-80e0-206c585665b5" providerId="ADAL" clId="{20A506DF-E0FC-4C7F-B915-FA6949B5BFC2}" dt="2025-05-13T17:56:46.385" v="389" actId="478"/>
          <ac:spMkLst>
            <pc:docMk/>
            <pc:sldMk cId="397028691" sldId="276"/>
            <ac:spMk id="6" creationId="{75CCF2B7-F788-E984-FAF8-49479CC5F3C7}"/>
          </ac:spMkLst>
        </pc:spChg>
      </pc:sldChg>
      <pc:sldChg chg="addSp delSp modSp add mod">
        <pc:chgData name="Nicole Shirey" userId="88a6a3a0-5260-4021-80e0-206c585665b5" providerId="ADAL" clId="{20A506DF-E0FC-4C7F-B915-FA6949B5BFC2}" dt="2025-05-13T17:46:24.968" v="76" actId="114"/>
        <pc:sldMkLst>
          <pc:docMk/>
          <pc:sldMk cId="1779861629" sldId="277"/>
        </pc:sldMkLst>
        <pc:spChg chg="add mod">
          <ac:chgData name="Nicole Shirey" userId="88a6a3a0-5260-4021-80e0-206c585665b5" providerId="ADAL" clId="{20A506DF-E0FC-4C7F-B915-FA6949B5BFC2}" dt="2025-05-13T17:46:24.968" v="76" actId="114"/>
          <ac:spMkLst>
            <pc:docMk/>
            <pc:sldMk cId="1779861629" sldId="277"/>
            <ac:spMk id="4" creationId="{1FB0EBED-5A3C-AF2C-0A96-973E47039F51}"/>
          </ac:spMkLst>
        </pc:spChg>
        <pc:picChg chg="add mod">
          <ac:chgData name="Nicole Shirey" userId="88a6a3a0-5260-4021-80e0-206c585665b5" providerId="ADAL" clId="{20A506DF-E0FC-4C7F-B915-FA6949B5BFC2}" dt="2025-05-13T17:44:11.671" v="38" actId="1076"/>
          <ac:picMkLst>
            <pc:docMk/>
            <pc:sldMk cId="1779861629" sldId="277"/>
            <ac:picMk id="3" creationId="{EB79B54D-142F-03BF-6A34-24E8F3BF58D8}"/>
          </ac:picMkLst>
        </pc:picChg>
        <pc:picChg chg="del">
          <ac:chgData name="Nicole Shirey" userId="88a6a3a0-5260-4021-80e0-206c585665b5" providerId="ADAL" clId="{20A506DF-E0FC-4C7F-B915-FA6949B5BFC2}" dt="2025-05-13T17:43:52.784" v="33" actId="478"/>
          <ac:picMkLst>
            <pc:docMk/>
            <pc:sldMk cId="1779861629" sldId="277"/>
            <ac:picMk id="8" creationId="{29D6B758-38B8-615C-D00A-E18876C086AF}"/>
          </ac:picMkLst>
        </pc:picChg>
      </pc:sldChg>
      <pc:sldChg chg="modSp add mod ord">
        <pc:chgData name="Nicole Shirey" userId="88a6a3a0-5260-4021-80e0-206c585665b5" providerId="ADAL" clId="{20A506DF-E0FC-4C7F-B915-FA6949B5BFC2}" dt="2025-05-14T14:01:11.652" v="619" actId="20577"/>
        <pc:sldMkLst>
          <pc:docMk/>
          <pc:sldMk cId="2742075190" sldId="278"/>
        </pc:sldMkLst>
        <pc:spChg chg="mod">
          <ac:chgData name="Nicole Shirey" userId="88a6a3a0-5260-4021-80e0-206c585665b5" providerId="ADAL" clId="{20A506DF-E0FC-4C7F-B915-FA6949B5BFC2}" dt="2025-05-13T18:30:58.607" v="578"/>
          <ac:spMkLst>
            <pc:docMk/>
            <pc:sldMk cId="2742075190" sldId="278"/>
            <ac:spMk id="3" creationId="{80415334-76E8-306E-15C7-74D012C8B99D}"/>
          </ac:spMkLst>
        </pc:spChg>
        <pc:spChg chg="mod">
          <ac:chgData name="Nicole Shirey" userId="88a6a3a0-5260-4021-80e0-206c585665b5" providerId="ADAL" clId="{20A506DF-E0FC-4C7F-B915-FA6949B5BFC2}" dt="2025-05-14T14:01:11.652" v="619" actId="20577"/>
          <ac:spMkLst>
            <pc:docMk/>
            <pc:sldMk cId="2742075190" sldId="278"/>
            <ac:spMk id="5" creationId="{C54EF14B-ECE3-55EC-4C9D-2BD54B924F06}"/>
          </ac:spMkLst>
        </pc:spChg>
      </pc:sldChg>
      <pc:sldChg chg="addSp delSp modSp add mod">
        <pc:chgData name="Nicole Shirey" userId="88a6a3a0-5260-4021-80e0-206c585665b5" providerId="ADAL" clId="{20A506DF-E0FC-4C7F-B915-FA6949B5BFC2}" dt="2025-05-13T18:26:33.818" v="431" actId="1076"/>
        <pc:sldMkLst>
          <pc:docMk/>
          <pc:sldMk cId="2657557057" sldId="279"/>
        </pc:sldMkLst>
        <pc:spChg chg="del">
          <ac:chgData name="Nicole Shirey" userId="88a6a3a0-5260-4021-80e0-206c585665b5" providerId="ADAL" clId="{20A506DF-E0FC-4C7F-B915-FA6949B5BFC2}" dt="2025-05-13T18:06:55.523" v="414" actId="478"/>
          <ac:spMkLst>
            <pc:docMk/>
            <pc:sldMk cId="2657557057" sldId="279"/>
            <ac:spMk id="2" creationId="{CC8168B1-2DB5-AD5A-FD79-DE4FF781927A}"/>
          </ac:spMkLst>
        </pc:spChg>
        <pc:spChg chg="del">
          <ac:chgData name="Nicole Shirey" userId="88a6a3a0-5260-4021-80e0-206c585665b5" providerId="ADAL" clId="{20A506DF-E0FC-4C7F-B915-FA6949B5BFC2}" dt="2025-05-13T18:06:56.656" v="415" actId="478"/>
          <ac:spMkLst>
            <pc:docMk/>
            <pc:sldMk cId="2657557057" sldId="279"/>
            <ac:spMk id="3" creationId="{54BBF6B6-18A4-F9A2-AF23-CCB6D6D0A3C4}"/>
          </ac:spMkLst>
        </pc:spChg>
        <pc:picChg chg="add mod">
          <ac:chgData name="Nicole Shirey" userId="88a6a3a0-5260-4021-80e0-206c585665b5" providerId="ADAL" clId="{20A506DF-E0FC-4C7F-B915-FA6949B5BFC2}" dt="2025-05-13T18:26:33.818" v="431" actId="1076"/>
          <ac:picMkLst>
            <pc:docMk/>
            <pc:sldMk cId="2657557057" sldId="279"/>
            <ac:picMk id="4" creationId="{B3097073-F3B3-622D-B933-DA934D601307}"/>
          </ac:picMkLst>
        </pc:picChg>
      </pc:sldChg>
      <pc:sldChg chg="addSp delSp modSp add mod">
        <pc:chgData name="Nicole Shirey" userId="88a6a3a0-5260-4021-80e0-206c585665b5" providerId="ADAL" clId="{20A506DF-E0FC-4C7F-B915-FA6949B5BFC2}" dt="2025-05-13T18:38:43.673" v="604" actId="20577"/>
        <pc:sldMkLst>
          <pc:docMk/>
          <pc:sldMk cId="68549611" sldId="280"/>
        </pc:sldMkLst>
        <pc:spChg chg="del mod">
          <ac:chgData name="Nicole Shirey" userId="88a6a3a0-5260-4021-80e0-206c585665b5" providerId="ADAL" clId="{20A506DF-E0FC-4C7F-B915-FA6949B5BFC2}" dt="2025-05-13T18:37:58.868" v="588" actId="478"/>
          <ac:spMkLst>
            <pc:docMk/>
            <pc:sldMk cId="68549611" sldId="280"/>
            <ac:spMk id="2" creationId="{4A38AE7F-B8C2-4857-889D-7D8B6D5CC13E}"/>
          </ac:spMkLst>
        </pc:spChg>
        <pc:spChg chg="mod">
          <ac:chgData name="Nicole Shirey" userId="88a6a3a0-5260-4021-80e0-206c585665b5" providerId="ADAL" clId="{20A506DF-E0FC-4C7F-B915-FA6949B5BFC2}" dt="2025-05-13T18:37:52.251" v="587" actId="20577"/>
          <ac:spMkLst>
            <pc:docMk/>
            <pc:sldMk cId="68549611" sldId="280"/>
            <ac:spMk id="3" creationId="{A61A3DCA-EB72-C22E-2157-E81C3BCC5F61}"/>
          </ac:spMkLst>
        </pc:spChg>
        <pc:spChg chg="add mod">
          <ac:chgData name="Nicole Shirey" userId="88a6a3a0-5260-4021-80e0-206c585665b5" providerId="ADAL" clId="{20A506DF-E0FC-4C7F-B915-FA6949B5BFC2}" dt="2025-05-13T18:38:43.673" v="604" actId="20577"/>
          <ac:spMkLst>
            <pc:docMk/>
            <pc:sldMk cId="68549611" sldId="280"/>
            <ac:spMk id="4" creationId="{FF531556-E67A-A06E-CBF7-1C04A770859A}"/>
          </ac:spMkLst>
        </pc:spChg>
      </pc:sldChg>
      <pc:sldChg chg="addSp delSp modSp add mod ord">
        <pc:chgData name="Nicole Shirey" userId="88a6a3a0-5260-4021-80e0-206c585665b5" providerId="ADAL" clId="{20A506DF-E0FC-4C7F-B915-FA6949B5BFC2}" dt="2025-05-13T18:06:47.168" v="413"/>
        <pc:sldMkLst>
          <pc:docMk/>
          <pc:sldMk cId="4227360237" sldId="281"/>
        </pc:sldMkLst>
        <pc:spChg chg="del">
          <ac:chgData name="Nicole Shirey" userId="88a6a3a0-5260-4021-80e0-206c585665b5" providerId="ADAL" clId="{20A506DF-E0FC-4C7F-B915-FA6949B5BFC2}" dt="2025-05-13T18:05:59.578" v="395" actId="478"/>
          <ac:spMkLst>
            <pc:docMk/>
            <pc:sldMk cId="4227360237" sldId="281"/>
            <ac:spMk id="2" creationId="{7677ABBB-F105-4440-C7D2-8D4B140C0BB8}"/>
          </ac:spMkLst>
        </pc:spChg>
        <pc:spChg chg="del">
          <ac:chgData name="Nicole Shirey" userId="88a6a3a0-5260-4021-80e0-206c585665b5" providerId="ADAL" clId="{20A506DF-E0FC-4C7F-B915-FA6949B5BFC2}" dt="2025-05-13T18:06:00.601" v="396" actId="478"/>
          <ac:spMkLst>
            <pc:docMk/>
            <pc:sldMk cId="4227360237" sldId="281"/>
            <ac:spMk id="3" creationId="{DA115F48-DFCD-2615-2D6D-6A5E6F03133F}"/>
          </ac:spMkLst>
        </pc:spChg>
        <pc:picChg chg="add mod">
          <ac:chgData name="Nicole Shirey" userId="88a6a3a0-5260-4021-80e0-206c585665b5" providerId="ADAL" clId="{20A506DF-E0FC-4C7F-B915-FA6949B5BFC2}" dt="2025-05-13T18:06:41.734" v="411" actId="1076"/>
          <ac:picMkLst>
            <pc:docMk/>
            <pc:sldMk cId="4227360237" sldId="281"/>
            <ac:picMk id="4" creationId="{2FBF2463-DEE1-AC94-70A1-5142B206FE64}"/>
          </ac:picMkLst>
        </pc:picChg>
      </pc:sldChg>
      <pc:sldMasterChg chg="delSldLayout">
        <pc:chgData name="Nicole Shirey" userId="88a6a3a0-5260-4021-80e0-206c585665b5" providerId="ADAL" clId="{20A506DF-E0FC-4C7F-B915-FA6949B5BFC2}" dt="2025-05-13T18:48:17.109" v="605" actId="2696"/>
        <pc:sldMasterMkLst>
          <pc:docMk/>
          <pc:sldMasterMk cId="0" sldId="2147483675"/>
        </pc:sldMasterMkLst>
        <pc:sldLayoutChg chg="del">
          <pc:chgData name="Nicole Shirey" userId="88a6a3a0-5260-4021-80e0-206c585665b5" providerId="ADAL" clId="{20A506DF-E0FC-4C7F-B915-FA6949B5BFC2}" dt="2025-05-13T18:48:17.109" v="605" actId="2696"/>
          <pc:sldLayoutMkLst>
            <pc:docMk/>
            <pc:sldMasterMk cId="0" sldId="214748367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cb1dbb2a1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6cb1dbb2a1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cb1dbb2a1_2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26cb1dbb2a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A1B7CEE8-D17E-C563-4CCF-04AFFB11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97695FDE-0290-1F14-17F3-241FF472D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F480C0A8-11FA-6A93-A95F-3D192E3E6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0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C00826F6-7489-5C8B-E103-36242B7C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60B2FE0E-7F84-76D1-E7DC-0C1ABC5E86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AFFC5A2C-215F-CC85-3A0D-4304FB6C79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6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406DA5C-8F96-B0BA-1297-62DC7383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F5ED0F76-E7E3-9F6E-DECA-2EE3D0CB7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10A3725A-131E-83D2-82D4-197FAD68D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577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F398C265-C9FC-BE38-D0EA-E6476AA6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56183E1A-BBF1-B55B-93E4-3A877C4A9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28916588-3B34-04E4-D11B-6AC1069A6A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3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03620009-AE70-F482-1507-62279CDF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cb1dbb2a1_2_137:notes">
            <a:extLst>
              <a:ext uri="{FF2B5EF4-FFF2-40B4-BE49-F238E27FC236}">
                <a16:creationId xmlns:a16="http://schemas.microsoft.com/office/drawing/2014/main" id="{DA2D9C8E-6660-A12C-C755-FFA5505210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6cb1dbb2a1_2_137:notes">
            <a:extLst>
              <a:ext uri="{FF2B5EF4-FFF2-40B4-BE49-F238E27FC236}">
                <a16:creationId xmlns:a16="http://schemas.microsoft.com/office/drawing/2014/main" id="{24289701-3CDE-29E0-FE19-D219A57BA9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73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986E1F69-C82C-90B9-5A6E-2D68FE2F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cb1dbb2a1_2_130:notes">
            <a:extLst>
              <a:ext uri="{FF2B5EF4-FFF2-40B4-BE49-F238E27FC236}">
                <a16:creationId xmlns:a16="http://schemas.microsoft.com/office/drawing/2014/main" id="{99AA23E1-360F-4EE4-8ACE-4561DE7A45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6cb1dbb2a1_2_130:notes">
            <a:extLst>
              <a:ext uri="{FF2B5EF4-FFF2-40B4-BE49-F238E27FC236}">
                <a16:creationId xmlns:a16="http://schemas.microsoft.com/office/drawing/2014/main" id="{7D0BB99C-6AF0-7657-556E-0B04B8DA8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56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5" name="Google Shape;65;p15"/>
          <p:cNvGrpSpPr/>
          <p:nvPr/>
        </p:nvGrpSpPr>
        <p:grpSpPr>
          <a:xfrm>
            <a:off x="5693657" y="-44826"/>
            <a:ext cx="4326643" cy="5097569"/>
            <a:chOff x="9420343" y="1223269"/>
            <a:chExt cx="3606564" cy="4249187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9513545" y="2253733"/>
              <a:ext cx="1874524" cy="2060929"/>
            </a:xfrm>
            <a:prstGeom prst="chevron">
              <a:avLst>
                <a:gd name="adj" fmla="val 3983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1152384" y="1223269"/>
              <a:ext cx="1874523" cy="2060929"/>
            </a:xfrm>
            <a:prstGeom prst="chevron">
              <a:avLst>
                <a:gd name="adj" fmla="val 3916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10725923" y="3504729"/>
              <a:ext cx="1874524" cy="2060929"/>
            </a:xfrm>
            <a:prstGeom prst="chevron">
              <a:avLst>
                <a:gd name="adj" fmla="val 4051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5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1409700"/>
            <a:ext cx="7886700" cy="131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Montserrat ExtraBold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2750344"/>
            <a:ext cx="7886700" cy="92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4549141"/>
            <a:ext cx="9144000" cy="5943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  <a:defRPr sz="3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457950" y="4709399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5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7" descr="A yellow and green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4696123"/>
            <a:ext cx="749540" cy="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0" y="0"/>
            <a:ext cx="9144000" cy="1400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ExtraBold"/>
              <a:buNone/>
              <a:defRPr sz="33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 descr="A city with many tall building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06" b="2890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3921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ExtraBold"/>
              <a:buNone/>
            </a:pPr>
            <a:r>
              <a:rPr lang="en" dirty="0">
                <a:solidFill>
                  <a:schemeClr val="lt1"/>
                </a:solidFill>
              </a:rPr>
              <a:t>Current State of M&amp;A</a:t>
            </a:r>
            <a:endParaRPr dirty="0"/>
          </a:p>
        </p:txBody>
      </p:sp>
      <p:sp>
        <p:nvSpPr>
          <p:cNvPr id="179" name="Google Shape;17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1"/>
          </p:nvPr>
        </p:nvSpPr>
        <p:spPr>
          <a:xfrm>
            <a:off x="526473" y="2750344"/>
            <a:ext cx="7988877" cy="93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>
                <a:solidFill>
                  <a:schemeClr val="lt1"/>
                </a:solidFill>
              </a:rPr>
              <a:t>MPB | </a:t>
            </a:r>
            <a:r>
              <a:rPr lang="en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r>
              <a:rPr lang="en" dirty="0">
                <a:solidFill>
                  <a:schemeClr val="lt1"/>
                </a:solidFill>
              </a:rPr>
              <a:t> Accelerated </a:t>
            </a:r>
            <a:endParaRPr dirty="0"/>
          </a:p>
        </p:txBody>
      </p:sp>
      <p:grpSp>
        <p:nvGrpSpPr>
          <p:cNvPr id="171" name="Google Shape;171;p29"/>
          <p:cNvGrpSpPr/>
          <p:nvPr/>
        </p:nvGrpSpPr>
        <p:grpSpPr>
          <a:xfrm>
            <a:off x="1952625" y="3549254"/>
            <a:ext cx="5238750" cy="535781"/>
            <a:chOff x="3035300" y="4275139"/>
            <a:chExt cx="6985000" cy="714374"/>
          </a:xfrm>
        </p:grpSpPr>
        <p:grpSp>
          <p:nvGrpSpPr>
            <p:cNvPr id="172" name="Google Shape;172;p29"/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73" name="Google Shape;173;p29"/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9"/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</a:t>
                </a:r>
                <a:r>
                  <a:rPr lang="en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 2025</a:t>
                </a:r>
                <a:endParaRPr sz="1100" dirty="0"/>
              </a:p>
            </p:txBody>
          </p:sp>
        </p:grpSp>
        <p:grpSp>
          <p:nvGrpSpPr>
            <p:cNvPr id="175" name="Google Shape;175;p29"/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76" name="Google Shape;176;p29"/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9"/>
              <p:cNvSpPr txBox="1"/>
              <p:nvPr/>
            </p:nvSpPr>
            <p:spPr>
              <a:xfrm>
                <a:off x="6554099" y="4447667"/>
                <a:ext cx="3008100" cy="37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Gary S. Shamis, M. Acc</a:t>
                </a:r>
              </a:p>
            </p:txBody>
          </p:sp>
        </p:grpSp>
      </p:grpSp>
      <p:pic>
        <p:nvPicPr>
          <p:cNvPr id="178" name="Google Shape;178;p29" descr="A logo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178" y="1055282"/>
            <a:ext cx="1589645" cy="65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/>
          <p:nvPr/>
        </p:nvSpPr>
        <p:spPr>
          <a:xfrm>
            <a:off x="5429940" y="138224"/>
            <a:ext cx="2993970" cy="4421396"/>
          </a:xfrm>
          <a:prstGeom prst="parallelogram">
            <a:avLst>
              <a:gd name="adj" fmla="val 653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583881"/>
            <a:ext cx="7886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 ExtraBold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1084254" y="1335403"/>
            <a:ext cx="4782312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GShamis@WindingRiverConsulting.com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f:</a:t>
            </a:r>
            <a:r>
              <a:rPr lang="en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/>
              <a:t>440.723.3654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"/>
              <a:t>Leader, Speaker, Author, Change Agent</a:t>
            </a:r>
            <a:endParaRPr/>
          </a:p>
        </p:txBody>
      </p:sp>
      <p:sp>
        <p:nvSpPr>
          <p:cNvPr id="367" name="Google Shape;367;p47"/>
          <p:cNvSpPr/>
          <p:nvPr/>
        </p:nvSpPr>
        <p:spPr>
          <a:xfrm>
            <a:off x="707969" y="1362685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p47"/>
          <p:cNvSpPr/>
          <p:nvPr/>
        </p:nvSpPr>
        <p:spPr>
          <a:xfrm>
            <a:off x="707970" y="3068506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9" name="Google Shape;369;p47" descr="_MG_4974-Edit-web.jpg"/>
          <p:cNvPicPr preferRelativeResize="0"/>
          <p:nvPr/>
        </p:nvPicPr>
        <p:blipFill rotWithShape="1">
          <a:blip r:embed="rId3">
            <a:alphaModFix/>
          </a:blip>
          <a:srcRect l="442" t="4105" r="5800" b="10529"/>
          <a:stretch/>
        </p:blipFill>
        <p:spPr>
          <a:xfrm>
            <a:off x="5625846" y="138224"/>
            <a:ext cx="6071616" cy="4421396"/>
          </a:xfrm>
          <a:prstGeom prst="parallelogram">
            <a:avLst>
              <a:gd name="adj" fmla="val 4365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DCEA89-6362-3669-FC88-877E2B91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11" y="221459"/>
            <a:ext cx="6529578" cy="4700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FE93C490-DD9F-FC05-8097-177CDF84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9B54D-142F-03BF-6A34-24E8F3BF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44" y="195399"/>
            <a:ext cx="6642911" cy="475270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FB0EBED-5A3C-AF2C-0A96-973E4703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983" y="4944599"/>
            <a:ext cx="1312890" cy="198901"/>
          </a:xfrm>
        </p:spPr>
        <p:txBody>
          <a:bodyPr/>
          <a:lstStyle/>
          <a:p>
            <a:r>
              <a:rPr lang="en-US" sz="900" i="1" dirty="0">
                <a:latin typeface="Montserrat SemiBold" panose="00000700000000000000" pitchFamily="2" charset="0"/>
              </a:rPr>
              <a:t>- Accounting Today</a:t>
            </a:r>
          </a:p>
        </p:txBody>
      </p:sp>
    </p:spTree>
    <p:extLst>
      <p:ext uri="{BB962C8B-B14F-4D97-AF65-F5344CB8AC3E}">
        <p14:creationId xmlns:p14="http://schemas.microsoft.com/office/powerpoint/2010/main" val="17798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DF2602-44F8-437A-F51A-C6AC20BD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Deal Structures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3AD76-D2FE-0358-BB1A-CC3C8D95E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No Cash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Liquidate balance sheet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Acquire covers working capital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All do better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Retirement – yours or theirs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9B18FB04-2887-5783-FFB3-822276438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24E8D-4E7F-2123-EF26-FB3838B9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Era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6A5DC2E-C366-62FA-7F70-69EF83BCDF12}"/>
              </a:ext>
            </a:extLst>
          </p:cNvPr>
          <p:cNvSpPr txBox="1">
            <a:spLocks/>
          </p:cNvSpPr>
          <p:nvPr/>
        </p:nvSpPr>
        <p:spPr>
          <a:xfrm>
            <a:off x="697922" y="1307692"/>
            <a:ext cx="4712278" cy="293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2286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PE has one goal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Senior partners cash out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Change in governance / ownership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PE will monetize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Rising partner risk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Capital for growth</a:t>
            </a:r>
          </a:p>
        </p:txBody>
      </p:sp>
    </p:spTree>
    <p:extLst>
      <p:ext uri="{BB962C8B-B14F-4D97-AF65-F5344CB8AC3E}">
        <p14:creationId xmlns:p14="http://schemas.microsoft.com/office/powerpoint/2010/main" val="39702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2C77D811-745B-6061-CD77-B0FABA1F7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F2463-DEE1-AC94-70A1-5142B206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79" y="461459"/>
            <a:ext cx="7640242" cy="39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6816F517-A18E-A01D-47C3-112265EEF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097073-F3B3-622D-B933-DA934D60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8" y="639188"/>
            <a:ext cx="8223323" cy="36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F4D0BF96-B7C6-D9D0-52AE-3A66D6407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415334-76E8-306E-15C7-74D012C8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Economics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EF14B-ECE3-55EC-4C9D-2BD54B924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Senior Partners</a:t>
            </a:r>
          </a:p>
          <a:p>
            <a:pPr marL="742950" lvl="1" indent="-285750">
              <a:spcBef>
                <a:spcPts val="12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Very, very favorable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Rising Partners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Time will tell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Minority owners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Restrictions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7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17F5B1FB-DEBC-0E8E-8588-8FD1B45E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1A3DCA-EB72-C22E-2157-E81C3BCC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531556-E67A-A06E-CBF7-1C04A7708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35403"/>
            <a:ext cx="7886700" cy="2931797"/>
          </a:xfrm>
        </p:spPr>
        <p:txBody>
          <a:bodyPr/>
          <a:lstStyle/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Adjusted EBITDA x multiplier 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PE - Financial Engineering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PE - Roll Up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latin typeface="Montserrat Light" panose="00000400000000000000" pitchFamily="2" charset="0"/>
                <a:sym typeface="Montserrat SemiBold"/>
              </a:rPr>
              <a:t>PE - Minority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B">
      <a:dk1>
        <a:srgbClr val="000000"/>
      </a:dk1>
      <a:lt1>
        <a:srgbClr val="FFFFFF"/>
      </a:lt1>
      <a:dk2>
        <a:srgbClr val="05293E"/>
      </a:dk2>
      <a:lt2>
        <a:srgbClr val="EBF6FC"/>
      </a:lt2>
      <a:accent1>
        <a:srgbClr val="FFDD4E"/>
      </a:accent1>
      <a:accent2>
        <a:srgbClr val="69AB42"/>
      </a:accent2>
      <a:accent3>
        <a:srgbClr val="48B0E2"/>
      </a:accent3>
      <a:accent4>
        <a:srgbClr val="A4B961"/>
      </a:accent4>
      <a:accent5>
        <a:srgbClr val="3B96B0"/>
      </a:accent5>
      <a:accent6>
        <a:srgbClr val="304C74"/>
      </a:accent6>
      <a:hlink>
        <a:srgbClr val="3B96B0"/>
      </a:hlink>
      <a:folHlink>
        <a:srgbClr val="052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22B391D-2B38-4628-B6CC-A15AC5CD1ACE}" vid="{A6224F9B-464E-4251-A23A-34AA83EDA85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96FC93A0F04FA2BBC6C341D236ED" ma:contentTypeVersion="19" ma:contentTypeDescription="Create a new document." ma:contentTypeScope="" ma:versionID="8f83054c667a3ad10a03384320754b70">
  <xsd:schema xmlns:xsd="http://www.w3.org/2001/XMLSchema" xmlns:xs="http://www.w3.org/2001/XMLSchema" xmlns:p="http://schemas.microsoft.com/office/2006/metadata/properties" xmlns:ns2="dd14bf96-fa2b-4e78-b27a-33bb0c5475f1" xmlns:ns3="5b7f2bb1-7f58-4bdb-85e5-e23b5270616d" targetNamespace="http://schemas.microsoft.com/office/2006/metadata/properties" ma:root="true" ma:fieldsID="9b76a4bc40bee55e939c745d41fc4a89" ns2:_="" ns3:_="">
    <xsd:import namespace="dd14bf96-fa2b-4e78-b27a-33bb0c5475f1"/>
    <xsd:import namespace="5b7f2bb1-7f58-4bdb-85e5-e23b52706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4bf96-fa2b-4e78-b27a-33bb0c547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2bb1-7f58-4bdb-85e5-e23b52706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6cf7bd-33b9-45b0-90a9-57f797b9506c}" ma:internalName="TaxCatchAll" ma:showField="CatchAllData" ma:web="5b7f2bb1-7f58-4bdb-85e5-e23b52706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f2bb1-7f58-4bdb-85e5-e23b5270616d" xsi:nil="true"/>
    <lcf76f155ced4ddcb4097134ff3c332f xmlns="dd14bf96-fa2b-4e78-b27a-33bb0c547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3B1C8D-0B4A-475D-953B-400BBCB5D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4bf96-fa2b-4e78-b27a-33bb0c5475f1"/>
    <ds:schemaRef ds:uri="5b7f2bb1-7f58-4bdb-85e5-e23b52706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80123-2A71-48D1-92FF-4304E7A253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C1B5FB-5D37-41BA-AD8C-5EC848E797D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d14bf96-fa2b-4e78-b27a-33bb0c5475f1"/>
    <ds:schemaRef ds:uri="http://purl.org/dc/dcmitype/"/>
    <ds:schemaRef ds:uri="5b7f2bb1-7f58-4bdb-85e5-e23b5270616d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MPB 2025 Template</Template>
  <TotalTime>135</TotalTime>
  <Words>124</Words>
  <Application>Microsoft Office PowerPoint</Application>
  <PresentationFormat>On-screen Show (16:9)</PresentationFormat>
  <Paragraphs>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Montserrat ExtraBold</vt:lpstr>
      <vt:lpstr>Montserrat Light</vt:lpstr>
      <vt:lpstr>Montserrat</vt:lpstr>
      <vt:lpstr>Gill Sans</vt:lpstr>
      <vt:lpstr>Montserrat SemiBold</vt:lpstr>
      <vt:lpstr>Office Theme</vt:lpstr>
      <vt:lpstr>Current State of M&amp;A</vt:lpstr>
      <vt:lpstr>PowerPoint Presentation</vt:lpstr>
      <vt:lpstr>- Accounting Today</vt:lpstr>
      <vt:lpstr>Historical Deal Structures</vt:lpstr>
      <vt:lpstr>PE Era</vt:lpstr>
      <vt:lpstr>PowerPoint Presentation</vt:lpstr>
      <vt:lpstr>PowerPoint Presentation</vt:lpstr>
      <vt:lpstr>Related Economics</vt:lpstr>
      <vt:lpstr>PE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Shirey</dc:creator>
  <cp:lastModifiedBy>Nicole Shirey</cp:lastModifiedBy>
  <cp:revision>1</cp:revision>
  <dcterms:created xsi:type="dcterms:W3CDTF">2025-05-13T16:22:41Z</dcterms:created>
  <dcterms:modified xsi:type="dcterms:W3CDTF">2025-05-14T14:01:20Z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0x010100885C96FC93A0F04FA2BBC6C341D236ED</vt:lpwstr>
  </property>
  <property fmtid="{D5CDD505-2E9C-101B-9397-08002B2CF9AE}" pid="3" name="MediaServiceImageTags">
    <vt:lpwstr/>
  </property>
</Properties>
</file>