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Lst>
  <p:notesMasterIdLst>
    <p:notesMasterId r:id="rId30"/>
  </p:notesMasterIdLst>
  <p:sldIdLst>
    <p:sldId id="2541" r:id="rId5"/>
    <p:sldId id="258" r:id="rId6"/>
    <p:sldId id="2533" r:id="rId7"/>
    <p:sldId id="287" r:id="rId8"/>
    <p:sldId id="2537" r:id="rId9"/>
    <p:sldId id="2532" r:id="rId10"/>
    <p:sldId id="2536" r:id="rId11"/>
    <p:sldId id="2535" r:id="rId12"/>
    <p:sldId id="2539" r:id="rId13"/>
    <p:sldId id="271" r:id="rId14"/>
    <p:sldId id="2538" r:id="rId15"/>
    <p:sldId id="2520" r:id="rId16"/>
    <p:sldId id="2521" r:id="rId17"/>
    <p:sldId id="2522" r:id="rId18"/>
    <p:sldId id="2523" r:id="rId19"/>
    <p:sldId id="2524" r:id="rId20"/>
    <p:sldId id="2525" r:id="rId21"/>
    <p:sldId id="2526" r:id="rId22"/>
    <p:sldId id="2527" r:id="rId23"/>
    <p:sldId id="2528" r:id="rId24"/>
    <p:sldId id="2529" r:id="rId25"/>
    <p:sldId id="310" r:id="rId26"/>
    <p:sldId id="2530" r:id="rId27"/>
    <p:sldId id="2540" r:id="rId28"/>
    <p:sldId id="284" r:id="rId29"/>
  </p:sldIdLst>
  <p:sldSz cx="9144000" cy="5143500" type="screen16x9"/>
  <p:notesSz cx="6858000" cy="9144000"/>
  <p:embeddedFontLst>
    <p:embeddedFont>
      <p:font typeface="Georgia" panose="02040502050405020303" pitchFamily="18" charset="0"/>
      <p:regular r:id="rId31"/>
      <p:bold r:id="rId32"/>
      <p:italic r:id="rId33"/>
      <p:boldItalic r:id="rId34"/>
    </p:embeddedFont>
    <p:embeddedFont>
      <p:font typeface="Montserrat" panose="00000500000000000000" pitchFamily="2" charset="0"/>
      <p:regular r:id="rId35"/>
      <p:bold r:id="rId36"/>
      <p:italic r:id="rId37"/>
      <p:boldItalic r:id="rId38"/>
    </p:embeddedFont>
    <p:embeddedFont>
      <p:font typeface="Montserrat ExtraBold" panose="00000900000000000000" pitchFamily="2" charset="0"/>
      <p:bold r:id="rId39"/>
      <p:boldItalic r:id="rId40"/>
    </p:embeddedFont>
    <p:embeddedFont>
      <p:font typeface="Montserrat Light" panose="00000400000000000000" pitchFamily="2" charset="0"/>
      <p:regular r:id="rId41"/>
      <p:italic r:id="rId42"/>
    </p:embeddedFont>
    <p:embeddedFont>
      <p:font typeface="Muli" panose="020B0604020202020204" charset="0"/>
      <p:regular r:id="rId43"/>
      <p:bold r:id="rId44"/>
      <p:italic r:id="rId45"/>
      <p:boldItalic r:id="rId46"/>
    </p:embeddedFont>
    <p:embeddedFont>
      <p:font typeface="Raleway"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4E6FE-F0E1-43E4-AB1C-623FE711BBA9}" v="4" dt="2025-05-07T18:31:20.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63" d="100"/>
          <a:sy n="63" d="100"/>
        </p:scale>
        <p:origin x="38" y="7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King" userId="41371746-2cd2-42b7-a9bb-62fcb6c58d02" providerId="ADAL" clId="{A2C4E6FE-F0E1-43E4-AB1C-623FE711BBA9}"/>
    <pc:docChg chg="custSel addSld delSld modSld modMainMaster">
      <pc:chgData name="Taylor King" userId="41371746-2cd2-42b7-a9bb-62fcb6c58d02" providerId="ADAL" clId="{A2C4E6FE-F0E1-43E4-AB1C-623FE711BBA9}" dt="2025-05-07T18:37:24.119" v="240" actId="113"/>
      <pc:docMkLst>
        <pc:docMk/>
      </pc:docMkLst>
      <pc:sldChg chg="delSp modSp mod modClrScheme chgLayout">
        <pc:chgData name="Taylor King" userId="41371746-2cd2-42b7-a9bb-62fcb6c58d02" providerId="ADAL" clId="{A2C4E6FE-F0E1-43E4-AB1C-623FE711BBA9}" dt="2025-05-07T18:37:24.119" v="240" actId="113"/>
        <pc:sldMkLst>
          <pc:docMk/>
          <pc:sldMk cId="0" sldId="258"/>
        </pc:sldMkLst>
        <pc:spChg chg="mod ord">
          <ac:chgData name="Taylor King" userId="41371746-2cd2-42b7-a9bb-62fcb6c58d02" providerId="ADAL" clId="{A2C4E6FE-F0E1-43E4-AB1C-623FE711BBA9}" dt="2025-05-07T18:37:24.119" v="240" actId="113"/>
          <ac:spMkLst>
            <pc:docMk/>
            <pc:sldMk cId="0" sldId="258"/>
            <ac:spMk id="71" creationId="{00000000-0000-0000-0000-000000000000}"/>
          </ac:spMkLst>
        </pc:spChg>
        <pc:spChg chg="mod ord">
          <ac:chgData name="Taylor King" userId="41371746-2cd2-42b7-a9bb-62fcb6c58d02" providerId="ADAL" clId="{A2C4E6FE-F0E1-43E4-AB1C-623FE711BBA9}" dt="2025-05-07T18:27:37.346" v="13" actId="113"/>
          <ac:spMkLst>
            <pc:docMk/>
            <pc:sldMk cId="0" sldId="258"/>
            <ac:spMk id="72" creationId="{00000000-0000-0000-0000-000000000000}"/>
          </ac:spMkLst>
        </pc:spChg>
        <pc:picChg chg="del">
          <ac:chgData name="Taylor King" userId="41371746-2cd2-42b7-a9bb-62fcb6c58d02" providerId="ADAL" clId="{A2C4E6FE-F0E1-43E4-AB1C-623FE711BBA9}" dt="2025-05-07T18:10:19.247" v="4" actId="21"/>
          <ac:picMkLst>
            <pc:docMk/>
            <pc:sldMk cId="0" sldId="258"/>
            <ac:picMk id="2" creationId="{8C76EBF7-BA9E-5EC2-6DDB-3396DCD52E0D}"/>
          </ac:picMkLst>
        </pc:picChg>
      </pc:sldChg>
      <pc:sldChg chg="addSp delSp modSp mod modClrScheme chgLayout">
        <pc:chgData name="Taylor King" userId="41371746-2cd2-42b7-a9bb-62fcb6c58d02" providerId="ADAL" clId="{A2C4E6FE-F0E1-43E4-AB1C-623FE711BBA9}" dt="2025-05-07T18:33:49.567" v="184" actId="21"/>
        <pc:sldMkLst>
          <pc:docMk/>
          <pc:sldMk cId="0" sldId="271"/>
        </pc:sldMkLst>
        <pc:spChg chg="add del mod ord">
          <ac:chgData name="Taylor King" userId="41371746-2cd2-42b7-a9bb-62fcb6c58d02" providerId="ADAL" clId="{A2C4E6FE-F0E1-43E4-AB1C-623FE711BBA9}" dt="2025-05-07T18:33:38.835" v="182" actId="21"/>
          <ac:spMkLst>
            <pc:docMk/>
            <pc:sldMk cId="0" sldId="271"/>
            <ac:spMk id="3" creationId="{55257D09-6268-5EEE-6DAF-1910A44F273C}"/>
          </ac:spMkLst>
        </pc:spChg>
        <pc:spChg chg="del">
          <ac:chgData name="Taylor King" userId="41371746-2cd2-42b7-a9bb-62fcb6c58d02" providerId="ADAL" clId="{A2C4E6FE-F0E1-43E4-AB1C-623FE711BBA9}" dt="2025-05-07T18:33:34.510" v="181" actId="21"/>
          <ac:spMkLst>
            <pc:docMk/>
            <pc:sldMk cId="0" sldId="271"/>
            <ac:spMk id="6" creationId="{ECE7F093-C502-B6D5-A490-D601EB096376}"/>
          </ac:spMkLst>
        </pc:spChg>
        <pc:spChg chg="del">
          <ac:chgData name="Taylor King" userId="41371746-2cd2-42b7-a9bb-62fcb6c58d02" providerId="ADAL" clId="{A2C4E6FE-F0E1-43E4-AB1C-623FE711BBA9}" dt="2025-05-07T18:33:49.567" v="184" actId="21"/>
          <ac:spMkLst>
            <pc:docMk/>
            <pc:sldMk cId="0" sldId="271"/>
            <ac:spMk id="193" creationId="{00000000-0000-0000-0000-000000000000}"/>
          </ac:spMkLst>
        </pc:spChg>
        <pc:spChg chg="mod ord">
          <ac:chgData name="Taylor King" userId="41371746-2cd2-42b7-a9bb-62fcb6c58d02" providerId="ADAL" clId="{A2C4E6FE-F0E1-43E4-AB1C-623FE711BBA9}" dt="2025-05-07T18:33:43.684" v="183" actId="20577"/>
          <ac:spMkLst>
            <pc:docMk/>
            <pc:sldMk cId="0" sldId="271"/>
            <ac:spMk id="194" creationId="{00000000-0000-0000-0000-000000000000}"/>
          </ac:spMkLst>
        </pc:spChg>
      </pc:sldChg>
      <pc:sldChg chg="addSp delSp modSp mod modClrScheme chgLayout">
        <pc:chgData name="Taylor King" userId="41371746-2cd2-42b7-a9bb-62fcb6c58d02" providerId="ADAL" clId="{A2C4E6FE-F0E1-43E4-AB1C-623FE711BBA9}" dt="2025-05-07T18:36:58.992" v="235" actId="21"/>
        <pc:sldMkLst>
          <pc:docMk/>
          <pc:sldMk cId="0" sldId="284"/>
        </pc:sldMkLst>
        <pc:spChg chg="del">
          <ac:chgData name="Taylor King" userId="41371746-2cd2-42b7-a9bb-62fcb6c58d02" providerId="ADAL" clId="{A2C4E6FE-F0E1-43E4-AB1C-623FE711BBA9}" dt="2025-05-07T18:36:54.136" v="234" actId="21"/>
          <ac:spMkLst>
            <pc:docMk/>
            <pc:sldMk cId="0" sldId="284"/>
            <ac:spMk id="2" creationId="{1397BAC4-F5BE-E5F8-EDFD-ED6E68079F34}"/>
          </ac:spMkLst>
        </pc:spChg>
        <pc:spChg chg="add mod ord">
          <ac:chgData name="Taylor King" userId="41371746-2cd2-42b7-a9bb-62fcb6c58d02" providerId="ADAL" clId="{A2C4E6FE-F0E1-43E4-AB1C-623FE711BBA9}" dt="2025-05-07T18:36:48.965" v="230" actId="20577"/>
          <ac:spMkLst>
            <pc:docMk/>
            <pc:sldMk cId="0" sldId="284"/>
            <ac:spMk id="3" creationId="{047C3C85-E5CA-A22C-EB63-725ECADBC86C}"/>
          </ac:spMkLst>
        </pc:spChg>
        <pc:spChg chg="del mod ord">
          <ac:chgData name="Taylor King" userId="41371746-2cd2-42b7-a9bb-62fcb6c58d02" providerId="ADAL" clId="{A2C4E6FE-F0E1-43E4-AB1C-623FE711BBA9}" dt="2025-05-07T18:36:58.992" v="235" actId="21"/>
          <ac:spMkLst>
            <pc:docMk/>
            <pc:sldMk cId="0" sldId="284"/>
            <ac:spMk id="329" creationId="{00000000-0000-0000-0000-000000000000}"/>
          </ac:spMkLst>
        </pc:spChg>
      </pc:sldChg>
      <pc:sldChg chg="addSp delSp modSp mod modClrScheme chgLayout">
        <pc:chgData name="Taylor King" userId="41371746-2cd2-42b7-a9bb-62fcb6c58d02" providerId="ADAL" clId="{A2C4E6FE-F0E1-43E4-AB1C-623FE711BBA9}" dt="2025-05-07T18:32:33.781" v="170" actId="21"/>
        <pc:sldMkLst>
          <pc:docMk/>
          <pc:sldMk cId="0" sldId="287"/>
        </pc:sldMkLst>
        <pc:spChg chg="add del mod ord">
          <ac:chgData name="Taylor King" userId="41371746-2cd2-42b7-a9bb-62fcb6c58d02" providerId="ADAL" clId="{A2C4E6FE-F0E1-43E4-AB1C-623FE711BBA9}" dt="2025-05-07T18:28:30.976" v="24" actId="21"/>
          <ac:spMkLst>
            <pc:docMk/>
            <pc:sldMk cId="0" sldId="287"/>
            <ac:spMk id="2" creationId="{BCBCCFF0-3F07-67A4-006D-CAB6F8121123}"/>
          </ac:spMkLst>
        </pc:spChg>
        <pc:spChg chg="del">
          <ac:chgData name="Taylor King" userId="41371746-2cd2-42b7-a9bb-62fcb6c58d02" providerId="ADAL" clId="{A2C4E6FE-F0E1-43E4-AB1C-623FE711BBA9}" dt="2025-05-07T18:28:06.727" v="17" actId="21"/>
          <ac:spMkLst>
            <pc:docMk/>
            <pc:sldMk cId="0" sldId="287"/>
            <ac:spMk id="6" creationId="{B78343B4-8482-AA04-EED8-8896B070A0B9}"/>
          </ac:spMkLst>
        </pc:spChg>
        <pc:spChg chg="del">
          <ac:chgData name="Taylor King" userId="41371746-2cd2-42b7-a9bb-62fcb6c58d02" providerId="ADAL" clId="{A2C4E6FE-F0E1-43E4-AB1C-623FE711BBA9}" dt="2025-05-07T18:28:11.328" v="18" actId="21"/>
          <ac:spMkLst>
            <pc:docMk/>
            <pc:sldMk cId="0" sldId="287"/>
            <ac:spMk id="7" creationId="{CC1DD728-C1BA-24ED-D785-AA871A816315}"/>
          </ac:spMkLst>
        </pc:spChg>
        <pc:spChg chg="add mod">
          <ac:chgData name="Taylor King" userId="41371746-2cd2-42b7-a9bb-62fcb6c58d02" providerId="ADAL" clId="{A2C4E6FE-F0E1-43E4-AB1C-623FE711BBA9}" dt="2025-05-07T18:28:45.967" v="60" actId="20577"/>
          <ac:spMkLst>
            <pc:docMk/>
            <pc:sldMk cId="0" sldId="287"/>
            <ac:spMk id="8" creationId="{4F9560F4-443A-4D72-301E-0BACB54CCEF3}"/>
          </ac:spMkLst>
        </pc:spChg>
        <pc:spChg chg="del mod ord">
          <ac:chgData name="Taylor King" userId="41371746-2cd2-42b7-a9bb-62fcb6c58d02" providerId="ADAL" clId="{A2C4E6FE-F0E1-43E4-AB1C-623FE711BBA9}" dt="2025-05-07T18:32:33.781" v="170" actId="21"/>
          <ac:spMkLst>
            <pc:docMk/>
            <pc:sldMk cId="0" sldId="287"/>
            <ac:spMk id="345" creationId="{00000000-0000-0000-0000-000000000000}"/>
          </ac:spMkLst>
        </pc:spChg>
      </pc:sldChg>
      <pc:sldChg chg="addSp delSp modSp mod modClrScheme chgLayout">
        <pc:chgData name="Taylor King" userId="41371746-2cd2-42b7-a9bb-62fcb6c58d02" providerId="ADAL" clId="{A2C4E6FE-F0E1-43E4-AB1C-623FE711BBA9}" dt="2025-05-07T18:36:18.500" v="215" actId="1076"/>
        <pc:sldMkLst>
          <pc:docMk/>
          <pc:sldMk cId="3064119972" sldId="310"/>
        </pc:sldMkLst>
        <pc:spChg chg="del mod ord">
          <ac:chgData name="Taylor King" userId="41371746-2cd2-42b7-a9bb-62fcb6c58d02" providerId="ADAL" clId="{A2C4E6FE-F0E1-43E4-AB1C-623FE711BBA9}" dt="2025-05-07T18:36:15.530" v="214" actId="21"/>
          <ac:spMkLst>
            <pc:docMk/>
            <pc:sldMk cId="3064119972" sldId="310"/>
            <ac:spMk id="2" creationId="{CB8979F5-34D0-01A6-01B4-E0625DF85669}"/>
          </ac:spMkLst>
        </pc:spChg>
        <pc:spChg chg="del">
          <ac:chgData name="Taylor King" userId="41371746-2cd2-42b7-a9bb-62fcb6c58d02" providerId="ADAL" clId="{A2C4E6FE-F0E1-43E4-AB1C-623FE711BBA9}" dt="2025-05-07T18:36:03.667" v="211" actId="21"/>
          <ac:spMkLst>
            <pc:docMk/>
            <pc:sldMk cId="3064119972" sldId="310"/>
            <ac:spMk id="3" creationId="{416A599C-E17E-A531-AEF9-31394B338C8A}"/>
          </ac:spMkLst>
        </pc:spChg>
        <pc:spChg chg="add mod ord">
          <ac:chgData name="Taylor King" userId="41371746-2cd2-42b7-a9bb-62fcb6c58d02" providerId="ADAL" clId="{A2C4E6FE-F0E1-43E4-AB1C-623FE711BBA9}" dt="2025-05-07T18:36:18.500" v="215" actId="1076"/>
          <ac:spMkLst>
            <pc:docMk/>
            <pc:sldMk cId="3064119972" sldId="310"/>
            <ac:spMk id="6" creationId="{1965AD7E-5D3C-A222-B067-963CD22E62C4}"/>
          </ac:spMkLst>
        </pc:spChg>
      </pc:sldChg>
      <pc:sldChg chg="addSp delSp modSp del mod">
        <pc:chgData name="Taylor King" userId="41371746-2cd2-42b7-a9bb-62fcb6c58d02" providerId="ADAL" clId="{A2C4E6FE-F0E1-43E4-AB1C-623FE711BBA9}" dt="2025-05-07T18:31:25.111" v="73" actId="2696"/>
        <pc:sldMkLst>
          <pc:docMk/>
          <pc:sldMk cId="0" sldId="2518"/>
        </pc:sldMkLst>
        <pc:spChg chg="add del mod">
          <ac:chgData name="Taylor King" userId="41371746-2cd2-42b7-a9bb-62fcb6c58d02" providerId="ADAL" clId="{A2C4E6FE-F0E1-43E4-AB1C-623FE711BBA9}" dt="2025-05-07T18:30:13.145" v="68"/>
          <ac:spMkLst>
            <pc:docMk/>
            <pc:sldMk cId="0" sldId="2518"/>
            <ac:spMk id="5" creationId="{0EF17AD5-0CBA-C773-807A-7FEEED9F8B09}"/>
          </ac:spMkLst>
        </pc:spChg>
        <pc:picChg chg="del">
          <ac:chgData name="Taylor King" userId="41371746-2cd2-42b7-a9bb-62fcb6c58d02" providerId="ADAL" clId="{A2C4E6FE-F0E1-43E4-AB1C-623FE711BBA9}" dt="2025-05-07T18:29:36.824" v="66" actId="21"/>
          <ac:picMkLst>
            <pc:docMk/>
            <pc:sldMk cId="0" sldId="2518"/>
            <ac:picMk id="2" creationId="{504EDA79-C2A7-C35E-42D0-18879E1A3D6B}"/>
          </ac:picMkLst>
        </pc:picChg>
        <pc:picChg chg="del mod">
          <ac:chgData name="Taylor King" userId="41371746-2cd2-42b7-a9bb-62fcb6c58d02" providerId="ADAL" clId="{A2C4E6FE-F0E1-43E4-AB1C-623FE711BBA9}" dt="2025-05-07T18:29:38.825" v="67" actId="21"/>
          <ac:picMkLst>
            <pc:docMk/>
            <pc:sldMk cId="0" sldId="2518"/>
            <ac:picMk id="3" creationId="{00000000-0000-0000-0000-000000000000}"/>
          </ac:picMkLst>
        </pc:picChg>
        <pc:picChg chg="add mod">
          <ac:chgData name="Taylor King" userId="41371746-2cd2-42b7-a9bb-62fcb6c58d02" providerId="ADAL" clId="{A2C4E6FE-F0E1-43E4-AB1C-623FE711BBA9}" dt="2025-05-07T18:30:13.145" v="68"/>
          <ac:picMkLst>
            <pc:docMk/>
            <pc:sldMk cId="0" sldId="2518"/>
            <ac:picMk id="6" creationId="{100EDB5D-B026-F722-285F-75ADD6377DAD}"/>
          </ac:picMkLst>
        </pc:picChg>
        <pc:picChg chg="add mod">
          <ac:chgData name="Taylor King" userId="41371746-2cd2-42b7-a9bb-62fcb6c58d02" providerId="ADAL" clId="{A2C4E6FE-F0E1-43E4-AB1C-623FE711BBA9}" dt="2025-05-07T18:30:50.404" v="71" actId="1076"/>
          <ac:picMkLst>
            <pc:docMk/>
            <pc:sldMk cId="0" sldId="2518"/>
            <ac:picMk id="8" creationId="{F68932C7-FC89-9EFE-B42B-6CD9DCED9520}"/>
          </ac:picMkLst>
        </pc:picChg>
      </pc:sldChg>
      <pc:sldChg chg="delSp modSp mod modClrScheme chgLayout">
        <pc:chgData name="Taylor King" userId="41371746-2cd2-42b7-a9bb-62fcb6c58d02" providerId="ADAL" clId="{A2C4E6FE-F0E1-43E4-AB1C-623FE711BBA9}" dt="2025-05-07T18:34:11.693" v="188" actId="21"/>
        <pc:sldMkLst>
          <pc:docMk/>
          <pc:sldMk cId="1801414219" sldId="2520"/>
        </pc:sldMkLst>
        <pc:spChg chg="mod ord">
          <ac:chgData name="Taylor King" userId="41371746-2cd2-42b7-a9bb-62fcb6c58d02" providerId="ADAL" clId="{A2C4E6FE-F0E1-43E4-AB1C-623FE711BBA9}" dt="2025-05-07T18:34:09.059" v="187" actId="700"/>
          <ac:spMkLst>
            <pc:docMk/>
            <pc:sldMk cId="1801414219" sldId="2520"/>
            <ac:spMk id="2" creationId="{55EB8A4D-491F-4EDB-5302-E3A0B454EFD1}"/>
          </ac:spMkLst>
        </pc:spChg>
        <pc:spChg chg="mod ord">
          <ac:chgData name="Taylor King" userId="41371746-2cd2-42b7-a9bb-62fcb6c58d02" providerId="ADAL" clId="{A2C4E6FE-F0E1-43E4-AB1C-623FE711BBA9}" dt="2025-05-07T18:34:09.059" v="187" actId="700"/>
          <ac:spMkLst>
            <pc:docMk/>
            <pc:sldMk cId="1801414219" sldId="2520"/>
            <ac:spMk id="3" creationId="{10A2350E-F6E6-6B44-56C2-EEAEFC179770}"/>
          </ac:spMkLst>
        </pc:spChg>
        <pc:picChg chg="del">
          <ac:chgData name="Taylor King" userId="41371746-2cd2-42b7-a9bb-62fcb6c58d02" providerId="ADAL" clId="{A2C4E6FE-F0E1-43E4-AB1C-623FE711BBA9}" dt="2025-05-07T18:34:11.693" v="188" actId="21"/>
          <ac:picMkLst>
            <pc:docMk/>
            <pc:sldMk cId="1801414219" sldId="2520"/>
            <ac:picMk id="10" creationId="{014A06E5-C8E9-48E7-8236-2001FBB8FCF4}"/>
          </ac:picMkLst>
        </pc:picChg>
      </pc:sldChg>
      <pc:sldChg chg="delSp modSp mod modClrScheme chgLayout">
        <pc:chgData name="Taylor King" userId="41371746-2cd2-42b7-a9bb-62fcb6c58d02" providerId="ADAL" clId="{A2C4E6FE-F0E1-43E4-AB1C-623FE711BBA9}" dt="2025-05-07T18:34:24.818" v="190" actId="21"/>
        <pc:sldMkLst>
          <pc:docMk/>
          <pc:sldMk cId="2323281963" sldId="2521"/>
        </pc:sldMkLst>
        <pc:spChg chg="mod ord">
          <ac:chgData name="Taylor King" userId="41371746-2cd2-42b7-a9bb-62fcb6c58d02" providerId="ADAL" clId="{A2C4E6FE-F0E1-43E4-AB1C-623FE711BBA9}" dt="2025-05-07T18:34:22.258" v="189" actId="700"/>
          <ac:spMkLst>
            <pc:docMk/>
            <pc:sldMk cId="2323281963" sldId="2521"/>
            <ac:spMk id="2" creationId="{1027AD6D-2F88-734A-7416-742488BCA8B0}"/>
          </ac:spMkLst>
        </pc:spChg>
        <pc:spChg chg="mod ord">
          <ac:chgData name="Taylor King" userId="41371746-2cd2-42b7-a9bb-62fcb6c58d02" providerId="ADAL" clId="{A2C4E6FE-F0E1-43E4-AB1C-623FE711BBA9}" dt="2025-05-07T18:34:22.258" v="189" actId="700"/>
          <ac:spMkLst>
            <pc:docMk/>
            <pc:sldMk cId="2323281963" sldId="2521"/>
            <ac:spMk id="3" creationId="{E9B92B69-6503-E9FB-717A-49233E2C3EFE}"/>
          </ac:spMkLst>
        </pc:spChg>
        <pc:picChg chg="del">
          <ac:chgData name="Taylor King" userId="41371746-2cd2-42b7-a9bb-62fcb6c58d02" providerId="ADAL" clId="{A2C4E6FE-F0E1-43E4-AB1C-623FE711BBA9}" dt="2025-05-07T18:34:24.818" v="190" actId="21"/>
          <ac:picMkLst>
            <pc:docMk/>
            <pc:sldMk cId="2323281963" sldId="2521"/>
            <ac:picMk id="4" creationId="{C3227638-51D5-31C2-1F6C-71A24D0857B1}"/>
          </ac:picMkLst>
        </pc:picChg>
      </pc:sldChg>
      <pc:sldChg chg="delSp modSp mod modClrScheme chgLayout">
        <pc:chgData name="Taylor King" userId="41371746-2cd2-42b7-a9bb-62fcb6c58d02" providerId="ADAL" clId="{A2C4E6FE-F0E1-43E4-AB1C-623FE711BBA9}" dt="2025-05-07T18:34:32.973" v="192" actId="21"/>
        <pc:sldMkLst>
          <pc:docMk/>
          <pc:sldMk cId="1499921778" sldId="2522"/>
        </pc:sldMkLst>
        <pc:spChg chg="mod ord">
          <ac:chgData name="Taylor King" userId="41371746-2cd2-42b7-a9bb-62fcb6c58d02" providerId="ADAL" clId="{A2C4E6FE-F0E1-43E4-AB1C-623FE711BBA9}" dt="2025-05-07T18:34:29.882" v="191" actId="700"/>
          <ac:spMkLst>
            <pc:docMk/>
            <pc:sldMk cId="1499921778" sldId="2522"/>
            <ac:spMk id="2" creationId="{2DF078AF-77F1-46AE-0183-6BF67C9BD72F}"/>
          </ac:spMkLst>
        </pc:spChg>
        <pc:spChg chg="mod ord">
          <ac:chgData name="Taylor King" userId="41371746-2cd2-42b7-a9bb-62fcb6c58d02" providerId="ADAL" clId="{A2C4E6FE-F0E1-43E4-AB1C-623FE711BBA9}" dt="2025-05-07T18:34:29.882" v="191" actId="700"/>
          <ac:spMkLst>
            <pc:docMk/>
            <pc:sldMk cId="1499921778" sldId="2522"/>
            <ac:spMk id="3" creationId="{D63863C0-8D59-AEA6-B84A-EAAAEDF56377}"/>
          </ac:spMkLst>
        </pc:spChg>
        <pc:picChg chg="del">
          <ac:chgData name="Taylor King" userId="41371746-2cd2-42b7-a9bb-62fcb6c58d02" providerId="ADAL" clId="{A2C4E6FE-F0E1-43E4-AB1C-623FE711BBA9}" dt="2025-05-07T18:34:32.973" v="192" actId="21"/>
          <ac:picMkLst>
            <pc:docMk/>
            <pc:sldMk cId="1499921778" sldId="2522"/>
            <ac:picMk id="4" creationId="{F1497D6C-6C35-8810-B38C-E6B732F488C1}"/>
          </ac:picMkLst>
        </pc:picChg>
      </pc:sldChg>
      <pc:sldChg chg="delSp modSp mod modClrScheme chgLayout">
        <pc:chgData name="Taylor King" userId="41371746-2cd2-42b7-a9bb-62fcb6c58d02" providerId="ADAL" clId="{A2C4E6FE-F0E1-43E4-AB1C-623FE711BBA9}" dt="2025-05-07T18:34:43.899" v="194" actId="21"/>
        <pc:sldMkLst>
          <pc:docMk/>
          <pc:sldMk cId="988915254" sldId="2523"/>
        </pc:sldMkLst>
        <pc:spChg chg="mod ord">
          <ac:chgData name="Taylor King" userId="41371746-2cd2-42b7-a9bb-62fcb6c58d02" providerId="ADAL" clId="{A2C4E6FE-F0E1-43E4-AB1C-623FE711BBA9}" dt="2025-05-07T18:34:38.027" v="193" actId="700"/>
          <ac:spMkLst>
            <pc:docMk/>
            <pc:sldMk cId="988915254" sldId="2523"/>
            <ac:spMk id="2" creationId="{F67F8F4A-6144-EF1F-778F-906C5C97130D}"/>
          </ac:spMkLst>
        </pc:spChg>
        <pc:spChg chg="mod ord">
          <ac:chgData name="Taylor King" userId="41371746-2cd2-42b7-a9bb-62fcb6c58d02" providerId="ADAL" clId="{A2C4E6FE-F0E1-43E4-AB1C-623FE711BBA9}" dt="2025-05-07T18:34:38.027" v="193" actId="700"/>
          <ac:spMkLst>
            <pc:docMk/>
            <pc:sldMk cId="988915254" sldId="2523"/>
            <ac:spMk id="3" creationId="{277B2A02-FF56-3C7F-F692-0186B59D1540}"/>
          </ac:spMkLst>
        </pc:spChg>
        <pc:picChg chg="del">
          <ac:chgData name="Taylor King" userId="41371746-2cd2-42b7-a9bb-62fcb6c58d02" providerId="ADAL" clId="{A2C4E6FE-F0E1-43E4-AB1C-623FE711BBA9}" dt="2025-05-07T18:34:43.899" v="194" actId="21"/>
          <ac:picMkLst>
            <pc:docMk/>
            <pc:sldMk cId="988915254" sldId="2523"/>
            <ac:picMk id="4" creationId="{C63C3AF3-BBFD-D823-F504-E81C59E9530A}"/>
          </ac:picMkLst>
        </pc:picChg>
      </pc:sldChg>
      <pc:sldChg chg="delSp modSp mod modClrScheme chgLayout">
        <pc:chgData name="Taylor King" userId="41371746-2cd2-42b7-a9bb-62fcb6c58d02" providerId="ADAL" clId="{A2C4E6FE-F0E1-43E4-AB1C-623FE711BBA9}" dt="2025-05-07T18:35:08.798" v="199" actId="404"/>
        <pc:sldMkLst>
          <pc:docMk/>
          <pc:sldMk cId="2466708687" sldId="2524"/>
        </pc:sldMkLst>
        <pc:spChg chg="mod ord">
          <ac:chgData name="Taylor King" userId="41371746-2cd2-42b7-a9bb-62fcb6c58d02" providerId="ADAL" clId="{A2C4E6FE-F0E1-43E4-AB1C-623FE711BBA9}" dt="2025-05-07T18:34:50.157" v="195" actId="700"/>
          <ac:spMkLst>
            <pc:docMk/>
            <pc:sldMk cId="2466708687" sldId="2524"/>
            <ac:spMk id="2" creationId="{B30A7BF1-FCAF-F163-1845-01FE6943B3A6}"/>
          </ac:spMkLst>
        </pc:spChg>
        <pc:spChg chg="mod ord">
          <ac:chgData name="Taylor King" userId="41371746-2cd2-42b7-a9bb-62fcb6c58d02" providerId="ADAL" clId="{A2C4E6FE-F0E1-43E4-AB1C-623FE711BBA9}" dt="2025-05-07T18:35:08.798" v="199" actId="404"/>
          <ac:spMkLst>
            <pc:docMk/>
            <pc:sldMk cId="2466708687" sldId="2524"/>
            <ac:spMk id="3" creationId="{B1C27182-5B74-2200-9272-D2387DFBCCE0}"/>
          </ac:spMkLst>
        </pc:spChg>
        <pc:picChg chg="del">
          <ac:chgData name="Taylor King" userId="41371746-2cd2-42b7-a9bb-62fcb6c58d02" providerId="ADAL" clId="{A2C4E6FE-F0E1-43E4-AB1C-623FE711BBA9}" dt="2025-05-07T18:34:53.131" v="196" actId="21"/>
          <ac:picMkLst>
            <pc:docMk/>
            <pc:sldMk cId="2466708687" sldId="2524"/>
            <ac:picMk id="4" creationId="{EF4F54DC-9DC8-A949-4152-62C22A6B5799}"/>
          </ac:picMkLst>
        </pc:picChg>
      </pc:sldChg>
      <pc:sldChg chg="delSp modSp mod modClrScheme chgLayout">
        <pc:chgData name="Taylor King" userId="41371746-2cd2-42b7-a9bb-62fcb6c58d02" providerId="ADAL" clId="{A2C4E6FE-F0E1-43E4-AB1C-623FE711BBA9}" dt="2025-05-07T18:35:17.439" v="201" actId="21"/>
        <pc:sldMkLst>
          <pc:docMk/>
          <pc:sldMk cId="2198911478" sldId="2525"/>
        </pc:sldMkLst>
        <pc:spChg chg="mod ord">
          <ac:chgData name="Taylor King" userId="41371746-2cd2-42b7-a9bb-62fcb6c58d02" providerId="ADAL" clId="{A2C4E6FE-F0E1-43E4-AB1C-623FE711BBA9}" dt="2025-05-07T18:35:15.118" v="200" actId="700"/>
          <ac:spMkLst>
            <pc:docMk/>
            <pc:sldMk cId="2198911478" sldId="2525"/>
            <ac:spMk id="2" creationId="{D92486FC-049F-5790-FD91-6258BE0DEE23}"/>
          </ac:spMkLst>
        </pc:spChg>
        <pc:spChg chg="mod ord">
          <ac:chgData name="Taylor King" userId="41371746-2cd2-42b7-a9bb-62fcb6c58d02" providerId="ADAL" clId="{A2C4E6FE-F0E1-43E4-AB1C-623FE711BBA9}" dt="2025-05-07T18:35:15.118" v="200" actId="700"/>
          <ac:spMkLst>
            <pc:docMk/>
            <pc:sldMk cId="2198911478" sldId="2525"/>
            <ac:spMk id="3" creationId="{21D55B8E-774C-348C-18DB-88D5C2CABF23}"/>
          </ac:spMkLst>
        </pc:spChg>
        <pc:picChg chg="del">
          <ac:chgData name="Taylor King" userId="41371746-2cd2-42b7-a9bb-62fcb6c58d02" providerId="ADAL" clId="{A2C4E6FE-F0E1-43E4-AB1C-623FE711BBA9}" dt="2025-05-07T18:35:17.439" v="201" actId="21"/>
          <ac:picMkLst>
            <pc:docMk/>
            <pc:sldMk cId="2198911478" sldId="2525"/>
            <ac:picMk id="5" creationId="{CE89000C-DEFD-D4BB-B450-2982D1F602B3}"/>
          </ac:picMkLst>
        </pc:picChg>
      </pc:sldChg>
      <pc:sldChg chg="delSp modSp mod modClrScheme chgLayout">
        <pc:chgData name="Taylor King" userId="41371746-2cd2-42b7-a9bb-62fcb6c58d02" providerId="ADAL" clId="{A2C4E6FE-F0E1-43E4-AB1C-623FE711BBA9}" dt="2025-05-07T18:35:26.897" v="203" actId="21"/>
        <pc:sldMkLst>
          <pc:docMk/>
          <pc:sldMk cId="2022365387" sldId="2526"/>
        </pc:sldMkLst>
        <pc:spChg chg="mod ord">
          <ac:chgData name="Taylor King" userId="41371746-2cd2-42b7-a9bb-62fcb6c58d02" providerId="ADAL" clId="{A2C4E6FE-F0E1-43E4-AB1C-623FE711BBA9}" dt="2025-05-07T18:35:23.126" v="202" actId="700"/>
          <ac:spMkLst>
            <pc:docMk/>
            <pc:sldMk cId="2022365387" sldId="2526"/>
            <ac:spMk id="2" creationId="{4E025F55-3977-1426-460B-FCC12C43E21D}"/>
          </ac:spMkLst>
        </pc:spChg>
        <pc:spChg chg="mod ord">
          <ac:chgData name="Taylor King" userId="41371746-2cd2-42b7-a9bb-62fcb6c58d02" providerId="ADAL" clId="{A2C4E6FE-F0E1-43E4-AB1C-623FE711BBA9}" dt="2025-05-07T18:35:23.126" v="202" actId="700"/>
          <ac:spMkLst>
            <pc:docMk/>
            <pc:sldMk cId="2022365387" sldId="2526"/>
            <ac:spMk id="3" creationId="{8197DE0B-8A06-4935-ABD3-66885A1D8486}"/>
          </ac:spMkLst>
        </pc:spChg>
        <pc:picChg chg="del">
          <ac:chgData name="Taylor King" userId="41371746-2cd2-42b7-a9bb-62fcb6c58d02" providerId="ADAL" clId="{A2C4E6FE-F0E1-43E4-AB1C-623FE711BBA9}" dt="2025-05-07T18:35:26.897" v="203" actId="21"/>
          <ac:picMkLst>
            <pc:docMk/>
            <pc:sldMk cId="2022365387" sldId="2526"/>
            <ac:picMk id="4" creationId="{CB963367-9F98-60D6-E28A-823E9DB5DDFD}"/>
          </ac:picMkLst>
        </pc:picChg>
      </pc:sldChg>
      <pc:sldChg chg="delSp modSp mod modClrScheme chgLayout">
        <pc:chgData name="Taylor King" userId="41371746-2cd2-42b7-a9bb-62fcb6c58d02" providerId="ADAL" clId="{A2C4E6FE-F0E1-43E4-AB1C-623FE711BBA9}" dt="2025-05-07T18:35:35.517" v="205" actId="21"/>
        <pc:sldMkLst>
          <pc:docMk/>
          <pc:sldMk cId="2660679464" sldId="2527"/>
        </pc:sldMkLst>
        <pc:spChg chg="mod ord">
          <ac:chgData name="Taylor King" userId="41371746-2cd2-42b7-a9bb-62fcb6c58d02" providerId="ADAL" clId="{A2C4E6FE-F0E1-43E4-AB1C-623FE711BBA9}" dt="2025-05-07T18:35:32.316" v="204" actId="700"/>
          <ac:spMkLst>
            <pc:docMk/>
            <pc:sldMk cId="2660679464" sldId="2527"/>
            <ac:spMk id="2" creationId="{A8DF3FDF-DE9A-33CD-4873-2F3E693A0655}"/>
          </ac:spMkLst>
        </pc:spChg>
        <pc:spChg chg="mod ord">
          <ac:chgData name="Taylor King" userId="41371746-2cd2-42b7-a9bb-62fcb6c58d02" providerId="ADAL" clId="{A2C4E6FE-F0E1-43E4-AB1C-623FE711BBA9}" dt="2025-05-07T18:35:32.316" v="204" actId="700"/>
          <ac:spMkLst>
            <pc:docMk/>
            <pc:sldMk cId="2660679464" sldId="2527"/>
            <ac:spMk id="3" creationId="{387C0E85-D673-C195-8CDC-71986DC96ECB}"/>
          </ac:spMkLst>
        </pc:spChg>
        <pc:picChg chg="del">
          <ac:chgData name="Taylor King" userId="41371746-2cd2-42b7-a9bb-62fcb6c58d02" providerId="ADAL" clId="{A2C4E6FE-F0E1-43E4-AB1C-623FE711BBA9}" dt="2025-05-07T18:35:35.517" v="205" actId="21"/>
          <ac:picMkLst>
            <pc:docMk/>
            <pc:sldMk cId="2660679464" sldId="2527"/>
            <ac:picMk id="4" creationId="{399EAB20-8DB7-DF77-1AD5-0D755F4D3C24}"/>
          </ac:picMkLst>
        </pc:picChg>
      </pc:sldChg>
      <pc:sldChg chg="delSp modSp mod modClrScheme chgLayout">
        <pc:chgData name="Taylor King" userId="41371746-2cd2-42b7-a9bb-62fcb6c58d02" providerId="ADAL" clId="{A2C4E6FE-F0E1-43E4-AB1C-623FE711BBA9}" dt="2025-05-07T18:35:44.769" v="207" actId="21"/>
        <pc:sldMkLst>
          <pc:docMk/>
          <pc:sldMk cId="802977909" sldId="2528"/>
        </pc:sldMkLst>
        <pc:spChg chg="mod ord">
          <ac:chgData name="Taylor King" userId="41371746-2cd2-42b7-a9bb-62fcb6c58d02" providerId="ADAL" clId="{A2C4E6FE-F0E1-43E4-AB1C-623FE711BBA9}" dt="2025-05-07T18:35:41.560" v="206" actId="700"/>
          <ac:spMkLst>
            <pc:docMk/>
            <pc:sldMk cId="802977909" sldId="2528"/>
            <ac:spMk id="2" creationId="{4200A5CD-2192-9B20-7B86-F594CF4C8E40}"/>
          </ac:spMkLst>
        </pc:spChg>
        <pc:spChg chg="mod ord">
          <ac:chgData name="Taylor King" userId="41371746-2cd2-42b7-a9bb-62fcb6c58d02" providerId="ADAL" clId="{A2C4E6FE-F0E1-43E4-AB1C-623FE711BBA9}" dt="2025-05-07T18:35:41.560" v="206" actId="700"/>
          <ac:spMkLst>
            <pc:docMk/>
            <pc:sldMk cId="802977909" sldId="2528"/>
            <ac:spMk id="3" creationId="{1FF0F07B-F75D-A23E-2849-B7799B354873}"/>
          </ac:spMkLst>
        </pc:spChg>
        <pc:picChg chg="del">
          <ac:chgData name="Taylor King" userId="41371746-2cd2-42b7-a9bb-62fcb6c58d02" providerId="ADAL" clId="{A2C4E6FE-F0E1-43E4-AB1C-623FE711BBA9}" dt="2025-05-07T18:35:44.769" v="207" actId="21"/>
          <ac:picMkLst>
            <pc:docMk/>
            <pc:sldMk cId="802977909" sldId="2528"/>
            <ac:picMk id="4" creationId="{8A437D96-654D-F6AD-440C-9507793E66AB}"/>
          </ac:picMkLst>
        </pc:picChg>
      </pc:sldChg>
      <pc:sldChg chg="delSp modSp mod modClrScheme chgLayout">
        <pc:chgData name="Taylor King" userId="41371746-2cd2-42b7-a9bb-62fcb6c58d02" providerId="ADAL" clId="{A2C4E6FE-F0E1-43E4-AB1C-623FE711BBA9}" dt="2025-05-07T18:35:53.855" v="209" actId="21"/>
        <pc:sldMkLst>
          <pc:docMk/>
          <pc:sldMk cId="3036220131" sldId="2529"/>
        </pc:sldMkLst>
        <pc:spChg chg="mod ord">
          <ac:chgData name="Taylor King" userId="41371746-2cd2-42b7-a9bb-62fcb6c58d02" providerId="ADAL" clId="{A2C4E6FE-F0E1-43E4-AB1C-623FE711BBA9}" dt="2025-05-07T18:35:50.976" v="208" actId="700"/>
          <ac:spMkLst>
            <pc:docMk/>
            <pc:sldMk cId="3036220131" sldId="2529"/>
            <ac:spMk id="2" creationId="{27AA5EAF-60B9-6E14-2B66-24CE7FE1B037}"/>
          </ac:spMkLst>
        </pc:spChg>
        <pc:spChg chg="mod ord">
          <ac:chgData name="Taylor King" userId="41371746-2cd2-42b7-a9bb-62fcb6c58d02" providerId="ADAL" clId="{A2C4E6FE-F0E1-43E4-AB1C-623FE711BBA9}" dt="2025-05-07T18:35:50.976" v="208" actId="700"/>
          <ac:spMkLst>
            <pc:docMk/>
            <pc:sldMk cId="3036220131" sldId="2529"/>
            <ac:spMk id="3" creationId="{67DB6F50-4BFC-BDCD-7B0E-8375CEAE340F}"/>
          </ac:spMkLst>
        </pc:spChg>
        <pc:picChg chg="del">
          <ac:chgData name="Taylor King" userId="41371746-2cd2-42b7-a9bb-62fcb6c58d02" providerId="ADAL" clId="{A2C4E6FE-F0E1-43E4-AB1C-623FE711BBA9}" dt="2025-05-07T18:35:53.855" v="209" actId="21"/>
          <ac:picMkLst>
            <pc:docMk/>
            <pc:sldMk cId="3036220131" sldId="2529"/>
            <ac:picMk id="4" creationId="{6E5BCEC4-EF0F-9825-60CD-F5ED8BD89022}"/>
          </ac:picMkLst>
        </pc:picChg>
      </pc:sldChg>
      <pc:sldChg chg="delSp modSp mod modClrScheme chgLayout">
        <pc:chgData name="Taylor King" userId="41371746-2cd2-42b7-a9bb-62fcb6c58d02" providerId="ADAL" clId="{A2C4E6FE-F0E1-43E4-AB1C-623FE711BBA9}" dt="2025-05-07T18:36:26.837" v="217" actId="21"/>
        <pc:sldMkLst>
          <pc:docMk/>
          <pc:sldMk cId="961292524" sldId="2530"/>
        </pc:sldMkLst>
        <pc:spChg chg="mod ord">
          <ac:chgData name="Taylor King" userId="41371746-2cd2-42b7-a9bb-62fcb6c58d02" providerId="ADAL" clId="{A2C4E6FE-F0E1-43E4-AB1C-623FE711BBA9}" dt="2025-05-07T18:36:23.411" v="216" actId="700"/>
          <ac:spMkLst>
            <pc:docMk/>
            <pc:sldMk cId="961292524" sldId="2530"/>
            <ac:spMk id="2" creationId="{78D43D9C-08F4-9EC2-69C4-775013E17F59}"/>
          </ac:spMkLst>
        </pc:spChg>
        <pc:spChg chg="mod ord">
          <ac:chgData name="Taylor King" userId="41371746-2cd2-42b7-a9bb-62fcb6c58d02" providerId="ADAL" clId="{A2C4E6FE-F0E1-43E4-AB1C-623FE711BBA9}" dt="2025-05-07T18:36:23.411" v="216" actId="700"/>
          <ac:spMkLst>
            <pc:docMk/>
            <pc:sldMk cId="961292524" sldId="2530"/>
            <ac:spMk id="3" creationId="{5AE5F694-BB92-413D-B3E2-4E369A93F19E}"/>
          </ac:spMkLst>
        </pc:spChg>
        <pc:picChg chg="del">
          <ac:chgData name="Taylor King" userId="41371746-2cd2-42b7-a9bb-62fcb6c58d02" providerId="ADAL" clId="{A2C4E6FE-F0E1-43E4-AB1C-623FE711BBA9}" dt="2025-05-07T18:36:26.837" v="217" actId="21"/>
          <ac:picMkLst>
            <pc:docMk/>
            <pc:sldMk cId="961292524" sldId="2530"/>
            <ac:picMk id="4" creationId="{BB92A102-4E59-C6D3-FE4F-88A846D85C4A}"/>
          </ac:picMkLst>
        </pc:picChg>
      </pc:sldChg>
      <pc:sldChg chg="delSp modSp mod modClrScheme chgLayout">
        <pc:chgData name="Taylor King" userId="41371746-2cd2-42b7-a9bb-62fcb6c58d02" providerId="ADAL" clId="{A2C4E6FE-F0E1-43E4-AB1C-623FE711BBA9}" dt="2025-05-07T18:32:53.088" v="173" actId="21"/>
        <pc:sldMkLst>
          <pc:docMk/>
          <pc:sldMk cId="3223731282" sldId="2532"/>
        </pc:sldMkLst>
        <pc:spChg chg="mod ord">
          <ac:chgData name="Taylor King" userId="41371746-2cd2-42b7-a9bb-62fcb6c58d02" providerId="ADAL" clId="{A2C4E6FE-F0E1-43E4-AB1C-623FE711BBA9}" dt="2025-05-07T18:32:50.440" v="172" actId="207"/>
          <ac:spMkLst>
            <pc:docMk/>
            <pc:sldMk cId="3223731282" sldId="2532"/>
            <ac:spMk id="71" creationId="{D1D33593-77FB-AF81-F1CE-E1E7CD128548}"/>
          </ac:spMkLst>
        </pc:spChg>
        <pc:spChg chg="mod ord">
          <ac:chgData name="Taylor King" userId="41371746-2cd2-42b7-a9bb-62fcb6c58d02" providerId="ADAL" clId="{A2C4E6FE-F0E1-43E4-AB1C-623FE711BBA9}" dt="2025-05-07T18:32:41.836" v="171" actId="700"/>
          <ac:spMkLst>
            <pc:docMk/>
            <pc:sldMk cId="3223731282" sldId="2532"/>
            <ac:spMk id="72" creationId="{30045BD1-4215-F94D-528F-37282A150282}"/>
          </ac:spMkLst>
        </pc:spChg>
        <pc:picChg chg="del">
          <ac:chgData name="Taylor King" userId="41371746-2cd2-42b7-a9bb-62fcb6c58d02" providerId="ADAL" clId="{A2C4E6FE-F0E1-43E4-AB1C-623FE711BBA9}" dt="2025-05-07T18:32:53.088" v="173" actId="21"/>
          <ac:picMkLst>
            <pc:docMk/>
            <pc:sldMk cId="3223731282" sldId="2532"/>
            <ac:picMk id="2" creationId="{ACDC7364-BEE7-1AD2-889A-E3A91235D5AB}"/>
          </ac:picMkLst>
        </pc:picChg>
      </pc:sldChg>
      <pc:sldChg chg="delSp modSp mod modClrScheme chgLayout">
        <pc:chgData name="Taylor King" userId="41371746-2cd2-42b7-a9bb-62fcb6c58d02" providerId="ADAL" clId="{A2C4E6FE-F0E1-43E4-AB1C-623FE711BBA9}" dt="2025-05-07T18:27:52.491" v="15" actId="700"/>
        <pc:sldMkLst>
          <pc:docMk/>
          <pc:sldMk cId="1907307215" sldId="2533"/>
        </pc:sldMkLst>
        <pc:spChg chg="mod ord">
          <ac:chgData name="Taylor King" userId="41371746-2cd2-42b7-a9bb-62fcb6c58d02" providerId="ADAL" clId="{A2C4E6FE-F0E1-43E4-AB1C-623FE711BBA9}" dt="2025-05-07T18:27:52.491" v="15" actId="700"/>
          <ac:spMkLst>
            <pc:docMk/>
            <pc:sldMk cId="1907307215" sldId="2533"/>
            <ac:spMk id="71" creationId="{B7CCFCD5-D0CD-5F3B-FC02-CF1CBF865D1D}"/>
          </ac:spMkLst>
        </pc:spChg>
        <pc:spChg chg="mod ord">
          <ac:chgData name="Taylor King" userId="41371746-2cd2-42b7-a9bb-62fcb6c58d02" providerId="ADAL" clId="{A2C4E6FE-F0E1-43E4-AB1C-623FE711BBA9}" dt="2025-05-07T18:27:52.491" v="15" actId="700"/>
          <ac:spMkLst>
            <pc:docMk/>
            <pc:sldMk cId="1907307215" sldId="2533"/>
            <ac:spMk id="72" creationId="{4A87F202-0862-43FE-9962-9DA50A78415C}"/>
          </ac:spMkLst>
        </pc:spChg>
        <pc:picChg chg="del">
          <ac:chgData name="Taylor King" userId="41371746-2cd2-42b7-a9bb-62fcb6c58d02" providerId="ADAL" clId="{A2C4E6FE-F0E1-43E4-AB1C-623FE711BBA9}" dt="2025-05-07T18:27:43.512" v="14" actId="21"/>
          <ac:picMkLst>
            <pc:docMk/>
            <pc:sldMk cId="1907307215" sldId="2533"/>
            <ac:picMk id="2" creationId="{E103E4E6-2956-4DE5-8AB7-50DF92719531}"/>
          </ac:picMkLst>
        </pc:picChg>
      </pc:sldChg>
      <pc:sldChg chg="delSp modSp mod modClrScheme chgLayout">
        <pc:chgData name="Taylor King" userId="41371746-2cd2-42b7-a9bb-62fcb6c58d02" providerId="ADAL" clId="{A2C4E6FE-F0E1-43E4-AB1C-623FE711BBA9}" dt="2025-05-07T18:33:13.066" v="177" actId="21"/>
        <pc:sldMkLst>
          <pc:docMk/>
          <pc:sldMk cId="3581775505" sldId="2535"/>
        </pc:sldMkLst>
        <pc:spChg chg="mod ord">
          <ac:chgData name="Taylor King" userId="41371746-2cd2-42b7-a9bb-62fcb6c58d02" providerId="ADAL" clId="{A2C4E6FE-F0E1-43E4-AB1C-623FE711BBA9}" dt="2025-05-07T18:33:08.381" v="176" actId="700"/>
          <ac:spMkLst>
            <pc:docMk/>
            <pc:sldMk cId="3581775505" sldId="2535"/>
            <ac:spMk id="71" creationId="{86E92AE2-EB4E-CF07-D360-50D770736900}"/>
          </ac:spMkLst>
        </pc:spChg>
        <pc:spChg chg="mod ord">
          <ac:chgData name="Taylor King" userId="41371746-2cd2-42b7-a9bb-62fcb6c58d02" providerId="ADAL" clId="{A2C4E6FE-F0E1-43E4-AB1C-623FE711BBA9}" dt="2025-05-07T18:33:08.381" v="176" actId="700"/>
          <ac:spMkLst>
            <pc:docMk/>
            <pc:sldMk cId="3581775505" sldId="2535"/>
            <ac:spMk id="72" creationId="{F0DC1B56-48DE-9E4E-85B1-EDCD8BF57016}"/>
          </ac:spMkLst>
        </pc:spChg>
        <pc:picChg chg="del">
          <ac:chgData name="Taylor King" userId="41371746-2cd2-42b7-a9bb-62fcb6c58d02" providerId="ADAL" clId="{A2C4E6FE-F0E1-43E4-AB1C-623FE711BBA9}" dt="2025-05-07T18:33:13.066" v="177" actId="21"/>
          <ac:picMkLst>
            <pc:docMk/>
            <pc:sldMk cId="3581775505" sldId="2535"/>
            <ac:picMk id="2" creationId="{59AE6F3F-5F27-723B-7925-0FFB9BEA8EFC}"/>
          </ac:picMkLst>
        </pc:picChg>
      </pc:sldChg>
      <pc:sldChg chg="delSp modSp mod modClrScheme chgLayout">
        <pc:chgData name="Taylor King" userId="41371746-2cd2-42b7-a9bb-62fcb6c58d02" providerId="ADAL" clId="{A2C4E6FE-F0E1-43E4-AB1C-623FE711BBA9}" dt="2025-05-07T18:33:02.329" v="175" actId="21"/>
        <pc:sldMkLst>
          <pc:docMk/>
          <pc:sldMk cId="336713582" sldId="2536"/>
        </pc:sldMkLst>
        <pc:spChg chg="mod ord">
          <ac:chgData name="Taylor King" userId="41371746-2cd2-42b7-a9bb-62fcb6c58d02" providerId="ADAL" clId="{A2C4E6FE-F0E1-43E4-AB1C-623FE711BBA9}" dt="2025-05-07T18:32:59.436" v="174" actId="700"/>
          <ac:spMkLst>
            <pc:docMk/>
            <pc:sldMk cId="336713582" sldId="2536"/>
            <ac:spMk id="71" creationId="{A18B113A-5A7B-9C24-7F6B-81435BC6BC67}"/>
          </ac:spMkLst>
        </pc:spChg>
        <pc:spChg chg="mod ord">
          <ac:chgData name="Taylor King" userId="41371746-2cd2-42b7-a9bb-62fcb6c58d02" providerId="ADAL" clId="{A2C4E6FE-F0E1-43E4-AB1C-623FE711BBA9}" dt="2025-05-07T18:32:59.436" v="174" actId="700"/>
          <ac:spMkLst>
            <pc:docMk/>
            <pc:sldMk cId="336713582" sldId="2536"/>
            <ac:spMk id="72" creationId="{48C610D3-6CEF-088B-0516-035A116974B3}"/>
          </ac:spMkLst>
        </pc:spChg>
        <pc:picChg chg="del">
          <ac:chgData name="Taylor King" userId="41371746-2cd2-42b7-a9bb-62fcb6c58d02" providerId="ADAL" clId="{A2C4E6FE-F0E1-43E4-AB1C-623FE711BBA9}" dt="2025-05-07T18:33:02.329" v="175" actId="21"/>
          <ac:picMkLst>
            <pc:docMk/>
            <pc:sldMk cId="336713582" sldId="2536"/>
            <ac:picMk id="2" creationId="{6E9E9314-ECEB-4C1A-E674-24E9B367066A}"/>
          </ac:picMkLst>
        </pc:picChg>
      </pc:sldChg>
      <pc:sldChg chg="delSp modSp mod modClrScheme chgLayout">
        <pc:chgData name="Taylor King" userId="41371746-2cd2-42b7-a9bb-62fcb6c58d02" providerId="ADAL" clId="{A2C4E6FE-F0E1-43E4-AB1C-623FE711BBA9}" dt="2025-05-07T18:29:08.641" v="65" actId="1076"/>
        <pc:sldMkLst>
          <pc:docMk/>
          <pc:sldMk cId="1155591070" sldId="2537"/>
        </pc:sldMkLst>
        <pc:spChg chg="mod ord">
          <ac:chgData name="Taylor King" userId="41371746-2cd2-42b7-a9bb-62fcb6c58d02" providerId="ADAL" clId="{A2C4E6FE-F0E1-43E4-AB1C-623FE711BBA9}" dt="2025-05-07T18:29:08.641" v="65" actId="1076"/>
          <ac:spMkLst>
            <pc:docMk/>
            <pc:sldMk cId="1155591070" sldId="2537"/>
            <ac:spMk id="71" creationId="{68052478-2E5C-D90C-4302-C808A626AE62}"/>
          </ac:spMkLst>
        </pc:spChg>
        <pc:spChg chg="mod ord">
          <ac:chgData name="Taylor King" userId="41371746-2cd2-42b7-a9bb-62fcb6c58d02" providerId="ADAL" clId="{A2C4E6FE-F0E1-43E4-AB1C-623FE711BBA9}" dt="2025-05-07T18:29:06.225" v="64" actId="1076"/>
          <ac:spMkLst>
            <pc:docMk/>
            <pc:sldMk cId="1155591070" sldId="2537"/>
            <ac:spMk id="72" creationId="{678352EE-893E-1E92-0BF8-65772DD2A9FE}"/>
          </ac:spMkLst>
        </pc:spChg>
        <pc:picChg chg="del">
          <ac:chgData name="Taylor King" userId="41371746-2cd2-42b7-a9bb-62fcb6c58d02" providerId="ADAL" clId="{A2C4E6FE-F0E1-43E4-AB1C-623FE711BBA9}" dt="2025-05-07T18:28:58.223" v="62" actId="21"/>
          <ac:picMkLst>
            <pc:docMk/>
            <pc:sldMk cId="1155591070" sldId="2537"/>
            <ac:picMk id="2" creationId="{B31F351E-B68A-3160-1928-DA08219DD734}"/>
          </ac:picMkLst>
        </pc:picChg>
      </pc:sldChg>
      <pc:sldChg chg="delSp modSp mod modClrScheme chgLayout">
        <pc:chgData name="Taylor King" userId="41371746-2cd2-42b7-a9bb-62fcb6c58d02" providerId="ADAL" clId="{A2C4E6FE-F0E1-43E4-AB1C-623FE711BBA9}" dt="2025-05-07T18:34:03.853" v="186" actId="21"/>
        <pc:sldMkLst>
          <pc:docMk/>
          <pc:sldMk cId="1136335228" sldId="2538"/>
        </pc:sldMkLst>
        <pc:spChg chg="mod ord">
          <ac:chgData name="Taylor King" userId="41371746-2cd2-42b7-a9bb-62fcb6c58d02" providerId="ADAL" clId="{A2C4E6FE-F0E1-43E4-AB1C-623FE711BBA9}" dt="2025-05-07T18:34:01.131" v="185" actId="700"/>
          <ac:spMkLst>
            <pc:docMk/>
            <pc:sldMk cId="1136335228" sldId="2538"/>
            <ac:spMk id="2" creationId="{66439CC2-2A0B-7698-B568-AD1CDC373721}"/>
          </ac:spMkLst>
        </pc:spChg>
        <pc:spChg chg="mod ord">
          <ac:chgData name="Taylor King" userId="41371746-2cd2-42b7-a9bb-62fcb6c58d02" providerId="ADAL" clId="{A2C4E6FE-F0E1-43E4-AB1C-623FE711BBA9}" dt="2025-05-07T18:34:01.131" v="185" actId="700"/>
          <ac:spMkLst>
            <pc:docMk/>
            <pc:sldMk cId="1136335228" sldId="2538"/>
            <ac:spMk id="3" creationId="{587FB8A5-1D7E-5485-8BA4-BED0A135F219}"/>
          </ac:spMkLst>
        </pc:spChg>
        <pc:picChg chg="del">
          <ac:chgData name="Taylor King" userId="41371746-2cd2-42b7-a9bb-62fcb6c58d02" providerId="ADAL" clId="{A2C4E6FE-F0E1-43E4-AB1C-623FE711BBA9}" dt="2025-05-07T18:34:03.853" v="186" actId="21"/>
          <ac:picMkLst>
            <pc:docMk/>
            <pc:sldMk cId="1136335228" sldId="2538"/>
            <ac:picMk id="4" creationId="{C0463091-F113-C0AE-B988-1D3C7E5CAA14}"/>
          </ac:picMkLst>
        </pc:picChg>
      </pc:sldChg>
      <pc:sldChg chg="delSp modSp mod modClrScheme chgLayout">
        <pc:chgData name="Taylor King" userId="41371746-2cd2-42b7-a9bb-62fcb6c58d02" providerId="ADAL" clId="{A2C4E6FE-F0E1-43E4-AB1C-623FE711BBA9}" dt="2025-05-07T18:33:22.728" v="179" actId="21"/>
        <pc:sldMkLst>
          <pc:docMk/>
          <pc:sldMk cId="3056166851" sldId="2539"/>
        </pc:sldMkLst>
        <pc:spChg chg="mod ord">
          <ac:chgData name="Taylor King" userId="41371746-2cd2-42b7-a9bb-62fcb6c58d02" providerId="ADAL" clId="{A2C4E6FE-F0E1-43E4-AB1C-623FE711BBA9}" dt="2025-05-07T18:33:20.310" v="178" actId="700"/>
          <ac:spMkLst>
            <pc:docMk/>
            <pc:sldMk cId="3056166851" sldId="2539"/>
            <ac:spMk id="2" creationId="{C53DCD3F-5975-361A-B4B2-9C8D8E10E92C}"/>
          </ac:spMkLst>
        </pc:spChg>
        <pc:spChg chg="mod ord">
          <ac:chgData name="Taylor King" userId="41371746-2cd2-42b7-a9bb-62fcb6c58d02" providerId="ADAL" clId="{A2C4E6FE-F0E1-43E4-AB1C-623FE711BBA9}" dt="2025-05-07T18:33:20.310" v="178" actId="700"/>
          <ac:spMkLst>
            <pc:docMk/>
            <pc:sldMk cId="3056166851" sldId="2539"/>
            <ac:spMk id="3" creationId="{EFF341EC-CDF0-A3A5-FAB3-AE149CA17870}"/>
          </ac:spMkLst>
        </pc:spChg>
        <pc:picChg chg="del">
          <ac:chgData name="Taylor King" userId="41371746-2cd2-42b7-a9bb-62fcb6c58d02" providerId="ADAL" clId="{A2C4E6FE-F0E1-43E4-AB1C-623FE711BBA9}" dt="2025-05-07T18:33:22.728" v="179" actId="21"/>
          <ac:picMkLst>
            <pc:docMk/>
            <pc:sldMk cId="3056166851" sldId="2539"/>
            <ac:picMk id="4" creationId="{CBDDCD01-9AEC-0BB3-0B03-AD449D7F016C}"/>
          </ac:picMkLst>
        </pc:picChg>
      </pc:sldChg>
      <pc:sldChg chg="delSp modSp mod modClrScheme chgLayout">
        <pc:chgData name="Taylor King" userId="41371746-2cd2-42b7-a9bb-62fcb6c58d02" providerId="ADAL" clId="{A2C4E6FE-F0E1-43E4-AB1C-623FE711BBA9}" dt="2025-05-07T18:36:35.315" v="219" actId="21"/>
        <pc:sldMkLst>
          <pc:docMk/>
          <pc:sldMk cId="1748884164" sldId="2540"/>
        </pc:sldMkLst>
        <pc:spChg chg="mod ord">
          <ac:chgData name="Taylor King" userId="41371746-2cd2-42b7-a9bb-62fcb6c58d02" providerId="ADAL" clId="{A2C4E6FE-F0E1-43E4-AB1C-623FE711BBA9}" dt="2025-05-07T18:36:32.213" v="218" actId="700"/>
          <ac:spMkLst>
            <pc:docMk/>
            <pc:sldMk cId="1748884164" sldId="2540"/>
            <ac:spMk id="2" creationId="{94941C93-7539-C543-8CFB-C8767BF4D0AD}"/>
          </ac:spMkLst>
        </pc:spChg>
        <pc:spChg chg="mod ord">
          <ac:chgData name="Taylor King" userId="41371746-2cd2-42b7-a9bb-62fcb6c58d02" providerId="ADAL" clId="{A2C4E6FE-F0E1-43E4-AB1C-623FE711BBA9}" dt="2025-05-07T18:36:32.213" v="218" actId="700"/>
          <ac:spMkLst>
            <pc:docMk/>
            <pc:sldMk cId="1748884164" sldId="2540"/>
            <ac:spMk id="3" creationId="{1543DCD4-B25B-85E4-0165-93EC88647E63}"/>
          </ac:spMkLst>
        </pc:spChg>
        <pc:picChg chg="del">
          <ac:chgData name="Taylor King" userId="41371746-2cd2-42b7-a9bb-62fcb6c58d02" providerId="ADAL" clId="{A2C4E6FE-F0E1-43E4-AB1C-623FE711BBA9}" dt="2025-05-07T18:36:35.315" v="219" actId="21"/>
          <ac:picMkLst>
            <pc:docMk/>
            <pc:sldMk cId="1748884164" sldId="2540"/>
            <ac:picMk id="4" creationId="{EC963101-7637-C89E-142B-EC8888126F4A}"/>
          </ac:picMkLst>
        </pc:picChg>
      </pc:sldChg>
      <pc:sldChg chg="modSp add mod">
        <pc:chgData name="Taylor King" userId="41371746-2cd2-42b7-a9bb-62fcb6c58d02" providerId="ADAL" clId="{A2C4E6FE-F0E1-43E4-AB1C-623FE711BBA9}" dt="2025-05-07T18:32:25.415" v="169" actId="20577"/>
        <pc:sldMkLst>
          <pc:docMk/>
          <pc:sldMk cId="3462057559" sldId="2541"/>
        </pc:sldMkLst>
        <pc:spChg chg="mod">
          <ac:chgData name="Taylor King" userId="41371746-2cd2-42b7-a9bb-62fcb6c58d02" providerId="ADAL" clId="{A2C4E6FE-F0E1-43E4-AB1C-623FE711BBA9}" dt="2025-05-07T18:32:16.506" v="143" actId="20577"/>
          <ac:spMkLst>
            <pc:docMk/>
            <pc:sldMk cId="3462057559" sldId="2541"/>
            <ac:spMk id="169" creationId="{5E5E62B3-2FFB-C3A2-157C-3A699929A21E}"/>
          </ac:spMkLst>
        </pc:spChg>
        <pc:spChg chg="mod">
          <ac:chgData name="Taylor King" userId="41371746-2cd2-42b7-a9bb-62fcb6c58d02" providerId="ADAL" clId="{A2C4E6FE-F0E1-43E4-AB1C-623FE711BBA9}" dt="2025-05-07T18:32:25.415" v="169" actId="20577"/>
          <ac:spMkLst>
            <pc:docMk/>
            <pc:sldMk cId="3462057559" sldId="2541"/>
            <ac:spMk id="177" creationId="{89FE4F65-6790-C9F0-C1BE-89EF5EE1B3C6}"/>
          </ac:spMkLst>
        </pc:spChg>
      </pc:sldChg>
      <pc:sldMasterChg chg="delSldLayout modSldLayout">
        <pc:chgData name="Taylor King" userId="41371746-2cd2-42b7-a9bb-62fcb6c58d02" providerId="ADAL" clId="{A2C4E6FE-F0E1-43E4-AB1C-623FE711BBA9}" dt="2025-05-07T18:31:25.111" v="73" actId="2696"/>
        <pc:sldMasterMkLst>
          <pc:docMk/>
          <pc:sldMasterMk cId="798849103" sldId="2147483662"/>
        </pc:sldMasterMkLst>
        <pc:sldLayoutChg chg="del">
          <pc:chgData name="Taylor King" userId="41371746-2cd2-42b7-a9bb-62fcb6c58d02" providerId="ADAL" clId="{A2C4E6FE-F0E1-43E4-AB1C-623FE711BBA9}" dt="2025-05-07T18:31:25.111" v="73" actId="2696"/>
          <pc:sldLayoutMkLst>
            <pc:docMk/>
            <pc:sldMasterMk cId="798849103" sldId="2147483662"/>
            <pc:sldLayoutMk cId="2081179728" sldId="2147483667"/>
          </pc:sldLayoutMkLst>
        </pc:sldLayoutChg>
        <pc:sldLayoutChg chg="delSp">
          <pc:chgData name="Taylor King" userId="41371746-2cd2-42b7-a9bb-62fcb6c58d02" providerId="ADAL" clId="{A2C4E6FE-F0E1-43E4-AB1C-623FE711BBA9}" dt="2025-05-07T18:09:20.819" v="0"/>
          <pc:sldLayoutMkLst>
            <pc:docMk/>
            <pc:sldMasterMk cId="798849103" sldId="2147483662"/>
            <pc:sldLayoutMk cId="1540162974" sldId="2147483668"/>
          </pc:sldLayoutMkLst>
          <pc:spChg chg="del">
            <ac:chgData name="Taylor King" userId="41371746-2cd2-42b7-a9bb-62fcb6c58d02" providerId="ADAL" clId="{A2C4E6FE-F0E1-43E4-AB1C-623FE711BBA9}" dt="2025-05-07T18:09:20.819" v="0"/>
            <ac:spMkLst>
              <pc:docMk/>
              <pc:sldMasterMk cId="798849103" sldId="2147483662"/>
              <pc:sldLayoutMk cId="1540162974" sldId="2147483668"/>
              <ac:spMk id="18" creationId="{00000000-0000-0000-0000-000000000000}"/>
            </ac:spMkLst>
          </pc:spChg>
          <pc:spChg chg="del">
            <ac:chgData name="Taylor King" userId="41371746-2cd2-42b7-a9bb-62fcb6c58d02" providerId="ADAL" clId="{A2C4E6FE-F0E1-43E4-AB1C-623FE711BBA9}" dt="2025-05-07T18:09:20.819" v="0"/>
            <ac:spMkLst>
              <pc:docMk/>
              <pc:sldMasterMk cId="798849103" sldId="2147483662"/>
              <pc:sldLayoutMk cId="1540162974" sldId="2147483668"/>
              <ac:spMk id="19" creationId="{00000000-0000-0000-0000-000000000000}"/>
            </ac:spMkLst>
          </pc:spChg>
        </pc:sldLayoutChg>
        <pc:sldLayoutChg chg="delSp">
          <pc:chgData name="Taylor King" userId="41371746-2cd2-42b7-a9bb-62fcb6c58d02" providerId="ADAL" clId="{A2C4E6FE-F0E1-43E4-AB1C-623FE711BBA9}" dt="2025-05-07T18:09:20.819" v="0"/>
          <pc:sldLayoutMkLst>
            <pc:docMk/>
            <pc:sldMasterMk cId="798849103" sldId="2147483662"/>
            <pc:sldLayoutMk cId="2329659506" sldId="2147483669"/>
          </pc:sldLayoutMkLst>
          <pc:spChg chg="del">
            <ac:chgData name="Taylor King" userId="41371746-2cd2-42b7-a9bb-62fcb6c58d02" providerId="ADAL" clId="{A2C4E6FE-F0E1-43E4-AB1C-623FE711BBA9}" dt="2025-05-07T18:09:20.819" v="0"/>
            <ac:spMkLst>
              <pc:docMk/>
              <pc:sldMasterMk cId="798849103" sldId="2147483662"/>
              <pc:sldLayoutMk cId="2329659506" sldId="2147483669"/>
              <ac:spMk id="31" creationId="{00000000-0000-0000-0000-000000000000}"/>
            </ac:spMkLst>
          </pc:spChg>
          <pc:spChg chg="del">
            <ac:chgData name="Taylor King" userId="41371746-2cd2-42b7-a9bb-62fcb6c58d02" providerId="ADAL" clId="{A2C4E6FE-F0E1-43E4-AB1C-623FE711BBA9}" dt="2025-05-07T18:09:20.819" v="0"/>
            <ac:spMkLst>
              <pc:docMk/>
              <pc:sldMasterMk cId="798849103" sldId="2147483662"/>
              <pc:sldLayoutMk cId="2329659506" sldId="2147483669"/>
              <ac:spMk id="32" creationId="{00000000-0000-0000-0000-000000000000}"/>
            </ac:spMkLst>
          </pc:spChg>
        </pc:sldLayoutChg>
        <pc:sldLayoutChg chg="delSp">
          <pc:chgData name="Taylor King" userId="41371746-2cd2-42b7-a9bb-62fcb6c58d02" providerId="ADAL" clId="{A2C4E6FE-F0E1-43E4-AB1C-623FE711BBA9}" dt="2025-05-07T18:09:20.819" v="0"/>
          <pc:sldLayoutMkLst>
            <pc:docMk/>
            <pc:sldMasterMk cId="798849103" sldId="2147483662"/>
            <pc:sldLayoutMk cId="4114604340" sldId="2147483670"/>
          </pc:sldLayoutMkLst>
          <pc:spChg chg="del">
            <ac:chgData name="Taylor King" userId="41371746-2cd2-42b7-a9bb-62fcb6c58d02" providerId="ADAL" clId="{A2C4E6FE-F0E1-43E4-AB1C-623FE711BBA9}" dt="2025-05-07T18:09:20.819" v="0"/>
            <ac:spMkLst>
              <pc:docMk/>
              <pc:sldMasterMk cId="798849103" sldId="2147483662"/>
              <pc:sldLayoutMk cId="4114604340" sldId="2147483670"/>
              <ac:spMk id="14" creationId="{00000000-0000-0000-0000-000000000000}"/>
            </ac:spMkLst>
          </pc:spChg>
          <pc:spChg chg="del">
            <ac:chgData name="Taylor King" userId="41371746-2cd2-42b7-a9bb-62fcb6c58d02" providerId="ADAL" clId="{A2C4E6FE-F0E1-43E4-AB1C-623FE711BBA9}" dt="2025-05-07T18:09:20.819" v="0"/>
            <ac:spMkLst>
              <pc:docMk/>
              <pc:sldMasterMk cId="798849103" sldId="2147483662"/>
              <pc:sldLayoutMk cId="4114604340" sldId="2147483670"/>
              <ac:spMk id="15" creationId="{00000000-0000-0000-0000-000000000000}"/>
            </ac:spMkLst>
          </pc:spChg>
        </pc:sldLayoutChg>
        <pc:sldLayoutChg chg="delSp">
          <pc:chgData name="Taylor King" userId="41371746-2cd2-42b7-a9bb-62fcb6c58d02" providerId="ADAL" clId="{A2C4E6FE-F0E1-43E4-AB1C-623FE711BBA9}" dt="2025-05-07T18:09:20.819" v="0"/>
          <pc:sldLayoutMkLst>
            <pc:docMk/>
            <pc:sldMasterMk cId="798849103" sldId="2147483662"/>
            <pc:sldLayoutMk cId="3927610610" sldId="2147483671"/>
          </pc:sldLayoutMkLst>
          <pc:spChg chg="del">
            <ac:chgData name="Taylor King" userId="41371746-2cd2-42b7-a9bb-62fcb6c58d02" providerId="ADAL" clId="{A2C4E6FE-F0E1-43E4-AB1C-623FE711BBA9}" dt="2025-05-07T18:09:20.819" v="0"/>
            <ac:spMkLst>
              <pc:docMk/>
              <pc:sldMasterMk cId="798849103" sldId="2147483662"/>
              <pc:sldLayoutMk cId="3927610610" sldId="2147483671"/>
              <ac:spMk id="23" creationId="{00000000-0000-0000-0000-000000000000}"/>
            </ac:spMkLst>
          </pc:spChg>
        </pc:sldLayoutChg>
        <pc:sldLayoutChg chg="delSp">
          <pc:chgData name="Taylor King" userId="41371746-2cd2-42b7-a9bb-62fcb6c58d02" providerId="ADAL" clId="{A2C4E6FE-F0E1-43E4-AB1C-623FE711BBA9}" dt="2025-05-07T18:09:20.819" v="0"/>
          <pc:sldLayoutMkLst>
            <pc:docMk/>
            <pc:sldMasterMk cId="798849103" sldId="2147483662"/>
            <pc:sldLayoutMk cId="992562090" sldId="2147483672"/>
          </pc:sldLayoutMkLst>
          <pc:spChg chg="del">
            <ac:chgData name="Taylor King" userId="41371746-2cd2-42b7-a9bb-62fcb6c58d02" providerId="ADAL" clId="{A2C4E6FE-F0E1-43E4-AB1C-623FE711BBA9}" dt="2025-05-07T18:09:20.819" v="0"/>
            <ac:spMkLst>
              <pc:docMk/>
              <pc:sldMasterMk cId="798849103" sldId="2147483662"/>
              <pc:sldLayoutMk cId="992562090" sldId="2147483672"/>
              <ac:spMk id="49" creationId="{00000000-0000-0000-0000-000000000000}"/>
            </ac:spMkLst>
          </pc:spChg>
          <pc:spChg chg="del">
            <ac:chgData name="Taylor King" userId="41371746-2cd2-42b7-a9bb-62fcb6c58d02" providerId="ADAL" clId="{A2C4E6FE-F0E1-43E4-AB1C-623FE711BBA9}" dt="2025-05-07T18:09:20.819" v="0"/>
            <ac:spMkLst>
              <pc:docMk/>
              <pc:sldMasterMk cId="798849103" sldId="2147483662"/>
              <pc:sldLayoutMk cId="992562090" sldId="2147483672"/>
              <ac:spMk id="50"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5FE53ADB-BD3B-FA8A-E755-F0EEDFC1BBF5}"/>
            </a:ext>
          </a:extLst>
        </p:cNvPr>
        <p:cNvGrpSpPr/>
        <p:nvPr/>
      </p:nvGrpSpPr>
      <p:grpSpPr>
        <a:xfrm>
          <a:off x="0" y="0"/>
          <a:ext cx="0" cy="0"/>
          <a:chOff x="0" y="0"/>
          <a:chExt cx="0" cy="0"/>
        </a:xfrm>
      </p:grpSpPr>
      <p:sp>
        <p:nvSpPr>
          <p:cNvPr id="164" name="Google Shape;164;g26cb1dbb2a1_2_113:notes">
            <a:extLst>
              <a:ext uri="{FF2B5EF4-FFF2-40B4-BE49-F238E27FC236}">
                <a16:creationId xmlns:a16="http://schemas.microsoft.com/office/drawing/2014/main" id="{5FF390A4-58D4-E855-8F81-204188AE56F0}"/>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6cb1dbb2a1_2_113:notes">
            <a:extLst>
              <a:ext uri="{FF2B5EF4-FFF2-40B4-BE49-F238E27FC236}">
                <a16:creationId xmlns:a16="http://schemas.microsoft.com/office/drawing/2014/main" id="{6C2EBFF3-4E9E-0D6A-0EB7-A4CB448ABF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3313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64dd7ecbd8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64dd7ecbd8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4dd7ecbd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64dd7ecbd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011A1045-1D79-CB02-0526-594319ED30B8}"/>
            </a:ext>
          </a:extLst>
        </p:cNvPr>
        <p:cNvGrpSpPr/>
        <p:nvPr/>
      </p:nvGrpSpPr>
      <p:grpSpPr>
        <a:xfrm>
          <a:off x="0" y="0"/>
          <a:ext cx="0" cy="0"/>
          <a:chOff x="0" y="0"/>
          <a:chExt cx="0" cy="0"/>
        </a:xfrm>
      </p:grpSpPr>
      <p:sp>
        <p:nvSpPr>
          <p:cNvPr id="67" name="Google Shape;67;g64dd7ecbd8_0_12:notes">
            <a:extLst>
              <a:ext uri="{FF2B5EF4-FFF2-40B4-BE49-F238E27FC236}">
                <a16:creationId xmlns:a16="http://schemas.microsoft.com/office/drawing/2014/main" id="{7B3F573B-1102-451E-1C30-69C543A793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64dd7ecbd8_0_12:notes">
            <a:extLst>
              <a:ext uri="{FF2B5EF4-FFF2-40B4-BE49-F238E27FC236}">
                <a16:creationId xmlns:a16="http://schemas.microsoft.com/office/drawing/2014/main" id="{342A7F6E-2643-CC18-4E64-26750B4B7BC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p>
        </p:txBody>
      </p:sp>
    </p:spTree>
    <p:extLst>
      <p:ext uri="{BB962C8B-B14F-4D97-AF65-F5344CB8AC3E}">
        <p14:creationId xmlns:p14="http://schemas.microsoft.com/office/powerpoint/2010/main" val="238971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4dd7ecbd8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4dd7ecbd8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26BD9311-C370-EA19-C639-AA33716A7BD1}"/>
            </a:ext>
          </a:extLst>
        </p:cNvPr>
        <p:cNvGrpSpPr/>
        <p:nvPr/>
      </p:nvGrpSpPr>
      <p:grpSpPr>
        <a:xfrm>
          <a:off x="0" y="0"/>
          <a:ext cx="0" cy="0"/>
          <a:chOff x="0" y="0"/>
          <a:chExt cx="0" cy="0"/>
        </a:xfrm>
      </p:grpSpPr>
      <p:sp>
        <p:nvSpPr>
          <p:cNvPr id="67" name="Google Shape;67;g64dd7ecbd8_0_12:notes">
            <a:extLst>
              <a:ext uri="{FF2B5EF4-FFF2-40B4-BE49-F238E27FC236}">
                <a16:creationId xmlns:a16="http://schemas.microsoft.com/office/drawing/2014/main" id="{D3D9921D-71E2-40E6-B554-AF97198F3E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64dd7ecbd8_0_12:notes">
            <a:extLst>
              <a:ext uri="{FF2B5EF4-FFF2-40B4-BE49-F238E27FC236}">
                <a16:creationId xmlns:a16="http://schemas.microsoft.com/office/drawing/2014/main" id="{15CACC5F-BD3D-F6EB-391B-E9C4F22343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p>
        </p:txBody>
      </p:sp>
    </p:spTree>
    <p:extLst>
      <p:ext uri="{BB962C8B-B14F-4D97-AF65-F5344CB8AC3E}">
        <p14:creationId xmlns:p14="http://schemas.microsoft.com/office/powerpoint/2010/main" val="74096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E761AA0F-EE73-C27D-820B-57CCD17289FD}"/>
            </a:ext>
          </a:extLst>
        </p:cNvPr>
        <p:cNvGrpSpPr/>
        <p:nvPr/>
      </p:nvGrpSpPr>
      <p:grpSpPr>
        <a:xfrm>
          <a:off x="0" y="0"/>
          <a:ext cx="0" cy="0"/>
          <a:chOff x="0" y="0"/>
          <a:chExt cx="0" cy="0"/>
        </a:xfrm>
      </p:grpSpPr>
      <p:sp>
        <p:nvSpPr>
          <p:cNvPr id="67" name="Google Shape;67;g64dd7ecbd8_0_12:notes">
            <a:extLst>
              <a:ext uri="{FF2B5EF4-FFF2-40B4-BE49-F238E27FC236}">
                <a16:creationId xmlns:a16="http://schemas.microsoft.com/office/drawing/2014/main" id="{9728B70E-EB8B-2AE2-8178-2D5FECABE6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64dd7ecbd8_0_12:notes">
            <a:extLst>
              <a:ext uri="{FF2B5EF4-FFF2-40B4-BE49-F238E27FC236}">
                <a16:creationId xmlns:a16="http://schemas.microsoft.com/office/drawing/2014/main" id="{5E1886B3-9513-3378-09AA-64CD9684519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p>
        </p:txBody>
      </p:sp>
    </p:spTree>
    <p:extLst>
      <p:ext uri="{BB962C8B-B14F-4D97-AF65-F5344CB8AC3E}">
        <p14:creationId xmlns:p14="http://schemas.microsoft.com/office/powerpoint/2010/main" val="771880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341D3DAF-6172-9F26-2FE5-3B99ABE24195}"/>
            </a:ext>
          </a:extLst>
        </p:cNvPr>
        <p:cNvGrpSpPr/>
        <p:nvPr/>
      </p:nvGrpSpPr>
      <p:grpSpPr>
        <a:xfrm>
          <a:off x="0" y="0"/>
          <a:ext cx="0" cy="0"/>
          <a:chOff x="0" y="0"/>
          <a:chExt cx="0" cy="0"/>
        </a:xfrm>
      </p:grpSpPr>
      <p:sp>
        <p:nvSpPr>
          <p:cNvPr id="67" name="Google Shape;67;g64dd7ecbd8_0_12:notes">
            <a:extLst>
              <a:ext uri="{FF2B5EF4-FFF2-40B4-BE49-F238E27FC236}">
                <a16:creationId xmlns:a16="http://schemas.microsoft.com/office/drawing/2014/main" id="{4FE5B375-D841-DB44-B0EB-C2DAFABE56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64dd7ecbd8_0_12:notes">
            <a:extLst>
              <a:ext uri="{FF2B5EF4-FFF2-40B4-BE49-F238E27FC236}">
                <a16:creationId xmlns:a16="http://schemas.microsoft.com/office/drawing/2014/main" id="{93CA6FC0-379D-7675-5815-9B938CD403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p>
        </p:txBody>
      </p:sp>
    </p:spTree>
    <p:extLst>
      <p:ext uri="{BB962C8B-B14F-4D97-AF65-F5344CB8AC3E}">
        <p14:creationId xmlns:p14="http://schemas.microsoft.com/office/powerpoint/2010/main" val="87446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842705D9-1C21-3D0C-5CD4-AA488BF4C198}"/>
            </a:ext>
          </a:extLst>
        </p:cNvPr>
        <p:cNvGrpSpPr/>
        <p:nvPr/>
      </p:nvGrpSpPr>
      <p:grpSpPr>
        <a:xfrm>
          <a:off x="0" y="0"/>
          <a:ext cx="0" cy="0"/>
          <a:chOff x="0" y="0"/>
          <a:chExt cx="0" cy="0"/>
        </a:xfrm>
      </p:grpSpPr>
      <p:sp>
        <p:nvSpPr>
          <p:cNvPr id="67" name="Google Shape;67;g64dd7ecbd8_0_12:notes">
            <a:extLst>
              <a:ext uri="{FF2B5EF4-FFF2-40B4-BE49-F238E27FC236}">
                <a16:creationId xmlns:a16="http://schemas.microsoft.com/office/drawing/2014/main" id="{53E291EB-2165-3365-E7F0-4C7598AA9F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64dd7ecbd8_0_12:notes">
            <a:extLst>
              <a:ext uri="{FF2B5EF4-FFF2-40B4-BE49-F238E27FC236}">
                <a16:creationId xmlns:a16="http://schemas.microsoft.com/office/drawing/2014/main" id="{792B5970-B0B9-6C87-F715-A5E42C1055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p>
        </p:txBody>
      </p:sp>
    </p:spTree>
    <p:extLst>
      <p:ext uri="{BB962C8B-B14F-4D97-AF65-F5344CB8AC3E}">
        <p14:creationId xmlns:p14="http://schemas.microsoft.com/office/powerpoint/2010/main" val="145126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4dd7ecbd8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64dd7ecbd8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a:solidFill>
                  <a:schemeClr val="dk1"/>
                </a:solidFill>
                <a:latin typeface="Calibri"/>
                <a:ea typeface="Calibri"/>
                <a:cs typeface="Calibri"/>
                <a:sym typeface="Calibri"/>
              </a:rPr>
              <a:t>The best companies never cease to improve.  They do not dwell on establishing perfection at the outset, that is a waste of time and energy.  Instead, they innovate over and over and over again.</a:t>
            </a:r>
            <a:endParaRPr/>
          </a:p>
          <a:p>
            <a:pPr marL="0" marR="0" lvl="0" indent="0" algn="l" rtl="0">
              <a:spcBef>
                <a:spcPts val="0"/>
              </a:spcBef>
              <a:spcAft>
                <a:spcPts val="0"/>
              </a:spcAft>
              <a:buClr>
                <a:schemeClr val="dk1"/>
              </a:buClr>
              <a:buSzPts val="300"/>
              <a:buFont typeface="Calibri"/>
              <a:buNone/>
            </a:pPr>
            <a:r>
              <a:rPr lang="en" sz="1200" b="0" i="0" u="none" strike="noStrike" cap="none">
                <a:solidFill>
                  <a:schemeClr val="dk1"/>
                </a:solidFill>
                <a:latin typeface="Calibri"/>
                <a:ea typeface="Calibri"/>
                <a:cs typeface="Calibri"/>
                <a:sym typeface="Calibri"/>
              </a:rPr>
              <a:t>Example:  Apple!  Or do you want to be Blackberry?  Google! Or do you want to be Bing?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 sz="1200" b="0" i="0" u="none" strike="noStrike" cap="none">
                <a:solidFill>
                  <a:schemeClr val="dk1"/>
                </a:solidFill>
                <a:latin typeface="Calibri"/>
                <a:ea typeface="Calibri"/>
                <a:cs typeface="Calibri"/>
                <a:sym typeface="Calibri"/>
              </a:rPr>
              <a:t>You must establish a culture of innovation and change to sustain momentum properly.  That means every member of your team looks around at their role and influence in the organization and determines a better way every day.  Everybody is capable of making your business better and you need all feet on the ground on this point:  from the janitor to the COO to the sales team.  EVERYBODY.  The culture this creates pay other powerful dividends as well: Your team remains energized, knowing that what they contribute matters to you and to the company, each person in the organization sees firsthand how they can impact the bottom line, and everyone has ownership of your vision.  BEST CASE SCENARIO.  And it creates endless momentum.</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75"/>
              <a:buFont typeface="Arial"/>
              <a:buNone/>
            </a:pPr>
            <a:endParaRPr sz="11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and Content" type="obj">
  <p:cSld name="4_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583881"/>
            <a:ext cx="7886700" cy="5334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dk2"/>
              </a:buClr>
              <a:buSzPts val="3800"/>
              <a:buFont typeface="Montserrat ExtraBold"/>
              <a:buNone/>
              <a:defRPr sz="38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64" name="Google Shape;64;p15"/>
          <p:cNvSpPr txBox="1">
            <a:spLocks noGrp="1"/>
          </p:cNvSpPr>
          <p:nvPr>
            <p:ph type="body" idx="1"/>
          </p:nvPr>
        </p:nvSpPr>
        <p:spPr>
          <a:xfrm>
            <a:off x="628650" y="1335403"/>
            <a:ext cx="7886700" cy="2931797"/>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2"/>
              </a:buClr>
              <a:buSzPts val="1800"/>
              <a:buNone/>
              <a:defRPr sz="1800">
                <a:solidFill>
                  <a:schemeClr val="dk2"/>
                </a:solidFill>
                <a:latin typeface="Montserrat Light"/>
                <a:ea typeface="Montserrat Light"/>
                <a:cs typeface="Montserrat Light"/>
                <a:sym typeface="Montserrat Light"/>
              </a:defRPr>
            </a:lvl1pPr>
            <a:lvl2pPr marL="914400" lvl="1" indent="-228600" algn="l">
              <a:lnSpc>
                <a:spcPct val="90000"/>
              </a:lnSpc>
              <a:spcBef>
                <a:spcPts val="400"/>
              </a:spcBef>
              <a:spcAft>
                <a:spcPts val="0"/>
              </a:spcAft>
              <a:buClr>
                <a:schemeClr val="dk2"/>
              </a:buClr>
              <a:buSzPts val="1500"/>
              <a:buNone/>
              <a:defRPr sz="1500">
                <a:solidFill>
                  <a:schemeClr val="dk2"/>
                </a:solidFill>
                <a:latin typeface="Montserrat Light"/>
                <a:ea typeface="Montserrat Light"/>
                <a:cs typeface="Montserrat Light"/>
                <a:sym typeface="Montserrat Light"/>
              </a:defRPr>
            </a:lvl2pPr>
            <a:lvl3pPr marL="1371600" lvl="2" indent="-228600" algn="l">
              <a:lnSpc>
                <a:spcPct val="90000"/>
              </a:lnSpc>
              <a:spcBef>
                <a:spcPts val="400"/>
              </a:spcBef>
              <a:spcAft>
                <a:spcPts val="0"/>
              </a:spcAft>
              <a:buClr>
                <a:schemeClr val="dk2"/>
              </a:buClr>
              <a:buSzPts val="1400"/>
              <a:buNone/>
              <a:defRPr sz="1400">
                <a:solidFill>
                  <a:schemeClr val="dk2"/>
                </a:solidFill>
                <a:latin typeface="Montserrat Light"/>
                <a:ea typeface="Montserrat Light"/>
                <a:cs typeface="Montserrat Light"/>
                <a:sym typeface="Montserrat Light"/>
              </a:defRPr>
            </a:lvl3pPr>
            <a:lvl4pPr marL="1828800" lvl="3" indent="-228600" algn="l">
              <a:lnSpc>
                <a:spcPct val="90000"/>
              </a:lnSpc>
              <a:spcBef>
                <a:spcPts val="400"/>
              </a:spcBef>
              <a:spcAft>
                <a:spcPts val="0"/>
              </a:spcAft>
              <a:buClr>
                <a:schemeClr val="dk2"/>
              </a:buClr>
              <a:buSzPts val="1200"/>
              <a:buNone/>
              <a:defRPr sz="1200">
                <a:solidFill>
                  <a:schemeClr val="dk2"/>
                </a:solidFill>
                <a:latin typeface="Montserrat Light"/>
                <a:ea typeface="Montserrat Light"/>
                <a:cs typeface="Montserrat Light"/>
                <a:sym typeface="Montserrat Light"/>
              </a:defRPr>
            </a:lvl4pPr>
            <a:lvl5pPr marL="2286000" lvl="4" indent="-228600" algn="l">
              <a:lnSpc>
                <a:spcPct val="90000"/>
              </a:lnSpc>
              <a:spcBef>
                <a:spcPts val="400"/>
              </a:spcBef>
              <a:spcAft>
                <a:spcPts val="0"/>
              </a:spcAft>
              <a:buClr>
                <a:schemeClr val="dk2"/>
              </a:buClr>
              <a:buSzPts val="1200"/>
              <a:buNone/>
              <a:defRPr sz="1200">
                <a:solidFill>
                  <a:schemeClr val="dk2"/>
                </a:solidFill>
                <a:latin typeface="Montserrat Light"/>
                <a:ea typeface="Montserrat Light"/>
                <a:cs typeface="Montserrat Light"/>
                <a:sym typeface="Montserrat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grpSp>
        <p:nvGrpSpPr>
          <p:cNvPr id="65" name="Google Shape;65;p15"/>
          <p:cNvGrpSpPr/>
          <p:nvPr/>
        </p:nvGrpSpPr>
        <p:grpSpPr>
          <a:xfrm>
            <a:off x="5693657" y="-44826"/>
            <a:ext cx="4326643" cy="5097569"/>
            <a:chOff x="9420343" y="1223269"/>
            <a:chExt cx="3606564" cy="4249187"/>
          </a:xfrm>
        </p:grpSpPr>
        <p:sp>
          <p:nvSpPr>
            <p:cNvPr id="66" name="Google Shape;66;p15"/>
            <p:cNvSpPr/>
            <p:nvPr/>
          </p:nvSpPr>
          <p:spPr>
            <a:xfrm rot="-5400000">
              <a:off x="9513545" y="2253733"/>
              <a:ext cx="1874524" cy="2060929"/>
            </a:xfrm>
            <a:prstGeom prst="chevron">
              <a:avLst>
                <a:gd name="adj" fmla="val 39837"/>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Montserrat"/>
                <a:ea typeface="Montserrat"/>
                <a:cs typeface="Montserrat"/>
                <a:sym typeface="Montserrat"/>
              </a:endParaRPr>
            </a:p>
          </p:txBody>
        </p:sp>
        <p:sp>
          <p:nvSpPr>
            <p:cNvPr id="67" name="Google Shape;67;p15"/>
            <p:cNvSpPr/>
            <p:nvPr/>
          </p:nvSpPr>
          <p:spPr>
            <a:xfrm>
              <a:off x="11152384" y="1223269"/>
              <a:ext cx="1874523" cy="2060929"/>
            </a:xfrm>
            <a:prstGeom prst="chevron">
              <a:avLst>
                <a:gd name="adj" fmla="val 3916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Montserrat"/>
                <a:ea typeface="Montserrat"/>
                <a:cs typeface="Montserrat"/>
                <a:sym typeface="Montserrat"/>
              </a:endParaRPr>
            </a:p>
          </p:txBody>
        </p:sp>
        <p:sp>
          <p:nvSpPr>
            <p:cNvPr id="68" name="Google Shape;68;p15"/>
            <p:cNvSpPr/>
            <p:nvPr/>
          </p:nvSpPr>
          <p:spPr>
            <a:xfrm rot="-5400000">
              <a:off x="10725923" y="3504729"/>
              <a:ext cx="1874524" cy="2060929"/>
            </a:xfrm>
            <a:prstGeom prst="chevron">
              <a:avLst>
                <a:gd name="adj" fmla="val 40515"/>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Montserrat"/>
                <a:ea typeface="Montserrat"/>
                <a:cs typeface="Montserrat"/>
                <a:sym typeface="Montserrat"/>
              </a:endParaRPr>
            </a:p>
          </p:txBody>
        </p:sp>
      </p:grpSp>
      <p:sp>
        <p:nvSpPr>
          <p:cNvPr id="69" name="Google Shape;69;p15"/>
          <p:cNvSpPr/>
          <p:nvPr/>
        </p:nvSpPr>
        <p:spPr>
          <a:xfrm>
            <a:off x="0" y="0"/>
            <a:ext cx="9144000" cy="140018"/>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70" name="Google Shape;70;p15"/>
          <p:cNvSpPr/>
          <p:nvPr/>
        </p:nvSpPr>
        <p:spPr>
          <a:xfrm>
            <a:off x="0" y="4549141"/>
            <a:ext cx="9144000" cy="59436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Montserrat"/>
              <a:ea typeface="Montserrat"/>
              <a:cs typeface="Montserrat"/>
              <a:sym typeface="Montserrat"/>
            </a:endParaRPr>
          </a:p>
        </p:txBody>
      </p:sp>
      <p:sp>
        <p:nvSpPr>
          <p:cNvPr id="71" name="Google Shape;71;p15"/>
          <p:cNvSpPr txBox="1">
            <a:spLocks noGrp="1"/>
          </p:cNvSpPr>
          <p:nvPr>
            <p:ph type="sldNum" idx="12"/>
          </p:nvPr>
        </p:nvSpPr>
        <p:spPr>
          <a:xfrm>
            <a:off x="6457950" y="4709399"/>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1pPr>
            <a:lvl2pPr marL="0" lvl="1"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2pPr>
            <a:lvl3pPr marL="0" lvl="2"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3pPr>
            <a:lvl4pPr marL="0" lvl="3"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4pPr>
            <a:lvl5pPr marL="0" lvl="4"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5pPr>
            <a:lvl6pPr marL="0" lvl="5"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6pPr>
            <a:lvl7pPr marL="0" lvl="6"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7pPr>
            <a:lvl8pPr marL="0" lvl="7"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8pPr>
            <a:lvl9pPr marL="0" lvl="8"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9pPr>
          </a:lstStyle>
          <a:p>
            <a:pPr marL="0" lvl="0" indent="0" algn="r" rtl="0">
              <a:spcBef>
                <a:spcPts val="0"/>
              </a:spcBef>
              <a:spcAft>
                <a:spcPts val="0"/>
              </a:spcAft>
              <a:buNone/>
            </a:pPr>
            <a:endParaRPr dirty="0">
              <a:solidFill>
                <a:srgbClr val="757575"/>
              </a:solidFill>
              <a:latin typeface="Montserrat"/>
              <a:ea typeface="Montserrat"/>
              <a:cs typeface="Montserrat"/>
              <a:sym typeface="Montserrat"/>
            </a:endParaRPr>
          </a:p>
        </p:txBody>
      </p:sp>
      <p:pic>
        <p:nvPicPr>
          <p:cNvPr id="72" name="Google Shape;72;p15" descr="A yellow and green logo&#10;&#10;Description automatically generated"/>
          <p:cNvPicPr preferRelativeResize="0"/>
          <p:nvPr/>
        </p:nvPicPr>
        <p:blipFill rotWithShape="1">
          <a:blip r:embed="rId2">
            <a:alphaModFix/>
          </a:blip>
          <a:srcRect/>
          <a:stretch/>
        </p:blipFill>
        <p:spPr>
          <a:xfrm>
            <a:off x="628650" y="4696123"/>
            <a:ext cx="749540" cy="307360"/>
          </a:xfrm>
          <a:prstGeom prst="rect">
            <a:avLst/>
          </a:prstGeom>
          <a:noFill/>
          <a:ln>
            <a:noFill/>
          </a:ln>
        </p:spPr>
      </p:pic>
    </p:spTree>
    <p:extLst>
      <p:ext uri="{BB962C8B-B14F-4D97-AF65-F5344CB8AC3E}">
        <p14:creationId xmlns:p14="http://schemas.microsoft.com/office/powerpoint/2010/main" val="320630443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4500"/>
              <a:buFont typeface="Montserrat ExtraBold"/>
              <a:buNone/>
              <a:defRPr sz="4500">
                <a:solidFill>
                  <a:schemeClr val="dk2"/>
                </a:solidFill>
                <a:latin typeface="Montserrat ExtraBold"/>
                <a:ea typeface="Montserrat ExtraBold"/>
                <a:cs typeface="Montserrat ExtraBold"/>
                <a:sym typeface="Montserrat ExtraBol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1899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3"/>
        <p:cNvGrpSpPr/>
        <p:nvPr/>
      </p:nvGrpSpPr>
      <p:grpSpPr>
        <a:xfrm>
          <a:off x="0" y="0"/>
          <a:ext cx="0" cy="0"/>
          <a:chOff x="0" y="0"/>
          <a:chExt cx="0" cy="0"/>
        </a:xfrm>
      </p:grpSpPr>
      <p:sp>
        <p:nvSpPr>
          <p:cNvPr id="74" name="Google Shape;74;p16"/>
          <p:cNvSpPr/>
          <p:nvPr/>
        </p:nvSpPr>
        <p:spPr>
          <a:xfrm>
            <a:off x="0" y="0"/>
            <a:ext cx="9144000" cy="5143501"/>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75" name="Google Shape;75;p16"/>
          <p:cNvSpPr/>
          <p:nvPr/>
        </p:nvSpPr>
        <p:spPr>
          <a:xfrm>
            <a:off x="0" y="4549141"/>
            <a:ext cx="9144000" cy="59436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Montserrat"/>
              <a:ea typeface="Montserrat"/>
              <a:cs typeface="Montserrat"/>
              <a:sym typeface="Montserrat"/>
            </a:endParaRPr>
          </a:p>
        </p:txBody>
      </p:sp>
      <p:sp>
        <p:nvSpPr>
          <p:cNvPr id="76" name="Google Shape;76;p16"/>
          <p:cNvSpPr txBox="1">
            <a:spLocks noGrp="1"/>
          </p:cNvSpPr>
          <p:nvPr>
            <p:ph type="title"/>
          </p:nvPr>
        </p:nvSpPr>
        <p:spPr>
          <a:xfrm>
            <a:off x="628650" y="1409700"/>
            <a:ext cx="7886700" cy="1318238"/>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4500"/>
              <a:buFont typeface="Montserrat ExtraBold"/>
              <a:buNone/>
              <a:defRPr sz="45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77" name="Google Shape;77;p16"/>
          <p:cNvSpPr txBox="1">
            <a:spLocks noGrp="1"/>
          </p:cNvSpPr>
          <p:nvPr>
            <p:ph type="sldNum" idx="12"/>
          </p:nvPr>
        </p:nvSpPr>
        <p:spPr>
          <a:xfrm>
            <a:off x="6457950" y="4709399"/>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lt2"/>
                </a:solidFill>
                <a:latin typeface="Montserrat ExtraBold"/>
                <a:ea typeface="Montserrat ExtraBold"/>
                <a:cs typeface="Montserrat ExtraBold"/>
                <a:sym typeface="Montserrat ExtraBold"/>
              </a:defRPr>
            </a:lvl1pPr>
            <a:lvl2pPr marL="0" lvl="1" indent="0" algn="r">
              <a:spcBef>
                <a:spcPts val="0"/>
              </a:spcBef>
              <a:buNone/>
              <a:defRPr sz="900" b="0" i="0" u="none" strike="noStrike" cap="none">
                <a:solidFill>
                  <a:schemeClr val="lt2"/>
                </a:solidFill>
                <a:latin typeface="Montserrat ExtraBold"/>
                <a:ea typeface="Montserrat ExtraBold"/>
                <a:cs typeface="Montserrat ExtraBold"/>
                <a:sym typeface="Montserrat ExtraBold"/>
              </a:defRPr>
            </a:lvl2pPr>
            <a:lvl3pPr marL="0" lvl="2" indent="0" algn="r">
              <a:spcBef>
                <a:spcPts val="0"/>
              </a:spcBef>
              <a:buNone/>
              <a:defRPr sz="900" b="0" i="0" u="none" strike="noStrike" cap="none">
                <a:solidFill>
                  <a:schemeClr val="lt2"/>
                </a:solidFill>
                <a:latin typeface="Montserrat ExtraBold"/>
                <a:ea typeface="Montserrat ExtraBold"/>
                <a:cs typeface="Montserrat ExtraBold"/>
                <a:sym typeface="Montserrat ExtraBold"/>
              </a:defRPr>
            </a:lvl3pPr>
            <a:lvl4pPr marL="0" lvl="3" indent="0" algn="r">
              <a:spcBef>
                <a:spcPts val="0"/>
              </a:spcBef>
              <a:buNone/>
              <a:defRPr sz="900" b="0" i="0" u="none" strike="noStrike" cap="none">
                <a:solidFill>
                  <a:schemeClr val="lt2"/>
                </a:solidFill>
                <a:latin typeface="Montserrat ExtraBold"/>
                <a:ea typeface="Montserrat ExtraBold"/>
                <a:cs typeface="Montserrat ExtraBold"/>
                <a:sym typeface="Montserrat ExtraBold"/>
              </a:defRPr>
            </a:lvl4pPr>
            <a:lvl5pPr marL="0" lvl="4" indent="0" algn="r">
              <a:spcBef>
                <a:spcPts val="0"/>
              </a:spcBef>
              <a:buNone/>
              <a:defRPr sz="900" b="0" i="0" u="none" strike="noStrike" cap="none">
                <a:solidFill>
                  <a:schemeClr val="lt2"/>
                </a:solidFill>
                <a:latin typeface="Montserrat ExtraBold"/>
                <a:ea typeface="Montserrat ExtraBold"/>
                <a:cs typeface="Montserrat ExtraBold"/>
                <a:sym typeface="Montserrat ExtraBold"/>
              </a:defRPr>
            </a:lvl5pPr>
            <a:lvl6pPr marL="0" lvl="5" indent="0" algn="r">
              <a:spcBef>
                <a:spcPts val="0"/>
              </a:spcBef>
              <a:buNone/>
              <a:defRPr sz="900" b="0" i="0" u="none" strike="noStrike" cap="none">
                <a:solidFill>
                  <a:schemeClr val="lt2"/>
                </a:solidFill>
                <a:latin typeface="Montserrat ExtraBold"/>
                <a:ea typeface="Montserrat ExtraBold"/>
                <a:cs typeface="Montserrat ExtraBold"/>
                <a:sym typeface="Montserrat ExtraBold"/>
              </a:defRPr>
            </a:lvl6pPr>
            <a:lvl7pPr marL="0" lvl="6" indent="0" algn="r">
              <a:spcBef>
                <a:spcPts val="0"/>
              </a:spcBef>
              <a:buNone/>
              <a:defRPr sz="900" b="0" i="0" u="none" strike="noStrike" cap="none">
                <a:solidFill>
                  <a:schemeClr val="lt2"/>
                </a:solidFill>
                <a:latin typeface="Montserrat ExtraBold"/>
                <a:ea typeface="Montserrat ExtraBold"/>
                <a:cs typeface="Montserrat ExtraBold"/>
                <a:sym typeface="Montserrat ExtraBold"/>
              </a:defRPr>
            </a:lvl7pPr>
            <a:lvl8pPr marL="0" lvl="7" indent="0" algn="r">
              <a:spcBef>
                <a:spcPts val="0"/>
              </a:spcBef>
              <a:buNone/>
              <a:defRPr sz="900" b="0" i="0" u="none" strike="noStrike" cap="none">
                <a:solidFill>
                  <a:schemeClr val="lt2"/>
                </a:solidFill>
                <a:latin typeface="Montserrat ExtraBold"/>
                <a:ea typeface="Montserrat ExtraBold"/>
                <a:cs typeface="Montserrat ExtraBold"/>
                <a:sym typeface="Montserrat ExtraBold"/>
              </a:defRPr>
            </a:lvl8pPr>
            <a:lvl9pPr marL="0" lvl="8" indent="0" algn="r">
              <a:spcBef>
                <a:spcPts val="0"/>
              </a:spcBef>
              <a:buNone/>
              <a:defRPr sz="900" b="0" i="0" u="none" strike="noStrike" cap="none">
                <a:solidFill>
                  <a:schemeClr val="lt2"/>
                </a:solidFill>
                <a:latin typeface="Montserrat ExtraBold"/>
                <a:ea typeface="Montserrat ExtraBold"/>
                <a:cs typeface="Montserrat ExtraBold"/>
                <a:sym typeface="Montserrat ExtraBold"/>
              </a:defRPr>
            </a:lvl9pPr>
          </a:lstStyle>
          <a:p>
            <a:pPr marL="0" lvl="0" indent="0" algn="r" rtl="0">
              <a:spcBef>
                <a:spcPts val="0"/>
              </a:spcBef>
              <a:spcAft>
                <a:spcPts val="0"/>
              </a:spcAft>
              <a:buNone/>
            </a:pPr>
            <a:endParaRPr dirty="0">
              <a:solidFill>
                <a:srgbClr val="757575"/>
              </a:solidFill>
              <a:latin typeface="Montserrat"/>
              <a:ea typeface="Montserrat"/>
              <a:cs typeface="Montserrat"/>
              <a:sym typeface="Montserrat"/>
            </a:endParaRPr>
          </a:p>
        </p:txBody>
      </p:sp>
      <p:pic>
        <p:nvPicPr>
          <p:cNvPr id="78" name="Google Shape;78;p16"/>
          <p:cNvPicPr preferRelativeResize="0"/>
          <p:nvPr/>
        </p:nvPicPr>
        <p:blipFill rotWithShape="1">
          <a:blip r:embed="rId2">
            <a:alphaModFix/>
          </a:blip>
          <a:srcRect/>
          <a:stretch/>
        </p:blipFill>
        <p:spPr>
          <a:xfrm>
            <a:off x="628650" y="4696123"/>
            <a:ext cx="749540" cy="307359"/>
          </a:xfrm>
          <a:prstGeom prst="rect">
            <a:avLst/>
          </a:prstGeom>
          <a:noFill/>
          <a:ln>
            <a:noFill/>
          </a:ln>
        </p:spPr>
      </p:pic>
      <p:sp>
        <p:nvSpPr>
          <p:cNvPr id="79" name="Google Shape;79;p16"/>
          <p:cNvSpPr/>
          <p:nvPr/>
        </p:nvSpPr>
        <p:spPr>
          <a:xfrm>
            <a:off x="0" y="0"/>
            <a:ext cx="9144000" cy="140018"/>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80" name="Google Shape;80;p16"/>
          <p:cNvSpPr txBox="1">
            <a:spLocks noGrp="1"/>
          </p:cNvSpPr>
          <p:nvPr>
            <p:ph type="body" idx="1"/>
          </p:nvPr>
        </p:nvSpPr>
        <p:spPr>
          <a:xfrm>
            <a:off x="628650" y="2750344"/>
            <a:ext cx="7886700" cy="922496"/>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accent3"/>
              </a:buClr>
              <a:buSzPts val="2100"/>
              <a:buNone/>
              <a:defRPr>
                <a:solidFill>
                  <a:schemeClr val="accent3"/>
                </a:solidFill>
                <a:latin typeface="Montserrat ExtraBold"/>
                <a:ea typeface="Montserrat ExtraBold"/>
                <a:cs typeface="Montserrat ExtraBold"/>
                <a:sym typeface="Montserrat ExtraBold"/>
              </a:defRPr>
            </a:lvl1pPr>
            <a:lvl2pPr marL="914400" lvl="1" indent="-228600" algn="ctr">
              <a:lnSpc>
                <a:spcPct val="90000"/>
              </a:lnSpc>
              <a:spcBef>
                <a:spcPts val="400"/>
              </a:spcBef>
              <a:spcAft>
                <a:spcPts val="0"/>
              </a:spcAft>
              <a:buClr>
                <a:schemeClr val="dk1"/>
              </a:buClr>
              <a:buSzPts val="1800"/>
              <a:buNone/>
              <a:defRPr>
                <a:latin typeface="Montserrat ExtraBold"/>
                <a:ea typeface="Montserrat ExtraBold"/>
                <a:cs typeface="Montserrat ExtraBold"/>
                <a:sym typeface="Montserrat ExtraBold"/>
              </a:defRPr>
            </a:lvl2pPr>
            <a:lvl3pPr marL="1371600" lvl="2" indent="-228600" algn="ctr">
              <a:lnSpc>
                <a:spcPct val="90000"/>
              </a:lnSpc>
              <a:spcBef>
                <a:spcPts val="400"/>
              </a:spcBef>
              <a:spcAft>
                <a:spcPts val="0"/>
              </a:spcAft>
              <a:buClr>
                <a:schemeClr val="dk1"/>
              </a:buClr>
              <a:buSzPts val="1500"/>
              <a:buNone/>
              <a:defRPr>
                <a:latin typeface="Montserrat ExtraBold"/>
                <a:ea typeface="Montserrat ExtraBold"/>
                <a:cs typeface="Montserrat ExtraBold"/>
                <a:sym typeface="Montserrat ExtraBold"/>
              </a:defRPr>
            </a:lvl3pPr>
            <a:lvl4pPr marL="1828800" lvl="3" indent="-228600" algn="ctr">
              <a:lnSpc>
                <a:spcPct val="90000"/>
              </a:lnSpc>
              <a:spcBef>
                <a:spcPts val="400"/>
              </a:spcBef>
              <a:spcAft>
                <a:spcPts val="0"/>
              </a:spcAft>
              <a:buClr>
                <a:schemeClr val="dk1"/>
              </a:buClr>
              <a:buSzPts val="1400"/>
              <a:buNone/>
              <a:defRPr>
                <a:latin typeface="Montserrat ExtraBold"/>
                <a:ea typeface="Montserrat ExtraBold"/>
                <a:cs typeface="Montserrat ExtraBold"/>
                <a:sym typeface="Montserrat ExtraBold"/>
              </a:defRPr>
            </a:lvl4pPr>
            <a:lvl5pPr marL="2286000" lvl="4" indent="-228600" algn="ctr">
              <a:lnSpc>
                <a:spcPct val="90000"/>
              </a:lnSpc>
              <a:spcBef>
                <a:spcPts val="400"/>
              </a:spcBef>
              <a:spcAft>
                <a:spcPts val="0"/>
              </a:spcAft>
              <a:buClr>
                <a:schemeClr val="dk1"/>
              </a:buClr>
              <a:buSzPts val="1400"/>
              <a:buNone/>
              <a:defRPr>
                <a:latin typeface="Montserrat ExtraBold"/>
                <a:ea typeface="Montserrat ExtraBold"/>
                <a:cs typeface="Montserrat ExtraBold"/>
                <a:sym typeface="Montserrat ExtraBold"/>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42024141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1"/>
        <p:cNvGrpSpPr/>
        <p:nvPr/>
      </p:nvGrpSpPr>
      <p:grpSpPr>
        <a:xfrm>
          <a:off x="0" y="0"/>
          <a:ext cx="0" cy="0"/>
          <a:chOff x="0" y="0"/>
          <a:chExt cx="0" cy="0"/>
        </a:xfrm>
      </p:grpSpPr>
      <p:sp>
        <p:nvSpPr>
          <p:cNvPr id="82" name="Google Shape;82;p17"/>
          <p:cNvSpPr/>
          <p:nvPr/>
        </p:nvSpPr>
        <p:spPr>
          <a:xfrm>
            <a:off x="0" y="4549141"/>
            <a:ext cx="9144000" cy="59436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83" name="Google Shape;83;p17"/>
          <p:cNvSpPr txBox="1">
            <a:spLocks noGrp="1"/>
          </p:cNvSpPr>
          <p:nvPr>
            <p:ph type="title"/>
          </p:nvPr>
        </p:nvSpPr>
        <p:spPr>
          <a:xfrm>
            <a:off x="628650" y="583881"/>
            <a:ext cx="7886700" cy="5334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dk2"/>
              </a:buClr>
              <a:buSzPts val="3800"/>
              <a:buFont typeface="Montserrat ExtraBold"/>
              <a:buNone/>
              <a:defRPr sz="38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84" name="Google Shape;84;p17"/>
          <p:cNvSpPr txBox="1">
            <a:spLocks noGrp="1"/>
          </p:cNvSpPr>
          <p:nvPr>
            <p:ph type="body" idx="1"/>
          </p:nvPr>
        </p:nvSpPr>
        <p:spPr>
          <a:xfrm>
            <a:off x="628650" y="1335403"/>
            <a:ext cx="7886700" cy="2931797"/>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2"/>
              </a:buClr>
              <a:buSzPts val="1800"/>
              <a:buNone/>
              <a:defRPr sz="1800">
                <a:solidFill>
                  <a:schemeClr val="dk2"/>
                </a:solidFill>
                <a:latin typeface="Montserrat Light"/>
                <a:ea typeface="Montserrat Light"/>
                <a:cs typeface="Montserrat Light"/>
                <a:sym typeface="Montserrat Light"/>
              </a:defRPr>
            </a:lvl1pPr>
            <a:lvl2pPr marL="914400" lvl="1" indent="-228600" algn="l">
              <a:lnSpc>
                <a:spcPct val="90000"/>
              </a:lnSpc>
              <a:spcBef>
                <a:spcPts val="400"/>
              </a:spcBef>
              <a:spcAft>
                <a:spcPts val="0"/>
              </a:spcAft>
              <a:buClr>
                <a:schemeClr val="dk2"/>
              </a:buClr>
              <a:buSzPts val="1500"/>
              <a:buNone/>
              <a:defRPr sz="1500">
                <a:solidFill>
                  <a:schemeClr val="dk2"/>
                </a:solidFill>
                <a:latin typeface="Montserrat Light"/>
                <a:ea typeface="Montserrat Light"/>
                <a:cs typeface="Montserrat Light"/>
                <a:sym typeface="Montserrat Light"/>
              </a:defRPr>
            </a:lvl2pPr>
            <a:lvl3pPr marL="1371600" lvl="2" indent="-228600" algn="l">
              <a:lnSpc>
                <a:spcPct val="90000"/>
              </a:lnSpc>
              <a:spcBef>
                <a:spcPts val="400"/>
              </a:spcBef>
              <a:spcAft>
                <a:spcPts val="0"/>
              </a:spcAft>
              <a:buClr>
                <a:schemeClr val="dk2"/>
              </a:buClr>
              <a:buSzPts val="1400"/>
              <a:buNone/>
              <a:defRPr sz="1400">
                <a:solidFill>
                  <a:schemeClr val="dk2"/>
                </a:solidFill>
                <a:latin typeface="Montserrat Light"/>
                <a:ea typeface="Montserrat Light"/>
                <a:cs typeface="Montserrat Light"/>
                <a:sym typeface="Montserrat Light"/>
              </a:defRPr>
            </a:lvl3pPr>
            <a:lvl4pPr marL="1828800" lvl="3" indent="-228600" algn="l">
              <a:lnSpc>
                <a:spcPct val="90000"/>
              </a:lnSpc>
              <a:spcBef>
                <a:spcPts val="400"/>
              </a:spcBef>
              <a:spcAft>
                <a:spcPts val="0"/>
              </a:spcAft>
              <a:buClr>
                <a:schemeClr val="dk2"/>
              </a:buClr>
              <a:buSzPts val="1200"/>
              <a:buNone/>
              <a:defRPr sz="1200">
                <a:solidFill>
                  <a:schemeClr val="dk2"/>
                </a:solidFill>
                <a:latin typeface="Montserrat Light"/>
                <a:ea typeface="Montserrat Light"/>
                <a:cs typeface="Montserrat Light"/>
                <a:sym typeface="Montserrat Light"/>
              </a:defRPr>
            </a:lvl4pPr>
            <a:lvl5pPr marL="2286000" lvl="4" indent="-228600" algn="l">
              <a:lnSpc>
                <a:spcPct val="90000"/>
              </a:lnSpc>
              <a:spcBef>
                <a:spcPts val="400"/>
              </a:spcBef>
              <a:spcAft>
                <a:spcPts val="0"/>
              </a:spcAft>
              <a:buClr>
                <a:schemeClr val="dk2"/>
              </a:buClr>
              <a:buSzPts val="1200"/>
              <a:buNone/>
              <a:defRPr sz="1200">
                <a:solidFill>
                  <a:schemeClr val="dk2"/>
                </a:solidFill>
                <a:latin typeface="Montserrat Light"/>
                <a:ea typeface="Montserrat Light"/>
                <a:cs typeface="Montserrat Light"/>
                <a:sym typeface="Montserrat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85" name="Google Shape;85;p17"/>
          <p:cNvSpPr txBox="1">
            <a:spLocks noGrp="1"/>
          </p:cNvSpPr>
          <p:nvPr>
            <p:ph type="sldNum" idx="12"/>
          </p:nvPr>
        </p:nvSpPr>
        <p:spPr>
          <a:xfrm>
            <a:off x="6457950" y="4709399"/>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1pPr>
            <a:lvl2pPr marL="0" lvl="1"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2pPr>
            <a:lvl3pPr marL="0" lvl="2"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3pPr>
            <a:lvl4pPr marL="0" lvl="3"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4pPr>
            <a:lvl5pPr marL="0" lvl="4"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5pPr>
            <a:lvl6pPr marL="0" lvl="5"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6pPr>
            <a:lvl7pPr marL="0" lvl="6"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7pPr>
            <a:lvl8pPr marL="0" lvl="7"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8pPr>
            <a:lvl9pPr marL="0" lvl="8"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9pPr>
          </a:lstStyle>
          <a:p>
            <a:pPr marL="0" lvl="0" indent="0" algn="r" rtl="0">
              <a:spcBef>
                <a:spcPts val="0"/>
              </a:spcBef>
              <a:spcAft>
                <a:spcPts val="0"/>
              </a:spcAft>
              <a:buNone/>
            </a:pPr>
            <a:endParaRPr dirty="0">
              <a:solidFill>
                <a:srgbClr val="757575"/>
              </a:solidFill>
              <a:latin typeface="Montserrat"/>
              <a:ea typeface="Montserrat"/>
              <a:cs typeface="Montserrat"/>
              <a:sym typeface="Montserrat"/>
            </a:endParaRPr>
          </a:p>
        </p:txBody>
      </p:sp>
      <p:pic>
        <p:nvPicPr>
          <p:cNvPr id="86" name="Google Shape;86;p17" descr="A yellow and green logo&#10;&#10;Description automatically generated"/>
          <p:cNvPicPr preferRelativeResize="0"/>
          <p:nvPr/>
        </p:nvPicPr>
        <p:blipFill rotWithShape="1">
          <a:blip r:embed="rId2">
            <a:alphaModFix/>
          </a:blip>
          <a:srcRect/>
          <a:stretch/>
        </p:blipFill>
        <p:spPr>
          <a:xfrm>
            <a:off x="628650" y="4696123"/>
            <a:ext cx="749540" cy="307360"/>
          </a:xfrm>
          <a:prstGeom prst="rect">
            <a:avLst/>
          </a:prstGeom>
          <a:noFill/>
          <a:ln>
            <a:noFill/>
          </a:ln>
        </p:spPr>
      </p:pic>
      <p:sp>
        <p:nvSpPr>
          <p:cNvPr id="87" name="Google Shape;87;p17"/>
          <p:cNvSpPr/>
          <p:nvPr/>
        </p:nvSpPr>
        <p:spPr>
          <a:xfrm>
            <a:off x="0" y="0"/>
            <a:ext cx="9144000" cy="140018"/>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98033343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8"/>
        <p:cNvGrpSpPr/>
        <p:nvPr/>
      </p:nvGrpSpPr>
      <p:grpSpPr>
        <a:xfrm>
          <a:off x="0" y="0"/>
          <a:ext cx="0" cy="0"/>
          <a:chOff x="0" y="0"/>
          <a:chExt cx="0" cy="0"/>
        </a:xfrm>
      </p:grpSpPr>
      <p:sp>
        <p:nvSpPr>
          <p:cNvPr id="99" name="Google Shape;99;p19"/>
          <p:cNvSpPr/>
          <p:nvPr/>
        </p:nvSpPr>
        <p:spPr>
          <a:xfrm>
            <a:off x="0" y="0"/>
            <a:ext cx="9144000" cy="5143501"/>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100" name="Google Shape;100;p19"/>
          <p:cNvSpPr/>
          <p:nvPr/>
        </p:nvSpPr>
        <p:spPr>
          <a:xfrm>
            <a:off x="0" y="4549141"/>
            <a:ext cx="9144000" cy="59436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101" name="Google Shape;101;p19"/>
          <p:cNvSpPr txBox="1">
            <a:spLocks noGrp="1"/>
          </p:cNvSpPr>
          <p:nvPr>
            <p:ph type="title"/>
          </p:nvPr>
        </p:nvSpPr>
        <p:spPr>
          <a:xfrm>
            <a:off x="628650" y="1409700"/>
            <a:ext cx="7886700" cy="1318238"/>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4500"/>
              <a:buFont typeface="Montserrat ExtraBold"/>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02" name="Google Shape;102;p19"/>
          <p:cNvSpPr txBox="1">
            <a:spLocks noGrp="1"/>
          </p:cNvSpPr>
          <p:nvPr>
            <p:ph type="sldNum" idx="12"/>
          </p:nvPr>
        </p:nvSpPr>
        <p:spPr>
          <a:xfrm>
            <a:off x="6457950" y="4709399"/>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dk2"/>
                </a:solidFill>
                <a:latin typeface="Montserrat ExtraBold"/>
                <a:ea typeface="Montserrat ExtraBold"/>
                <a:cs typeface="Montserrat ExtraBold"/>
                <a:sym typeface="Montserrat ExtraBold"/>
              </a:defRPr>
            </a:lvl1pPr>
            <a:lvl2pPr marL="0" lvl="1" indent="0" algn="r">
              <a:spcBef>
                <a:spcPts val="0"/>
              </a:spcBef>
              <a:buNone/>
              <a:defRPr sz="900" b="0" i="0" u="none" strike="noStrike" cap="none">
                <a:solidFill>
                  <a:schemeClr val="dk2"/>
                </a:solidFill>
                <a:latin typeface="Montserrat ExtraBold"/>
                <a:ea typeface="Montserrat ExtraBold"/>
                <a:cs typeface="Montserrat ExtraBold"/>
                <a:sym typeface="Montserrat ExtraBold"/>
              </a:defRPr>
            </a:lvl2pPr>
            <a:lvl3pPr marL="0" lvl="2" indent="0" algn="r">
              <a:spcBef>
                <a:spcPts val="0"/>
              </a:spcBef>
              <a:buNone/>
              <a:defRPr sz="900" b="0" i="0" u="none" strike="noStrike" cap="none">
                <a:solidFill>
                  <a:schemeClr val="dk2"/>
                </a:solidFill>
                <a:latin typeface="Montserrat ExtraBold"/>
                <a:ea typeface="Montserrat ExtraBold"/>
                <a:cs typeface="Montserrat ExtraBold"/>
                <a:sym typeface="Montserrat ExtraBold"/>
              </a:defRPr>
            </a:lvl3pPr>
            <a:lvl4pPr marL="0" lvl="3" indent="0" algn="r">
              <a:spcBef>
                <a:spcPts val="0"/>
              </a:spcBef>
              <a:buNone/>
              <a:defRPr sz="900" b="0" i="0" u="none" strike="noStrike" cap="none">
                <a:solidFill>
                  <a:schemeClr val="dk2"/>
                </a:solidFill>
                <a:latin typeface="Montserrat ExtraBold"/>
                <a:ea typeface="Montserrat ExtraBold"/>
                <a:cs typeface="Montserrat ExtraBold"/>
                <a:sym typeface="Montserrat ExtraBold"/>
              </a:defRPr>
            </a:lvl4pPr>
            <a:lvl5pPr marL="0" lvl="4" indent="0" algn="r">
              <a:spcBef>
                <a:spcPts val="0"/>
              </a:spcBef>
              <a:buNone/>
              <a:defRPr sz="900" b="0" i="0" u="none" strike="noStrike" cap="none">
                <a:solidFill>
                  <a:schemeClr val="dk2"/>
                </a:solidFill>
                <a:latin typeface="Montserrat ExtraBold"/>
                <a:ea typeface="Montserrat ExtraBold"/>
                <a:cs typeface="Montserrat ExtraBold"/>
                <a:sym typeface="Montserrat ExtraBold"/>
              </a:defRPr>
            </a:lvl5pPr>
            <a:lvl6pPr marL="0" lvl="5" indent="0" algn="r">
              <a:spcBef>
                <a:spcPts val="0"/>
              </a:spcBef>
              <a:buNone/>
              <a:defRPr sz="900" b="0" i="0" u="none" strike="noStrike" cap="none">
                <a:solidFill>
                  <a:schemeClr val="dk2"/>
                </a:solidFill>
                <a:latin typeface="Montserrat ExtraBold"/>
                <a:ea typeface="Montserrat ExtraBold"/>
                <a:cs typeface="Montserrat ExtraBold"/>
                <a:sym typeface="Montserrat ExtraBold"/>
              </a:defRPr>
            </a:lvl6pPr>
            <a:lvl7pPr marL="0" lvl="6" indent="0" algn="r">
              <a:spcBef>
                <a:spcPts val="0"/>
              </a:spcBef>
              <a:buNone/>
              <a:defRPr sz="900" b="0" i="0" u="none" strike="noStrike" cap="none">
                <a:solidFill>
                  <a:schemeClr val="dk2"/>
                </a:solidFill>
                <a:latin typeface="Montserrat ExtraBold"/>
                <a:ea typeface="Montserrat ExtraBold"/>
                <a:cs typeface="Montserrat ExtraBold"/>
                <a:sym typeface="Montserrat ExtraBold"/>
              </a:defRPr>
            </a:lvl7pPr>
            <a:lvl8pPr marL="0" lvl="7" indent="0" algn="r">
              <a:spcBef>
                <a:spcPts val="0"/>
              </a:spcBef>
              <a:buNone/>
              <a:defRPr sz="900" b="0" i="0" u="none" strike="noStrike" cap="none">
                <a:solidFill>
                  <a:schemeClr val="dk2"/>
                </a:solidFill>
                <a:latin typeface="Montserrat ExtraBold"/>
                <a:ea typeface="Montserrat ExtraBold"/>
                <a:cs typeface="Montserrat ExtraBold"/>
                <a:sym typeface="Montserrat ExtraBold"/>
              </a:defRPr>
            </a:lvl8pPr>
            <a:lvl9pPr marL="0" lvl="8" indent="0" algn="r">
              <a:spcBef>
                <a:spcPts val="0"/>
              </a:spcBef>
              <a:buNone/>
              <a:defRPr sz="900" b="0" i="0" u="none" strike="noStrike" cap="none">
                <a:solidFill>
                  <a:schemeClr val="dk2"/>
                </a:solidFill>
                <a:latin typeface="Montserrat ExtraBold"/>
                <a:ea typeface="Montserrat ExtraBold"/>
                <a:cs typeface="Montserrat ExtraBold"/>
                <a:sym typeface="Montserrat ExtraBold"/>
              </a:defRPr>
            </a:lvl9pPr>
          </a:lstStyle>
          <a:p>
            <a:pPr marL="0" lvl="0" indent="0" algn="r" rtl="0">
              <a:spcBef>
                <a:spcPts val="0"/>
              </a:spcBef>
              <a:spcAft>
                <a:spcPts val="0"/>
              </a:spcAft>
              <a:buNone/>
            </a:pPr>
            <a:endParaRPr dirty="0">
              <a:solidFill>
                <a:srgbClr val="757575"/>
              </a:solidFill>
              <a:latin typeface="Montserrat"/>
              <a:ea typeface="Montserrat"/>
              <a:cs typeface="Montserrat"/>
              <a:sym typeface="Montserrat"/>
            </a:endParaRPr>
          </a:p>
        </p:txBody>
      </p:sp>
      <p:pic>
        <p:nvPicPr>
          <p:cNvPr id="103" name="Google Shape;103;p19"/>
          <p:cNvPicPr preferRelativeResize="0"/>
          <p:nvPr/>
        </p:nvPicPr>
        <p:blipFill rotWithShape="1">
          <a:blip r:embed="rId2">
            <a:alphaModFix/>
          </a:blip>
          <a:srcRect/>
          <a:stretch/>
        </p:blipFill>
        <p:spPr>
          <a:xfrm>
            <a:off x="628651" y="4696123"/>
            <a:ext cx="749539" cy="307359"/>
          </a:xfrm>
          <a:prstGeom prst="rect">
            <a:avLst/>
          </a:prstGeom>
          <a:noFill/>
          <a:ln>
            <a:noFill/>
          </a:ln>
        </p:spPr>
      </p:pic>
      <p:sp>
        <p:nvSpPr>
          <p:cNvPr id="104" name="Google Shape;104;p19"/>
          <p:cNvSpPr/>
          <p:nvPr/>
        </p:nvSpPr>
        <p:spPr>
          <a:xfrm>
            <a:off x="0" y="0"/>
            <a:ext cx="9144000" cy="140018"/>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105" name="Google Shape;105;p19"/>
          <p:cNvSpPr txBox="1">
            <a:spLocks noGrp="1"/>
          </p:cNvSpPr>
          <p:nvPr>
            <p:ph type="body" idx="1"/>
          </p:nvPr>
        </p:nvSpPr>
        <p:spPr>
          <a:xfrm>
            <a:off x="628650" y="2750344"/>
            <a:ext cx="7886700" cy="922496"/>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accent3"/>
              </a:buClr>
              <a:buSzPts val="2100"/>
              <a:buNone/>
              <a:defRPr>
                <a:solidFill>
                  <a:schemeClr val="accent3"/>
                </a:solidFill>
                <a:latin typeface="Montserrat ExtraBold"/>
                <a:ea typeface="Montserrat ExtraBold"/>
                <a:cs typeface="Montserrat ExtraBold"/>
                <a:sym typeface="Montserrat ExtraBold"/>
              </a:defRPr>
            </a:lvl1pPr>
            <a:lvl2pPr marL="914400" lvl="1" indent="-228600" algn="ctr">
              <a:lnSpc>
                <a:spcPct val="90000"/>
              </a:lnSpc>
              <a:spcBef>
                <a:spcPts val="400"/>
              </a:spcBef>
              <a:spcAft>
                <a:spcPts val="0"/>
              </a:spcAft>
              <a:buClr>
                <a:schemeClr val="dk1"/>
              </a:buClr>
              <a:buSzPts val="1800"/>
              <a:buNone/>
              <a:defRPr>
                <a:latin typeface="Montserrat ExtraBold"/>
                <a:ea typeface="Montserrat ExtraBold"/>
                <a:cs typeface="Montserrat ExtraBold"/>
                <a:sym typeface="Montserrat ExtraBold"/>
              </a:defRPr>
            </a:lvl2pPr>
            <a:lvl3pPr marL="1371600" lvl="2" indent="-228600" algn="ctr">
              <a:lnSpc>
                <a:spcPct val="90000"/>
              </a:lnSpc>
              <a:spcBef>
                <a:spcPts val="400"/>
              </a:spcBef>
              <a:spcAft>
                <a:spcPts val="0"/>
              </a:spcAft>
              <a:buClr>
                <a:schemeClr val="dk1"/>
              </a:buClr>
              <a:buSzPts val="1500"/>
              <a:buNone/>
              <a:defRPr>
                <a:latin typeface="Montserrat ExtraBold"/>
                <a:ea typeface="Montserrat ExtraBold"/>
                <a:cs typeface="Montserrat ExtraBold"/>
                <a:sym typeface="Montserrat ExtraBold"/>
              </a:defRPr>
            </a:lvl3pPr>
            <a:lvl4pPr marL="1828800" lvl="3" indent="-228600" algn="ctr">
              <a:lnSpc>
                <a:spcPct val="90000"/>
              </a:lnSpc>
              <a:spcBef>
                <a:spcPts val="400"/>
              </a:spcBef>
              <a:spcAft>
                <a:spcPts val="0"/>
              </a:spcAft>
              <a:buClr>
                <a:schemeClr val="dk1"/>
              </a:buClr>
              <a:buSzPts val="1400"/>
              <a:buNone/>
              <a:defRPr>
                <a:latin typeface="Montserrat ExtraBold"/>
                <a:ea typeface="Montserrat ExtraBold"/>
                <a:cs typeface="Montserrat ExtraBold"/>
                <a:sym typeface="Montserrat ExtraBold"/>
              </a:defRPr>
            </a:lvl4pPr>
            <a:lvl5pPr marL="2286000" lvl="4" indent="-228600" algn="ctr">
              <a:lnSpc>
                <a:spcPct val="90000"/>
              </a:lnSpc>
              <a:spcBef>
                <a:spcPts val="400"/>
              </a:spcBef>
              <a:spcAft>
                <a:spcPts val="0"/>
              </a:spcAft>
              <a:buClr>
                <a:schemeClr val="dk1"/>
              </a:buClr>
              <a:buSzPts val="1400"/>
              <a:buNone/>
              <a:defRPr>
                <a:latin typeface="Montserrat ExtraBold"/>
                <a:ea typeface="Montserrat ExtraBold"/>
                <a:cs typeface="Montserrat ExtraBold"/>
                <a:sym typeface="Montserrat ExtraBold"/>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30135107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20" name="Google Shape;20;p5"/>
          <p:cNvSpPr txBox="1">
            <a:spLocks noGrp="1"/>
          </p:cNvSpPr>
          <p:nvPr>
            <p:ph type="title"/>
          </p:nvPr>
        </p:nvSpPr>
        <p:spPr>
          <a:xfrm>
            <a:off x="2902775" y="302375"/>
            <a:ext cx="5718600" cy="503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800"/>
              <a:buFont typeface="Muli"/>
              <a:buNone/>
              <a:defRPr sz="1800" b="1" i="0" u="none" strike="noStrike" cap="none">
                <a:solidFill>
                  <a:srgbClr val="FFFFFF"/>
                </a:solidFill>
                <a:latin typeface="Muli"/>
                <a:ea typeface="Muli"/>
                <a:cs typeface="Muli"/>
                <a:sym typeface="Muli"/>
              </a:defRPr>
            </a:lvl1pPr>
            <a:lvl2pPr lvl="1"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2pPr>
            <a:lvl3pPr lvl="2"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3pPr>
            <a:lvl4pPr lvl="3"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4pPr>
            <a:lvl5pPr lvl="4"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5pPr>
            <a:lvl6pPr lvl="5"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6pPr>
            <a:lvl7pPr lvl="6"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7pPr>
            <a:lvl8pPr lvl="7"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8pPr>
            <a:lvl9pPr lvl="8"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9pPr>
          </a:lstStyle>
          <a:p>
            <a:endParaRPr/>
          </a:p>
        </p:txBody>
      </p:sp>
      <p:sp>
        <p:nvSpPr>
          <p:cNvPr id="21" name="Google Shape;21;p5"/>
          <p:cNvSpPr txBox="1">
            <a:spLocks noGrp="1"/>
          </p:cNvSpPr>
          <p:nvPr>
            <p:ph type="body" idx="1"/>
          </p:nvPr>
        </p:nvSpPr>
        <p:spPr>
          <a:xfrm>
            <a:off x="2902950" y="1509475"/>
            <a:ext cx="5718600" cy="3125100"/>
          </a:xfrm>
          <a:prstGeom prst="rect">
            <a:avLst/>
          </a:prstGeom>
          <a:noFill/>
          <a:ln>
            <a:noFill/>
          </a:ln>
        </p:spPr>
        <p:txBody>
          <a:bodyPr spcFirstLastPara="1" wrap="square" lIns="91425" tIns="91425" rIns="91425" bIns="91425" anchor="t" anchorCtr="0">
            <a:noAutofit/>
          </a:bodyPr>
          <a:lstStyle>
            <a:lvl1pPr marL="457200" marR="0" lvl="0" indent="-355599" algn="l" rtl="0">
              <a:lnSpc>
                <a:spcPct val="100000"/>
              </a:lnSpc>
              <a:spcBef>
                <a:spcPts val="0"/>
              </a:spcBef>
              <a:spcAft>
                <a:spcPts val="0"/>
              </a:spcAft>
              <a:buClr>
                <a:srgbClr val="FFFFFF"/>
              </a:buClr>
              <a:buSzPts val="2000"/>
              <a:buFont typeface="Muli"/>
              <a:buChar char="➜"/>
              <a:defRPr sz="2400" b="0" i="0" u="none" strike="noStrike" cap="none">
                <a:solidFill>
                  <a:srgbClr val="FFFFFF"/>
                </a:solidFill>
                <a:latin typeface="Muli"/>
                <a:ea typeface="Muli"/>
                <a:cs typeface="Muli"/>
                <a:sym typeface="Muli"/>
              </a:defRPr>
            </a:lvl1pPr>
            <a:lvl2pPr marL="914400" marR="0" lvl="1"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2pPr>
            <a:lvl3pPr marL="1371600" marR="0" lvl="2"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3pPr>
            <a:lvl4pPr marL="1828800" marR="0" lvl="3"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4pPr>
            <a:lvl5pPr marL="2286000" marR="0" lvl="4"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5pPr>
            <a:lvl6pPr marL="2743200" marR="0" lvl="5"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6pPr>
            <a:lvl7pPr marL="3200400" marR="0" lvl="6"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7pPr>
            <a:lvl8pPr marL="3657600" marR="0" lvl="7"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8pPr>
            <a:lvl9pPr marL="4114800" marR="0" lvl="8"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9pPr>
          </a:lstStyle>
          <a:p>
            <a:endParaRPr/>
          </a:p>
        </p:txBody>
      </p:sp>
    </p:spTree>
    <p:extLst>
      <p:ext uri="{BB962C8B-B14F-4D97-AF65-F5344CB8AC3E}">
        <p14:creationId xmlns:p14="http://schemas.microsoft.com/office/powerpoint/2010/main" val="154016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3" name="Google Shape;33;p8"/>
          <p:cNvSpPr txBox="1">
            <a:spLocks noGrp="1"/>
          </p:cNvSpPr>
          <p:nvPr>
            <p:ph type="subTitle" idx="1"/>
          </p:nvPr>
        </p:nvSpPr>
        <p:spPr>
          <a:xfrm>
            <a:off x="3009350" y="2573875"/>
            <a:ext cx="3086700" cy="20445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2000"/>
              <a:buFont typeface="Muli"/>
              <a:buNone/>
              <a:defRPr sz="2400" b="0" i="0" u="none" strike="noStrike" cap="none">
                <a:solidFill>
                  <a:srgbClr val="FFFFFF"/>
                </a:solidFill>
                <a:latin typeface="Muli"/>
                <a:ea typeface="Muli"/>
                <a:cs typeface="Muli"/>
                <a:sym typeface="Muli"/>
              </a:defRPr>
            </a:lvl1pPr>
            <a:lvl2pPr marR="0" lvl="1" algn="ctr"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2pPr>
            <a:lvl3pPr marR="0" lvl="2" algn="ctr"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3pPr>
            <a:lvl4pPr marR="0" lvl="3" algn="ctr"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4pPr>
            <a:lvl5pPr marR="0" lvl="4" algn="ctr"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5pPr>
            <a:lvl6pPr marR="0" lvl="5" algn="ctr"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6pPr>
            <a:lvl7pPr marR="0" lvl="6" algn="ctr"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7pPr>
            <a:lvl8pPr marR="0" lvl="7" algn="ctr"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8pPr>
            <a:lvl9pPr marR="0" lvl="8" algn="ctr"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9pPr>
          </a:lstStyle>
          <a:p>
            <a:endParaRPr/>
          </a:p>
        </p:txBody>
      </p:sp>
      <p:sp>
        <p:nvSpPr>
          <p:cNvPr id="34" name="Google Shape;34;p8"/>
          <p:cNvSpPr txBox="1">
            <a:spLocks noGrp="1"/>
          </p:cNvSpPr>
          <p:nvPr>
            <p:ph type="title"/>
          </p:nvPr>
        </p:nvSpPr>
        <p:spPr>
          <a:xfrm>
            <a:off x="3048000" y="529375"/>
            <a:ext cx="3048000" cy="2044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FFFFFF"/>
              </a:buClr>
              <a:buSzPts val="2400"/>
              <a:buFont typeface="Muli"/>
              <a:buNone/>
              <a:defRPr sz="2400" b="1" i="0" u="none" strike="noStrike" cap="none">
                <a:solidFill>
                  <a:srgbClr val="FFFFFF"/>
                </a:solidFill>
                <a:latin typeface="Muli"/>
                <a:ea typeface="Muli"/>
                <a:cs typeface="Muli"/>
                <a:sym typeface="Muli"/>
              </a:defRPr>
            </a:lvl1pPr>
            <a:lvl2pPr lvl="1" rtl="0">
              <a:spcBef>
                <a:spcPts val="0"/>
              </a:spcBef>
              <a:spcAft>
                <a:spcPts val="0"/>
              </a:spcAft>
              <a:buClr>
                <a:srgbClr val="FFFFFF"/>
              </a:buClr>
              <a:buSzPts val="2400"/>
              <a:buFont typeface="Muli"/>
              <a:buNone/>
              <a:defRPr sz="2400" b="1">
                <a:solidFill>
                  <a:srgbClr val="FFFFFF"/>
                </a:solidFill>
                <a:latin typeface="Muli"/>
                <a:ea typeface="Muli"/>
                <a:cs typeface="Muli"/>
                <a:sym typeface="Muli"/>
              </a:defRPr>
            </a:lvl2pPr>
            <a:lvl3pPr lvl="2" rtl="0">
              <a:spcBef>
                <a:spcPts val="0"/>
              </a:spcBef>
              <a:spcAft>
                <a:spcPts val="0"/>
              </a:spcAft>
              <a:buClr>
                <a:srgbClr val="FFFFFF"/>
              </a:buClr>
              <a:buSzPts val="2400"/>
              <a:buFont typeface="Muli"/>
              <a:buNone/>
              <a:defRPr sz="2400" b="1">
                <a:solidFill>
                  <a:srgbClr val="FFFFFF"/>
                </a:solidFill>
                <a:latin typeface="Muli"/>
                <a:ea typeface="Muli"/>
                <a:cs typeface="Muli"/>
                <a:sym typeface="Muli"/>
              </a:defRPr>
            </a:lvl3pPr>
            <a:lvl4pPr lvl="3" rtl="0">
              <a:spcBef>
                <a:spcPts val="0"/>
              </a:spcBef>
              <a:spcAft>
                <a:spcPts val="0"/>
              </a:spcAft>
              <a:buClr>
                <a:srgbClr val="FFFFFF"/>
              </a:buClr>
              <a:buSzPts val="2400"/>
              <a:buFont typeface="Muli"/>
              <a:buNone/>
              <a:defRPr sz="2400" b="1">
                <a:solidFill>
                  <a:srgbClr val="FFFFFF"/>
                </a:solidFill>
                <a:latin typeface="Muli"/>
                <a:ea typeface="Muli"/>
                <a:cs typeface="Muli"/>
                <a:sym typeface="Muli"/>
              </a:defRPr>
            </a:lvl4pPr>
            <a:lvl5pPr lvl="4" rtl="0">
              <a:spcBef>
                <a:spcPts val="0"/>
              </a:spcBef>
              <a:spcAft>
                <a:spcPts val="0"/>
              </a:spcAft>
              <a:buClr>
                <a:srgbClr val="FFFFFF"/>
              </a:buClr>
              <a:buSzPts val="2400"/>
              <a:buFont typeface="Muli"/>
              <a:buNone/>
              <a:defRPr sz="2400" b="1">
                <a:solidFill>
                  <a:srgbClr val="FFFFFF"/>
                </a:solidFill>
                <a:latin typeface="Muli"/>
                <a:ea typeface="Muli"/>
                <a:cs typeface="Muli"/>
                <a:sym typeface="Muli"/>
              </a:defRPr>
            </a:lvl5pPr>
            <a:lvl6pPr lvl="5" rtl="0">
              <a:spcBef>
                <a:spcPts val="0"/>
              </a:spcBef>
              <a:spcAft>
                <a:spcPts val="0"/>
              </a:spcAft>
              <a:buClr>
                <a:srgbClr val="FFFFFF"/>
              </a:buClr>
              <a:buSzPts val="2400"/>
              <a:buFont typeface="Muli"/>
              <a:buNone/>
              <a:defRPr sz="2400" b="1">
                <a:solidFill>
                  <a:srgbClr val="FFFFFF"/>
                </a:solidFill>
                <a:latin typeface="Muli"/>
                <a:ea typeface="Muli"/>
                <a:cs typeface="Muli"/>
                <a:sym typeface="Muli"/>
              </a:defRPr>
            </a:lvl6pPr>
            <a:lvl7pPr lvl="6" rtl="0">
              <a:spcBef>
                <a:spcPts val="0"/>
              </a:spcBef>
              <a:spcAft>
                <a:spcPts val="0"/>
              </a:spcAft>
              <a:buClr>
                <a:srgbClr val="FFFFFF"/>
              </a:buClr>
              <a:buSzPts val="2400"/>
              <a:buFont typeface="Muli"/>
              <a:buNone/>
              <a:defRPr sz="2400" b="1">
                <a:solidFill>
                  <a:srgbClr val="FFFFFF"/>
                </a:solidFill>
                <a:latin typeface="Muli"/>
                <a:ea typeface="Muli"/>
                <a:cs typeface="Muli"/>
                <a:sym typeface="Muli"/>
              </a:defRPr>
            </a:lvl7pPr>
            <a:lvl8pPr lvl="7" rtl="0">
              <a:spcBef>
                <a:spcPts val="0"/>
              </a:spcBef>
              <a:spcAft>
                <a:spcPts val="0"/>
              </a:spcAft>
              <a:buClr>
                <a:srgbClr val="FFFFFF"/>
              </a:buClr>
              <a:buSzPts val="2400"/>
              <a:buFont typeface="Muli"/>
              <a:buNone/>
              <a:defRPr sz="2400" b="1">
                <a:solidFill>
                  <a:srgbClr val="FFFFFF"/>
                </a:solidFill>
                <a:latin typeface="Muli"/>
                <a:ea typeface="Muli"/>
                <a:cs typeface="Muli"/>
                <a:sym typeface="Muli"/>
              </a:defRPr>
            </a:lvl8pPr>
            <a:lvl9pPr lvl="8" rtl="0">
              <a:spcBef>
                <a:spcPts val="0"/>
              </a:spcBef>
              <a:spcAft>
                <a:spcPts val="0"/>
              </a:spcAft>
              <a:buClr>
                <a:srgbClr val="FFFFFF"/>
              </a:buClr>
              <a:buSzPts val="2400"/>
              <a:buFont typeface="Muli"/>
              <a:buNone/>
              <a:defRPr sz="2400" b="1">
                <a:solidFill>
                  <a:srgbClr val="FFFFFF"/>
                </a:solidFill>
                <a:latin typeface="Muli"/>
                <a:ea typeface="Muli"/>
                <a:cs typeface="Muli"/>
                <a:sym typeface="Muli"/>
              </a:defRPr>
            </a:lvl9pPr>
          </a:lstStyle>
          <a:p>
            <a:endParaRPr/>
          </a:p>
        </p:txBody>
      </p:sp>
    </p:spTree>
    <p:extLst>
      <p:ext uri="{BB962C8B-B14F-4D97-AF65-F5344CB8AC3E}">
        <p14:creationId xmlns:p14="http://schemas.microsoft.com/office/powerpoint/2010/main" val="232965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6" name="Google Shape;16;p4"/>
          <p:cNvSpPr txBox="1">
            <a:spLocks noGrp="1"/>
          </p:cNvSpPr>
          <p:nvPr>
            <p:ph type="body" idx="1"/>
          </p:nvPr>
        </p:nvSpPr>
        <p:spPr>
          <a:xfrm>
            <a:off x="1964225" y="2161800"/>
            <a:ext cx="5215500" cy="819900"/>
          </a:xfrm>
          <a:prstGeom prst="rect">
            <a:avLst/>
          </a:prstGeom>
          <a:noFill/>
          <a:ln>
            <a:noFill/>
          </a:ln>
        </p:spPr>
        <p:txBody>
          <a:bodyPr spcFirstLastPara="1" wrap="square" lIns="91425" tIns="91425" rIns="91425" bIns="91425" anchor="ctr" anchorCtr="0">
            <a:noAutofit/>
          </a:bodyPr>
          <a:lstStyle>
            <a:lvl1pPr marL="457200" marR="0" lvl="0" indent="-330200" algn="ctr" rtl="0">
              <a:lnSpc>
                <a:spcPct val="100000"/>
              </a:lnSpc>
              <a:spcBef>
                <a:spcPts val="0"/>
              </a:spcBef>
              <a:spcAft>
                <a:spcPts val="0"/>
              </a:spcAft>
              <a:buClr>
                <a:srgbClr val="FFFFFF"/>
              </a:buClr>
              <a:buSzPts val="1600"/>
              <a:buFont typeface="Georgia"/>
              <a:buChar char="➜"/>
              <a:defRPr sz="1600" b="0" i="1" u="none" strike="noStrike" cap="none">
                <a:solidFill>
                  <a:srgbClr val="FFFFFF"/>
                </a:solidFill>
                <a:latin typeface="Georgia"/>
                <a:ea typeface="Georgia"/>
                <a:cs typeface="Georgia"/>
                <a:sym typeface="Georgia"/>
              </a:defRPr>
            </a:lvl1pPr>
            <a:lvl2pPr marL="914400" marR="0" lvl="1" indent="-228600" algn="ctr" rtl="0">
              <a:lnSpc>
                <a:spcPct val="100000"/>
              </a:lnSpc>
              <a:spcBef>
                <a:spcPts val="0"/>
              </a:spcBef>
              <a:spcAft>
                <a:spcPts val="0"/>
              </a:spcAft>
              <a:buClr>
                <a:srgbClr val="FFFFFF"/>
              </a:buClr>
              <a:buSzPts val="1600"/>
              <a:buFont typeface="Georgia"/>
              <a:buNone/>
              <a:defRPr sz="1600" b="0" i="1" u="none" strike="noStrike" cap="none">
                <a:solidFill>
                  <a:srgbClr val="FFFFFF"/>
                </a:solidFill>
                <a:latin typeface="Georgia"/>
                <a:ea typeface="Georgia"/>
                <a:cs typeface="Georgia"/>
                <a:sym typeface="Georgia"/>
              </a:defRPr>
            </a:lvl2pPr>
            <a:lvl3pPr marL="1371600" marR="0" lvl="2" indent="-228600" algn="ctr" rtl="0">
              <a:lnSpc>
                <a:spcPct val="100000"/>
              </a:lnSpc>
              <a:spcBef>
                <a:spcPts val="0"/>
              </a:spcBef>
              <a:spcAft>
                <a:spcPts val="0"/>
              </a:spcAft>
              <a:buClr>
                <a:srgbClr val="FFFFFF"/>
              </a:buClr>
              <a:buSzPts val="1600"/>
              <a:buFont typeface="Georgia"/>
              <a:buNone/>
              <a:defRPr sz="1600" b="0" i="1" u="none" strike="noStrike" cap="none">
                <a:solidFill>
                  <a:srgbClr val="FFFFFF"/>
                </a:solidFill>
                <a:latin typeface="Georgia"/>
                <a:ea typeface="Georgia"/>
                <a:cs typeface="Georgia"/>
                <a:sym typeface="Georgia"/>
              </a:defRPr>
            </a:lvl3pPr>
            <a:lvl4pPr marL="1828800" marR="0" lvl="3" indent="-228600" algn="ctr" rtl="0">
              <a:lnSpc>
                <a:spcPct val="100000"/>
              </a:lnSpc>
              <a:spcBef>
                <a:spcPts val="0"/>
              </a:spcBef>
              <a:spcAft>
                <a:spcPts val="0"/>
              </a:spcAft>
              <a:buClr>
                <a:srgbClr val="FFFFFF"/>
              </a:buClr>
              <a:buSzPts val="1600"/>
              <a:buFont typeface="Georgia"/>
              <a:buNone/>
              <a:defRPr sz="1600" b="0" i="1" u="none" strike="noStrike" cap="none">
                <a:solidFill>
                  <a:srgbClr val="FFFFFF"/>
                </a:solidFill>
                <a:latin typeface="Georgia"/>
                <a:ea typeface="Georgia"/>
                <a:cs typeface="Georgia"/>
                <a:sym typeface="Georgia"/>
              </a:defRPr>
            </a:lvl4pPr>
            <a:lvl5pPr marL="2286000" marR="0" lvl="4" indent="-228600" algn="ctr" rtl="0">
              <a:lnSpc>
                <a:spcPct val="100000"/>
              </a:lnSpc>
              <a:spcBef>
                <a:spcPts val="0"/>
              </a:spcBef>
              <a:spcAft>
                <a:spcPts val="0"/>
              </a:spcAft>
              <a:buClr>
                <a:srgbClr val="FFFFFF"/>
              </a:buClr>
              <a:buSzPts val="1600"/>
              <a:buFont typeface="Georgia"/>
              <a:buNone/>
              <a:defRPr sz="1600" b="0" i="1" u="none" strike="noStrike" cap="none">
                <a:solidFill>
                  <a:srgbClr val="FFFFFF"/>
                </a:solidFill>
                <a:latin typeface="Georgia"/>
                <a:ea typeface="Georgia"/>
                <a:cs typeface="Georgia"/>
                <a:sym typeface="Georgia"/>
              </a:defRPr>
            </a:lvl5pPr>
            <a:lvl6pPr marL="2743200" marR="0" lvl="5" indent="-228600" algn="ctr" rtl="0">
              <a:lnSpc>
                <a:spcPct val="100000"/>
              </a:lnSpc>
              <a:spcBef>
                <a:spcPts val="0"/>
              </a:spcBef>
              <a:spcAft>
                <a:spcPts val="0"/>
              </a:spcAft>
              <a:buClr>
                <a:srgbClr val="FFFFFF"/>
              </a:buClr>
              <a:buSzPts val="1600"/>
              <a:buFont typeface="Georgia"/>
              <a:buNone/>
              <a:defRPr sz="1600" b="0" i="1" u="none" strike="noStrike" cap="none">
                <a:solidFill>
                  <a:srgbClr val="FFFFFF"/>
                </a:solidFill>
                <a:latin typeface="Georgia"/>
                <a:ea typeface="Georgia"/>
                <a:cs typeface="Georgia"/>
                <a:sym typeface="Georgia"/>
              </a:defRPr>
            </a:lvl6pPr>
            <a:lvl7pPr marL="3200400" marR="0" lvl="6" indent="-228600" algn="ctr" rtl="0">
              <a:lnSpc>
                <a:spcPct val="100000"/>
              </a:lnSpc>
              <a:spcBef>
                <a:spcPts val="0"/>
              </a:spcBef>
              <a:spcAft>
                <a:spcPts val="0"/>
              </a:spcAft>
              <a:buClr>
                <a:srgbClr val="FFFFFF"/>
              </a:buClr>
              <a:buSzPts val="1600"/>
              <a:buFont typeface="Georgia"/>
              <a:buNone/>
              <a:defRPr sz="1600" b="0" i="1" u="none" strike="noStrike" cap="none">
                <a:solidFill>
                  <a:srgbClr val="FFFFFF"/>
                </a:solidFill>
                <a:latin typeface="Georgia"/>
                <a:ea typeface="Georgia"/>
                <a:cs typeface="Georgia"/>
                <a:sym typeface="Georgia"/>
              </a:defRPr>
            </a:lvl7pPr>
            <a:lvl8pPr marL="3657600" marR="0" lvl="7" indent="-228600" algn="ctr" rtl="0">
              <a:lnSpc>
                <a:spcPct val="100000"/>
              </a:lnSpc>
              <a:spcBef>
                <a:spcPts val="0"/>
              </a:spcBef>
              <a:spcAft>
                <a:spcPts val="0"/>
              </a:spcAft>
              <a:buClr>
                <a:srgbClr val="FFFFFF"/>
              </a:buClr>
              <a:buSzPts val="1600"/>
              <a:buFont typeface="Georgia"/>
              <a:buNone/>
              <a:defRPr sz="1600" b="0" i="1" u="none" strike="noStrike" cap="none">
                <a:solidFill>
                  <a:srgbClr val="FFFFFF"/>
                </a:solidFill>
                <a:latin typeface="Georgia"/>
                <a:ea typeface="Georgia"/>
                <a:cs typeface="Georgia"/>
                <a:sym typeface="Georgia"/>
              </a:defRPr>
            </a:lvl8pPr>
            <a:lvl9pPr marL="4114800" marR="0" lvl="8" indent="-228600" algn="ctr" rtl="0">
              <a:lnSpc>
                <a:spcPct val="100000"/>
              </a:lnSpc>
              <a:spcBef>
                <a:spcPts val="0"/>
              </a:spcBef>
              <a:spcAft>
                <a:spcPts val="0"/>
              </a:spcAft>
              <a:buClr>
                <a:srgbClr val="FFFFFF"/>
              </a:buClr>
              <a:buSzPts val="1600"/>
              <a:buFont typeface="Georgia"/>
              <a:buNone/>
              <a:defRPr sz="1600" b="0" i="1" u="none" strike="noStrike" cap="none">
                <a:solidFill>
                  <a:srgbClr val="FFFFFF"/>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411460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4" name="Google Shape;24;p6"/>
          <p:cNvSpPr txBox="1">
            <a:spLocks noGrp="1"/>
          </p:cNvSpPr>
          <p:nvPr>
            <p:ph type="title"/>
          </p:nvPr>
        </p:nvSpPr>
        <p:spPr>
          <a:xfrm>
            <a:off x="5128375" y="302375"/>
            <a:ext cx="3493200" cy="503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800"/>
              <a:buFont typeface="Muli"/>
              <a:buNone/>
              <a:defRPr sz="1800" b="1" i="0" u="none" strike="noStrike" cap="none">
                <a:solidFill>
                  <a:srgbClr val="FFFFFF"/>
                </a:solidFill>
                <a:latin typeface="Muli"/>
                <a:ea typeface="Muli"/>
                <a:cs typeface="Muli"/>
                <a:sym typeface="Muli"/>
              </a:defRPr>
            </a:lvl1pPr>
            <a:lvl2pPr lvl="1"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2pPr>
            <a:lvl3pPr lvl="2"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3pPr>
            <a:lvl4pPr lvl="3"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4pPr>
            <a:lvl5pPr lvl="4"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5pPr>
            <a:lvl6pPr lvl="5"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6pPr>
            <a:lvl7pPr lvl="6"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7pPr>
            <a:lvl8pPr lvl="7"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8pPr>
            <a:lvl9pPr lvl="8" rtl="0">
              <a:spcBef>
                <a:spcPts val="0"/>
              </a:spcBef>
              <a:spcAft>
                <a:spcPts val="0"/>
              </a:spcAft>
              <a:buClr>
                <a:srgbClr val="FFFFFF"/>
              </a:buClr>
              <a:buSzPts val="1800"/>
              <a:buFont typeface="Muli"/>
              <a:buNone/>
              <a:defRPr sz="1800" b="1">
                <a:solidFill>
                  <a:srgbClr val="FFFFFF"/>
                </a:solidFill>
                <a:latin typeface="Muli"/>
                <a:ea typeface="Muli"/>
                <a:cs typeface="Muli"/>
                <a:sym typeface="Muli"/>
              </a:defRPr>
            </a:lvl9pPr>
          </a:lstStyle>
          <a:p>
            <a:endParaRPr/>
          </a:p>
        </p:txBody>
      </p:sp>
      <p:sp>
        <p:nvSpPr>
          <p:cNvPr id="25" name="Google Shape;25;p6"/>
          <p:cNvSpPr txBox="1">
            <a:spLocks noGrp="1"/>
          </p:cNvSpPr>
          <p:nvPr>
            <p:ph type="body" idx="1"/>
          </p:nvPr>
        </p:nvSpPr>
        <p:spPr>
          <a:xfrm>
            <a:off x="5128480" y="1509475"/>
            <a:ext cx="3493200" cy="3125100"/>
          </a:xfrm>
          <a:prstGeom prst="rect">
            <a:avLst/>
          </a:prstGeom>
          <a:noFill/>
          <a:ln>
            <a:noFill/>
          </a:ln>
        </p:spPr>
        <p:txBody>
          <a:bodyPr spcFirstLastPara="1" wrap="square" lIns="91425" tIns="91425" rIns="91425" bIns="91425" anchor="t" anchorCtr="0">
            <a:noAutofit/>
          </a:bodyPr>
          <a:lstStyle>
            <a:lvl1pPr marL="457200" marR="0" lvl="0" indent="-355599" algn="l" rtl="0">
              <a:lnSpc>
                <a:spcPct val="100000"/>
              </a:lnSpc>
              <a:spcBef>
                <a:spcPts val="0"/>
              </a:spcBef>
              <a:spcAft>
                <a:spcPts val="0"/>
              </a:spcAft>
              <a:buClr>
                <a:srgbClr val="FFFFFF"/>
              </a:buClr>
              <a:buSzPts val="2000"/>
              <a:buFont typeface="Muli"/>
              <a:buChar char="➜"/>
              <a:defRPr sz="2400" b="0" i="0" u="none" strike="noStrike" cap="none">
                <a:solidFill>
                  <a:srgbClr val="FFFFFF"/>
                </a:solidFill>
                <a:latin typeface="Muli"/>
                <a:ea typeface="Muli"/>
                <a:cs typeface="Muli"/>
                <a:sym typeface="Muli"/>
              </a:defRPr>
            </a:lvl1pPr>
            <a:lvl2pPr marL="914400" marR="0" lvl="1"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2pPr>
            <a:lvl3pPr marL="1371600" marR="0" lvl="2"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3pPr>
            <a:lvl4pPr marL="1828800" marR="0" lvl="3"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4pPr>
            <a:lvl5pPr marL="2286000" marR="0" lvl="4"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5pPr>
            <a:lvl6pPr marL="2743200" marR="0" lvl="5"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6pPr>
            <a:lvl7pPr marL="3200400" marR="0" lvl="6"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7pPr>
            <a:lvl8pPr marL="3657600" marR="0" lvl="7"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8pPr>
            <a:lvl9pPr marL="4114800" marR="0" lvl="8"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9pPr>
          </a:lstStyle>
          <a:p>
            <a:endParaRPr/>
          </a:p>
        </p:txBody>
      </p:sp>
    </p:spTree>
    <p:extLst>
      <p:ext uri="{BB962C8B-B14F-4D97-AF65-F5344CB8AC3E}">
        <p14:creationId xmlns:p14="http://schemas.microsoft.com/office/powerpoint/2010/main" val="392761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51" name="Google Shape;51;p11"/>
          <p:cNvSpPr txBox="1">
            <a:spLocks noGrp="1"/>
          </p:cNvSpPr>
          <p:nvPr>
            <p:ph type="body" idx="1"/>
          </p:nvPr>
        </p:nvSpPr>
        <p:spPr>
          <a:xfrm>
            <a:off x="1190100" y="4470500"/>
            <a:ext cx="6763800" cy="6732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360"/>
              </a:spcBef>
              <a:spcAft>
                <a:spcPts val="0"/>
              </a:spcAft>
              <a:buClr>
                <a:srgbClr val="FFFFFF"/>
              </a:buClr>
              <a:buSzPts val="2000"/>
              <a:buFont typeface="Muli"/>
              <a:buNone/>
              <a:defRPr sz="2400" b="0" i="0" u="none" strike="noStrike" cap="none">
                <a:solidFill>
                  <a:srgbClr val="FFFFFF"/>
                </a:solidFill>
                <a:latin typeface="Muli"/>
                <a:ea typeface="Muli"/>
                <a:cs typeface="Muli"/>
                <a:sym typeface="Muli"/>
              </a:defRPr>
            </a:lvl1pPr>
            <a:lvl2pPr marL="914400" marR="0" lvl="1"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2pPr>
            <a:lvl3pPr marL="1371600" marR="0" lvl="2"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3pPr>
            <a:lvl4pPr marL="1828800" marR="0" lvl="3"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4pPr>
            <a:lvl5pPr marL="2286000" marR="0" lvl="4"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5pPr>
            <a:lvl6pPr marL="2743200" marR="0" lvl="5"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6pPr>
            <a:lvl7pPr marL="3200400" marR="0" lvl="6"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7pPr>
            <a:lvl8pPr marL="3657600" marR="0" lvl="7"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8pPr>
            <a:lvl9pPr marL="4114800" marR="0" lvl="8" indent="-228600" algn="l" rtl="0">
              <a:lnSpc>
                <a:spcPct val="100000"/>
              </a:lnSpc>
              <a:spcBef>
                <a:spcPts val="0"/>
              </a:spcBef>
              <a:spcAft>
                <a:spcPts val="0"/>
              </a:spcAft>
              <a:buClr>
                <a:srgbClr val="FFFFFF"/>
              </a:buClr>
              <a:buSzPts val="2400"/>
              <a:buFont typeface="Muli"/>
              <a:buNone/>
              <a:defRPr sz="2400" b="0" i="0" u="none" strike="noStrike" cap="none">
                <a:solidFill>
                  <a:srgbClr val="FFFFFF"/>
                </a:solidFill>
                <a:latin typeface="Muli"/>
                <a:ea typeface="Muli"/>
                <a:cs typeface="Muli"/>
                <a:sym typeface="Muli"/>
              </a:defRPr>
            </a:lvl9pPr>
          </a:lstStyle>
          <a:p>
            <a:endParaRPr/>
          </a:p>
        </p:txBody>
      </p:sp>
    </p:spTree>
    <p:extLst>
      <p:ext uri="{BB962C8B-B14F-4D97-AF65-F5344CB8AC3E}">
        <p14:creationId xmlns:p14="http://schemas.microsoft.com/office/powerpoint/2010/main" val="99256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Montserrat ExtraBold"/>
              <a:buNone/>
              <a:defRPr sz="3300" b="0" i="0" u="none" strike="noStrike" cap="none">
                <a:solidFill>
                  <a:schemeClr val="dk1"/>
                </a:solidFill>
                <a:latin typeface="Montserrat ExtraBold"/>
                <a:ea typeface="Montserrat ExtraBold"/>
                <a:cs typeface="Montserrat ExtraBold"/>
                <a:sym typeface="Montserrat Extra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ontserrat Light"/>
                <a:ea typeface="Montserrat Light"/>
                <a:cs typeface="Montserrat Light"/>
                <a:sym typeface="Montserrat Light"/>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ontserrat Light"/>
                <a:ea typeface="Montserrat Light"/>
                <a:cs typeface="Montserrat Light"/>
                <a:sym typeface="Montserrat Light"/>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Light"/>
                <a:ea typeface="Montserrat Light"/>
                <a:cs typeface="Montserrat Light"/>
                <a:sym typeface="Montserrat Light"/>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Light"/>
                <a:ea typeface="Montserrat Light"/>
                <a:cs typeface="Montserrat Light"/>
                <a:sym typeface="Montserrat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757575"/>
                </a:solidFill>
                <a:latin typeface="Montserrat"/>
                <a:ea typeface="Montserrat"/>
                <a:cs typeface="Montserrat"/>
                <a:sym typeface="Montserrat"/>
              </a:defRPr>
            </a:lvl1pPr>
            <a:lvl2pPr marR="0" lvl="1"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757575"/>
                </a:solidFill>
                <a:latin typeface="Montserrat"/>
                <a:ea typeface="Montserrat"/>
                <a:cs typeface="Montserrat"/>
                <a:sym typeface="Montserrat"/>
              </a:defRPr>
            </a:lvl1pPr>
            <a:lvl2pPr marR="0" lvl="1"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757575"/>
                </a:solidFill>
                <a:latin typeface="Montserrat"/>
                <a:ea typeface="Montserrat"/>
                <a:cs typeface="Montserrat"/>
                <a:sym typeface="Montserrat"/>
              </a:defRPr>
            </a:lvl1pPr>
            <a:lvl2pPr marL="0" marR="0" lvl="1" indent="0" algn="r" rtl="0">
              <a:spcBef>
                <a:spcPts val="0"/>
              </a:spcBef>
              <a:buNone/>
              <a:defRPr sz="900" b="0" i="0" u="none" strike="noStrike" cap="none">
                <a:solidFill>
                  <a:srgbClr val="757575"/>
                </a:solidFill>
                <a:latin typeface="Montserrat"/>
                <a:ea typeface="Montserrat"/>
                <a:cs typeface="Montserrat"/>
                <a:sym typeface="Montserrat"/>
              </a:defRPr>
            </a:lvl2pPr>
            <a:lvl3pPr marL="0" marR="0" lvl="2" indent="0" algn="r" rtl="0">
              <a:spcBef>
                <a:spcPts val="0"/>
              </a:spcBef>
              <a:buNone/>
              <a:defRPr sz="900" b="0" i="0" u="none" strike="noStrike" cap="none">
                <a:solidFill>
                  <a:srgbClr val="757575"/>
                </a:solidFill>
                <a:latin typeface="Montserrat"/>
                <a:ea typeface="Montserrat"/>
                <a:cs typeface="Montserrat"/>
                <a:sym typeface="Montserrat"/>
              </a:defRPr>
            </a:lvl3pPr>
            <a:lvl4pPr marL="0" marR="0" lvl="3" indent="0" algn="r" rtl="0">
              <a:spcBef>
                <a:spcPts val="0"/>
              </a:spcBef>
              <a:buNone/>
              <a:defRPr sz="900" b="0" i="0" u="none" strike="noStrike" cap="none">
                <a:solidFill>
                  <a:srgbClr val="757575"/>
                </a:solidFill>
                <a:latin typeface="Montserrat"/>
                <a:ea typeface="Montserrat"/>
                <a:cs typeface="Montserrat"/>
                <a:sym typeface="Montserrat"/>
              </a:defRPr>
            </a:lvl4pPr>
            <a:lvl5pPr marL="0" marR="0" lvl="4" indent="0" algn="r" rtl="0">
              <a:spcBef>
                <a:spcPts val="0"/>
              </a:spcBef>
              <a:buNone/>
              <a:defRPr sz="900" b="0" i="0" u="none" strike="noStrike" cap="none">
                <a:solidFill>
                  <a:srgbClr val="757575"/>
                </a:solidFill>
                <a:latin typeface="Montserrat"/>
                <a:ea typeface="Montserrat"/>
                <a:cs typeface="Montserrat"/>
                <a:sym typeface="Montserrat"/>
              </a:defRPr>
            </a:lvl5pPr>
            <a:lvl6pPr marL="0" marR="0" lvl="5" indent="0" algn="r" rtl="0">
              <a:spcBef>
                <a:spcPts val="0"/>
              </a:spcBef>
              <a:buNone/>
              <a:defRPr sz="900" b="0" i="0" u="none" strike="noStrike" cap="none">
                <a:solidFill>
                  <a:srgbClr val="757575"/>
                </a:solidFill>
                <a:latin typeface="Montserrat"/>
                <a:ea typeface="Montserrat"/>
                <a:cs typeface="Montserrat"/>
                <a:sym typeface="Montserrat"/>
              </a:defRPr>
            </a:lvl6pPr>
            <a:lvl7pPr marL="0" marR="0" lvl="6" indent="0" algn="r" rtl="0">
              <a:spcBef>
                <a:spcPts val="0"/>
              </a:spcBef>
              <a:buNone/>
              <a:defRPr sz="900" b="0" i="0" u="none" strike="noStrike" cap="none">
                <a:solidFill>
                  <a:srgbClr val="757575"/>
                </a:solidFill>
                <a:latin typeface="Montserrat"/>
                <a:ea typeface="Montserrat"/>
                <a:cs typeface="Montserrat"/>
                <a:sym typeface="Montserrat"/>
              </a:defRPr>
            </a:lvl7pPr>
            <a:lvl8pPr marL="0" marR="0" lvl="7" indent="0" algn="r" rtl="0">
              <a:spcBef>
                <a:spcPts val="0"/>
              </a:spcBef>
              <a:buNone/>
              <a:defRPr sz="900" b="0" i="0" u="none" strike="noStrike" cap="none">
                <a:solidFill>
                  <a:srgbClr val="757575"/>
                </a:solidFill>
                <a:latin typeface="Montserrat"/>
                <a:ea typeface="Montserrat"/>
                <a:cs typeface="Montserrat"/>
                <a:sym typeface="Montserrat"/>
              </a:defRPr>
            </a:lvl8pPr>
            <a:lvl9pPr marL="0" marR="0" lvl="8" indent="0" algn="r" rtl="0">
              <a:spcBef>
                <a:spcPts val="0"/>
              </a:spcBef>
              <a:buNone/>
              <a:defRPr sz="900" b="0" i="0" u="none" strike="noStrike" cap="none">
                <a:solidFill>
                  <a:srgbClr val="757575"/>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98849103"/>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8" r:id="rId5"/>
    <p:sldLayoutId id="2147483669" r:id="rId6"/>
    <p:sldLayoutId id="2147483670" r:id="rId7"/>
    <p:sldLayoutId id="2147483671"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48035D63-C19A-413E-B0B1-40421C98B06B}"/>
            </a:ext>
          </a:extLst>
        </p:cNvPr>
        <p:cNvGrpSpPr/>
        <p:nvPr/>
      </p:nvGrpSpPr>
      <p:grpSpPr>
        <a:xfrm>
          <a:off x="0" y="0"/>
          <a:ext cx="0" cy="0"/>
          <a:chOff x="0" y="0"/>
          <a:chExt cx="0" cy="0"/>
        </a:xfrm>
      </p:grpSpPr>
      <p:pic>
        <p:nvPicPr>
          <p:cNvPr id="167" name="Google Shape;167;p29" descr="A city with many tall buildings&#10;&#10;Description automatically generated">
            <a:extLst>
              <a:ext uri="{FF2B5EF4-FFF2-40B4-BE49-F238E27FC236}">
                <a16:creationId xmlns:a16="http://schemas.microsoft.com/office/drawing/2014/main" id="{C24F3405-34E0-8B3C-956F-5096F114E2CB}"/>
              </a:ext>
            </a:extLst>
          </p:cNvPr>
          <p:cNvPicPr preferRelativeResize="0"/>
          <p:nvPr/>
        </p:nvPicPr>
        <p:blipFill rotWithShape="1">
          <a:blip r:embed="rId3">
            <a:alphaModFix/>
          </a:blip>
          <a:srcRect t="28906" b="28907"/>
          <a:stretch/>
        </p:blipFill>
        <p:spPr>
          <a:xfrm>
            <a:off x="0" y="0"/>
            <a:ext cx="9144000" cy="5143500"/>
          </a:xfrm>
          <a:prstGeom prst="rect">
            <a:avLst/>
          </a:prstGeom>
          <a:noFill/>
          <a:ln>
            <a:noFill/>
          </a:ln>
        </p:spPr>
      </p:pic>
      <p:sp>
        <p:nvSpPr>
          <p:cNvPr id="168" name="Google Shape;168;p29">
            <a:extLst>
              <a:ext uri="{FF2B5EF4-FFF2-40B4-BE49-F238E27FC236}">
                <a16:creationId xmlns:a16="http://schemas.microsoft.com/office/drawing/2014/main" id="{D9972F35-A654-1CF6-2FBC-7B61FBB265E3}"/>
              </a:ext>
            </a:extLst>
          </p:cNvPr>
          <p:cNvSpPr/>
          <p:nvPr/>
        </p:nvSpPr>
        <p:spPr>
          <a:xfrm>
            <a:off x="0" y="0"/>
            <a:ext cx="9144000" cy="5143500"/>
          </a:xfrm>
          <a:prstGeom prst="rect">
            <a:avLst/>
          </a:prstGeom>
          <a:solidFill>
            <a:schemeClr val="dk2">
              <a:alpha val="43921"/>
            </a:scheme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69" name="Google Shape;169;p29">
            <a:extLst>
              <a:ext uri="{FF2B5EF4-FFF2-40B4-BE49-F238E27FC236}">
                <a16:creationId xmlns:a16="http://schemas.microsoft.com/office/drawing/2014/main" id="{5E5E62B3-2FFB-C3A2-157C-3A699929A21E}"/>
              </a:ext>
            </a:extLst>
          </p:cNvPr>
          <p:cNvSpPr txBox="1">
            <a:spLocks noGrp="1"/>
          </p:cNvSpPr>
          <p:nvPr>
            <p:ph type="ctrTitle"/>
          </p:nvPr>
        </p:nvSpPr>
        <p:spPr>
          <a:xfrm>
            <a:off x="1143000" y="1546831"/>
            <a:ext cx="68580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4500"/>
              <a:buFont typeface="Montserrat ExtraBold"/>
              <a:buNone/>
            </a:pPr>
            <a:r>
              <a:rPr lang="en" sz="3200" dirty="0">
                <a:solidFill>
                  <a:schemeClr val="lt1"/>
                </a:solidFill>
              </a:rPr>
              <a:t>Negotiation Skills and Risk Management</a:t>
            </a:r>
            <a:endParaRPr sz="3200" dirty="0"/>
          </a:p>
        </p:txBody>
      </p:sp>
      <p:sp>
        <p:nvSpPr>
          <p:cNvPr id="170" name="Google Shape;170;p29">
            <a:extLst>
              <a:ext uri="{FF2B5EF4-FFF2-40B4-BE49-F238E27FC236}">
                <a16:creationId xmlns:a16="http://schemas.microsoft.com/office/drawing/2014/main" id="{9753CC5C-51A2-6064-B12D-970439274F2E}"/>
              </a:ext>
            </a:extLst>
          </p:cNvPr>
          <p:cNvSpPr txBox="1">
            <a:spLocks noGrp="1"/>
          </p:cNvSpPr>
          <p:nvPr>
            <p:ph type="subTitle" idx="1"/>
          </p:nvPr>
        </p:nvSpPr>
        <p:spPr>
          <a:xfrm>
            <a:off x="1143000" y="1954412"/>
            <a:ext cx="6858000" cy="251222"/>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1800"/>
              <a:buNone/>
            </a:pPr>
            <a:r>
              <a:rPr lang="en" dirty="0">
                <a:solidFill>
                  <a:schemeClr val="lt1"/>
                </a:solidFill>
              </a:rPr>
              <a:t>MPB | </a:t>
            </a:r>
            <a:r>
              <a:rPr lang="en" dirty="0">
                <a:solidFill>
                  <a:schemeClr val="lt1"/>
                </a:solidFill>
                <a:latin typeface="Montserrat"/>
                <a:ea typeface="Montserrat"/>
                <a:cs typeface="Montserrat"/>
                <a:sym typeface="Montserrat"/>
              </a:rPr>
              <a:t>Leadership</a:t>
            </a:r>
            <a:r>
              <a:rPr lang="en" dirty="0">
                <a:solidFill>
                  <a:schemeClr val="lt1"/>
                </a:solidFill>
              </a:rPr>
              <a:t> Accelerated </a:t>
            </a:r>
            <a:endParaRPr dirty="0"/>
          </a:p>
        </p:txBody>
      </p:sp>
      <p:grpSp>
        <p:nvGrpSpPr>
          <p:cNvPr id="171" name="Google Shape;171;p29">
            <a:extLst>
              <a:ext uri="{FF2B5EF4-FFF2-40B4-BE49-F238E27FC236}">
                <a16:creationId xmlns:a16="http://schemas.microsoft.com/office/drawing/2014/main" id="{1C0C17B9-1B8C-50C0-2238-B2A115E2A22C}"/>
              </a:ext>
            </a:extLst>
          </p:cNvPr>
          <p:cNvGrpSpPr/>
          <p:nvPr/>
        </p:nvGrpSpPr>
        <p:grpSpPr>
          <a:xfrm>
            <a:off x="1952625" y="3549254"/>
            <a:ext cx="5238750" cy="535781"/>
            <a:chOff x="3035300" y="4275139"/>
            <a:chExt cx="6985000" cy="714374"/>
          </a:xfrm>
        </p:grpSpPr>
        <p:grpSp>
          <p:nvGrpSpPr>
            <p:cNvPr id="172" name="Google Shape;172;p29">
              <a:extLst>
                <a:ext uri="{FF2B5EF4-FFF2-40B4-BE49-F238E27FC236}">
                  <a16:creationId xmlns:a16="http://schemas.microsoft.com/office/drawing/2014/main" id="{95FE89AB-E4DF-8A26-FC3D-D65263B595DC}"/>
                </a:ext>
              </a:extLst>
            </p:cNvPr>
            <p:cNvGrpSpPr/>
            <p:nvPr/>
          </p:nvGrpSpPr>
          <p:grpSpPr>
            <a:xfrm>
              <a:off x="3035300" y="4275139"/>
              <a:ext cx="3060700" cy="714374"/>
              <a:chOff x="2762250" y="4275139"/>
              <a:chExt cx="3060700" cy="714374"/>
            </a:xfrm>
          </p:grpSpPr>
          <p:sp>
            <p:nvSpPr>
              <p:cNvPr id="173" name="Google Shape;173;p29">
                <a:extLst>
                  <a:ext uri="{FF2B5EF4-FFF2-40B4-BE49-F238E27FC236}">
                    <a16:creationId xmlns:a16="http://schemas.microsoft.com/office/drawing/2014/main" id="{0A2AE4AE-BB5D-37B8-5C8A-1B41F797E4CB}"/>
                  </a:ext>
                </a:extLst>
              </p:cNvPr>
              <p:cNvSpPr/>
              <p:nvPr/>
            </p:nvSpPr>
            <p:spPr>
              <a:xfrm>
                <a:off x="2762250" y="4275139"/>
                <a:ext cx="3060700" cy="714374"/>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74" name="Google Shape;174;p29">
                <a:extLst>
                  <a:ext uri="{FF2B5EF4-FFF2-40B4-BE49-F238E27FC236}">
                    <a16:creationId xmlns:a16="http://schemas.microsoft.com/office/drawing/2014/main" id="{9DABA647-AB72-8A06-4C4B-9B6E25828C7B}"/>
                  </a:ext>
                </a:extLst>
              </p:cNvPr>
              <p:cNvSpPr txBox="1"/>
              <p:nvPr/>
            </p:nvSpPr>
            <p:spPr>
              <a:xfrm>
                <a:off x="3263901" y="4447660"/>
                <a:ext cx="2057400" cy="379550"/>
              </a:xfrm>
              <a:prstGeom prst="rect">
                <a:avLst/>
              </a:prstGeom>
              <a:noFill/>
              <a:ln>
                <a:noFill/>
              </a:ln>
            </p:spPr>
            <p:txBody>
              <a:bodyPr spcFirstLastPara="1" wrap="square" lIns="68575" tIns="34275" rIns="68575"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FAF8FC"/>
                    </a:solidFill>
                    <a:effectLst/>
                    <a:uLnTx/>
                    <a:uFillTx/>
                    <a:latin typeface="Montserrat Light"/>
                    <a:ea typeface="Montserrat Light"/>
                    <a:cs typeface="Montserrat Light"/>
                    <a:sym typeface="Montserrat Light"/>
                  </a:rPr>
                  <a:t>May 2025</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75" name="Google Shape;175;p29">
              <a:extLst>
                <a:ext uri="{FF2B5EF4-FFF2-40B4-BE49-F238E27FC236}">
                  <a16:creationId xmlns:a16="http://schemas.microsoft.com/office/drawing/2014/main" id="{D146E8AF-52B0-E8B0-4496-53A103B11E2E}"/>
                </a:ext>
              </a:extLst>
            </p:cNvPr>
            <p:cNvGrpSpPr/>
            <p:nvPr/>
          </p:nvGrpSpPr>
          <p:grpSpPr>
            <a:xfrm>
              <a:off x="6959600" y="4275139"/>
              <a:ext cx="3060700" cy="714374"/>
              <a:chOff x="6527800" y="4275139"/>
              <a:chExt cx="3060700" cy="714374"/>
            </a:xfrm>
          </p:grpSpPr>
          <p:sp>
            <p:nvSpPr>
              <p:cNvPr id="176" name="Google Shape;176;p29">
                <a:extLst>
                  <a:ext uri="{FF2B5EF4-FFF2-40B4-BE49-F238E27FC236}">
                    <a16:creationId xmlns:a16="http://schemas.microsoft.com/office/drawing/2014/main" id="{BC81946C-3F8A-2AFA-FB7E-46F4ADED1A14}"/>
                  </a:ext>
                </a:extLst>
              </p:cNvPr>
              <p:cNvSpPr/>
              <p:nvPr/>
            </p:nvSpPr>
            <p:spPr>
              <a:xfrm>
                <a:off x="6527800" y="4275139"/>
                <a:ext cx="3060700" cy="714374"/>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77" name="Google Shape;177;p29">
                <a:extLst>
                  <a:ext uri="{FF2B5EF4-FFF2-40B4-BE49-F238E27FC236}">
                    <a16:creationId xmlns:a16="http://schemas.microsoft.com/office/drawing/2014/main" id="{89FE4F65-6790-C9F0-C1BE-89EF5EE1B3C6}"/>
                  </a:ext>
                </a:extLst>
              </p:cNvPr>
              <p:cNvSpPr txBox="1"/>
              <p:nvPr/>
            </p:nvSpPr>
            <p:spPr>
              <a:xfrm>
                <a:off x="6554099" y="4447667"/>
                <a:ext cx="3008100" cy="379550"/>
              </a:xfrm>
              <a:prstGeom prst="rect">
                <a:avLst/>
              </a:prstGeom>
              <a:noFill/>
              <a:ln>
                <a:noFill/>
              </a:ln>
            </p:spPr>
            <p:txBody>
              <a:bodyPr spcFirstLastPara="1" wrap="square" lIns="68575" tIns="34275" rIns="68575"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dirty="0">
                    <a:solidFill>
                      <a:srgbClr val="FAF8FC"/>
                    </a:solidFill>
                    <a:latin typeface="Montserrat Light"/>
                    <a:sym typeface="Montserrat Light"/>
                  </a:rPr>
                  <a:t>Trisha Daho, JD</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178" name="Google Shape;178;p29" descr="A logo with white text&#10;&#10;Description automatically generated">
            <a:extLst>
              <a:ext uri="{FF2B5EF4-FFF2-40B4-BE49-F238E27FC236}">
                <a16:creationId xmlns:a16="http://schemas.microsoft.com/office/drawing/2014/main" id="{77A59701-89AC-A25D-7F6D-1BA73A38B0A7}"/>
              </a:ext>
            </a:extLst>
          </p:cNvPr>
          <p:cNvPicPr preferRelativeResize="0"/>
          <p:nvPr/>
        </p:nvPicPr>
        <p:blipFill rotWithShape="1">
          <a:blip r:embed="rId4">
            <a:alphaModFix/>
          </a:blip>
          <a:srcRect/>
          <a:stretch/>
        </p:blipFill>
        <p:spPr>
          <a:xfrm>
            <a:off x="3777178" y="1055282"/>
            <a:ext cx="1589645" cy="651857"/>
          </a:xfrm>
          <a:prstGeom prst="rect">
            <a:avLst/>
          </a:prstGeom>
          <a:noFill/>
          <a:ln>
            <a:noFill/>
          </a:ln>
        </p:spPr>
      </p:pic>
      <p:sp>
        <p:nvSpPr>
          <p:cNvPr id="179" name="Google Shape;179;p29">
            <a:extLst>
              <a:ext uri="{FF2B5EF4-FFF2-40B4-BE49-F238E27FC236}">
                <a16:creationId xmlns:a16="http://schemas.microsoft.com/office/drawing/2014/main" id="{FAB1766E-1831-B53D-0432-135B71A0211F}"/>
              </a:ext>
            </a:extLst>
          </p:cNvPr>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a:ln>
                  <a:noFill/>
                </a:ln>
                <a:solidFill>
                  <a:srgbClr val="757575"/>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900" b="0" i="0" u="none" strike="noStrike" kern="0" cap="none" spc="0" normalizeH="0" baseline="0" noProof="0">
              <a:ln>
                <a:noFill/>
              </a:ln>
              <a:solidFill>
                <a:srgbClr val="757575"/>
              </a:solidFill>
              <a:effectLst/>
              <a:uLnTx/>
              <a:uFillTx/>
              <a:latin typeface="Montserrat"/>
              <a:sym typeface="Montserrat"/>
            </a:endParaRPr>
          </a:p>
        </p:txBody>
      </p:sp>
    </p:spTree>
    <p:extLst>
      <p:ext uri="{BB962C8B-B14F-4D97-AF65-F5344CB8AC3E}">
        <p14:creationId xmlns:p14="http://schemas.microsoft.com/office/powerpoint/2010/main" val="346205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4" name="Google Shape;194;p27"/>
          <p:cNvSpPr txBox="1">
            <a:spLocks noGrp="1"/>
          </p:cNvSpPr>
          <p:nvPr>
            <p:ph type="body" idx="1"/>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400"/>
              <a:buFont typeface="Georgia"/>
              <a:buNone/>
            </a:pPr>
            <a:endParaRPr sz="1600" b="0" i="1" u="none" strike="noStrike" cap="none" dirty="0">
              <a:solidFill>
                <a:schemeClr val="lt1"/>
              </a:solidFill>
              <a:latin typeface="Raleway"/>
              <a:ea typeface="Raleway"/>
              <a:cs typeface="Raleway"/>
              <a:sym typeface="Raleway"/>
            </a:endParaRPr>
          </a:p>
        </p:txBody>
      </p:sp>
      <p:sp>
        <p:nvSpPr>
          <p:cNvPr id="2" name="Rectangle 1">
            <a:extLst>
              <a:ext uri="{FF2B5EF4-FFF2-40B4-BE49-F238E27FC236}">
                <a16:creationId xmlns:a16="http://schemas.microsoft.com/office/drawing/2014/main" id="{6674F539-8AF7-A20D-B86B-5534A6248A8B}"/>
              </a:ext>
            </a:extLst>
          </p:cNvPr>
          <p:cNvSpPr/>
          <p:nvPr/>
        </p:nvSpPr>
        <p:spPr>
          <a:xfrm>
            <a:off x="0" y="4718525"/>
            <a:ext cx="9144000" cy="42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pic>
        <p:nvPicPr>
          <p:cNvPr id="5" name="Picture 4">
            <a:extLst>
              <a:ext uri="{FF2B5EF4-FFF2-40B4-BE49-F238E27FC236}">
                <a16:creationId xmlns:a16="http://schemas.microsoft.com/office/drawing/2014/main" id="{9F108B1F-2BF6-1F83-A75C-BDEB0BB5360D}"/>
              </a:ext>
            </a:extLst>
          </p:cNvPr>
          <p:cNvPicPr>
            <a:picLocks noChangeAspect="1"/>
          </p:cNvPicPr>
          <p:nvPr/>
        </p:nvPicPr>
        <p:blipFill>
          <a:blip r:embed="rId4"/>
          <a:stretch>
            <a:fillRect/>
          </a:stretch>
        </p:blipFill>
        <p:spPr>
          <a:xfrm>
            <a:off x="7530497" y="4718525"/>
            <a:ext cx="1495937" cy="415685"/>
          </a:xfrm>
          <a:prstGeom prst="rect">
            <a:avLst/>
          </a:prstGeom>
        </p:spPr>
      </p:pic>
      <p:sp>
        <p:nvSpPr>
          <p:cNvPr id="7" name="TextBox 6">
            <a:extLst>
              <a:ext uri="{FF2B5EF4-FFF2-40B4-BE49-F238E27FC236}">
                <a16:creationId xmlns:a16="http://schemas.microsoft.com/office/drawing/2014/main" id="{1419FF7E-5453-0B56-1FB0-BFF3309B4ED0}"/>
              </a:ext>
            </a:extLst>
          </p:cNvPr>
          <p:cNvSpPr txBox="1"/>
          <p:nvPr/>
        </p:nvSpPr>
        <p:spPr>
          <a:xfrm>
            <a:off x="2523319" y="2140786"/>
            <a:ext cx="4075611" cy="646331"/>
          </a:xfrm>
          <a:prstGeom prst="rect">
            <a:avLst/>
          </a:prstGeom>
          <a:noFill/>
        </p:spPr>
        <p:txBody>
          <a:bodyPr wrap="square" rtlCol="0">
            <a:spAutoFit/>
          </a:bodyPr>
          <a:lstStyle/>
          <a:p>
            <a:r>
              <a:rPr lang="en-US" sz="3600" b="1" dirty="0">
                <a:solidFill>
                  <a:schemeClr val="bg1"/>
                </a:solidFill>
              </a:rPr>
              <a:t>Negotiation Skills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43CD-373F-1764-4C00-3D4B426CF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39CC2-2A0B-7698-B568-AD1CDC373721}"/>
              </a:ext>
            </a:extLst>
          </p:cNvPr>
          <p:cNvSpPr>
            <a:spLocks noGrp="1"/>
          </p:cNvSpPr>
          <p:nvPr>
            <p:ph type="title"/>
          </p:nvPr>
        </p:nvSpPr>
        <p:spPr/>
        <p:txBody>
          <a:bodyPr/>
          <a:lstStyle/>
          <a:p>
            <a:r>
              <a:rPr lang="en-US" sz="2400" dirty="0"/>
              <a:t>Why Learn to Negotiate?</a:t>
            </a:r>
          </a:p>
        </p:txBody>
      </p:sp>
      <p:sp>
        <p:nvSpPr>
          <p:cNvPr id="3" name="Text Placeholder 2">
            <a:extLst>
              <a:ext uri="{FF2B5EF4-FFF2-40B4-BE49-F238E27FC236}">
                <a16:creationId xmlns:a16="http://schemas.microsoft.com/office/drawing/2014/main" id="{587FB8A5-1D7E-5485-8BA4-BED0A135F219}"/>
              </a:ext>
            </a:extLst>
          </p:cNvPr>
          <p:cNvSpPr>
            <a:spLocks noGrp="1"/>
          </p:cNvSpPr>
          <p:nvPr>
            <p:ph type="body" idx="1"/>
          </p:nvPr>
        </p:nvSpPr>
        <p:spPr/>
        <p:txBody>
          <a:bodyPr/>
          <a:lstStyle/>
          <a:p>
            <a:r>
              <a:rPr lang="en-US" dirty="0"/>
              <a:t>It requires exceptional observational and communication skills</a:t>
            </a:r>
          </a:p>
          <a:p>
            <a:r>
              <a:rPr lang="en-US" dirty="0"/>
              <a:t>It is something MPs don’t learn until they get to the MP seat oftentimes</a:t>
            </a:r>
          </a:p>
          <a:p>
            <a:r>
              <a:rPr lang="en-US" dirty="0"/>
              <a:t>It applies both inside and outside your firm</a:t>
            </a:r>
          </a:p>
          <a:p>
            <a:r>
              <a:rPr lang="en-US" dirty="0"/>
              <a:t>It can be a relationship builder if you do it correctly</a:t>
            </a:r>
          </a:p>
        </p:txBody>
      </p:sp>
    </p:spTree>
    <p:extLst>
      <p:ext uri="{BB962C8B-B14F-4D97-AF65-F5344CB8AC3E}">
        <p14:creationId xmlns:p14="http://schemas.microsoft.com/office/powerpoint/2010/main" val="113633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B8A4D-491F-4EDB-5302-E3A0B454EFD1}"/>
              </a:ext>
            </a:extLst>
          </p:cNvPr>
          <p:cNvSpPr>
            <a:spLocks noGrp="1"/>
          </p:cNvSpPr>
          <p:nvPr>
            <p:ph type="title"/>
          </p:nvPr>
        </p:nvSpPr>
        <p:spPr/>
        <p:txBody>
          <a:bodyPr/>
          <a:lstStyle/>
          <a:p>
            <a:r>
              <a:rPr lang="en-US" sz="2400" dirty="0"/>
              <a:t>Where You Negotiate:</a:t>
            </a:r>
          </a:p>
        </p:txBody>
      </p:sp>
      <p:sp>
        <p:nvSpPr>
          <p:cNvPr id="3" name="Text Placeholder 2">
            <a:extLst>
              <a:ext uri="{FF2B5EF4-FFF2-40B4-BE49-F238E27FC236}">
                <a16:creationId xmlns:a16="http://schemas.microsoft.com/office/drawing/2014/main" id="{10A2350E-F6E6-6B44-56C2-EEAEFC179770}"/>
              </a:ext>
            </a:extLst>
          </p:cNvPr>
          <p:cNvSpPr>
            <a:spLocks noGrp="1"/>
          </p:cNvSpPr>
          <p:nvPr>
            <p:ph type="body" idx="1"/>
          </p:nvPr>
        </p:nvSpPr>
        <p:spPr/>
        <p:txBody>
          <a:bodyPr/>
          <a:lstStyle/>
          <a:p>
            <a:r>
              <a:rPr lang="en-US" dirty="0"/>
              <a:t>Personal Relationships</a:t>
            </a:r>
          </a:p>
          <a:p>
            <a:r>
              <a:rPr lang="en-US" dirty="0"/>
              <a:t>Professional Personnel Conversations</a:t>
            </a:r>
          </a:p>
          <a:p>
            <a:r>
              <a:rPr lang="en-US" dirty="0"/>
              <a:t>Financial Decisions</a:t>
            </a:r>
          </a:p>
          <a:p>
            <a:r>
              <a:rPr lang="en-US" dirty="0"/>
              <a:t>Exiting Partners</a:t>
            </a:r>
          </a:p>
          <a:p>
            <a:r>
              <a:rPr lang="en-US" dirty="0"/>
              <a:t>Big Purchases </a:t>
            </a:r>
          </a:p>
          <a:p>
            <a:r>
              <a:rPr lang="en-US" dirty="0"/>
              <a:t>Firm M&amp;A</a:t>
            </a:r>
          </a:p>
          <a:p>
            <a:r>
              <a:rPr lang="en-US" dirty="0"/>
              <a:t>Banking</a:t>
            </a:r>
          </a:p>
          <a:p>
            <a:r>
              <a:rPr lang="en-US" dirty="0"/>
              <a:t>Risk Management</a:t>
            </a:r>
          </a:p>
        </p:txBody>
      </p:sp>
      <p:sp>
        <p:nvSpPr>
          <p:cNvPr id="8" name="Rectangle 7">
            <a:extLst>
              <a:ext uri="{FF2B5EF4-FFF2-40B4-BE49-F238E27FC236}">
                <a16:creationId xmlns:a16="http://schemas.microsoft.com/office/drawing/2014/main" id="{53F20A57-DB23-1E89-8B8C-1398AE0E508C}"/>
              </a:ext>
            </a:extLst>
          </p:cNvPr>
          <p:cNvSpPr/>
          <p:nvPr/>
        </p:nvSpPr>
        <p:spPr>
          <a:xfrm>
            <a:off x="0" y="4741817"/>
            <a:ext cx="9144000" cy="40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0087FAD-6861-4A59-6ABE-FEEBF6EBCEB6}"/>
              </a:ext>
            </a:extLst>
          </p:cNvPr>
          <p:cNvPicPr>
            <a:picLocks noChangeAspect="1"/>
          </p:cNvPicPr>
          <p:nvPr/>
        </p:nvPicPr>
        <p:blipFill>
          <a:blip r:embed="rId2"/>
          <a:stretch>
            <a:fillRect/>
          </a:stretch>
        </p:blipFill>
        <p:spPr>
          <a:xfrm>
            <a:off x="7537792" y="4762338"/>
            <a:ext cx="1495937" cy="365286"/>
          </a:xfrm>
          <a:prstGeom prst="rect">
            <a:avLst/>
          </a:prstGeom>
        </p:spPr>
      </p:pic>
    </p:spTree>
    <p:extLst>
      <p:ext uri="{BB962C8B-B14F-4D97-AF65-F5344CB8AC3E}">
        <p14:creationId xmlns:p14="http://schemas.microsoft.com/office/powerpoint/2010/main" val="180141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AD6D-2F88-734A-7416-742488BCA8B0}"/>
              </a:ext>
            </a:extLst>
          </p:cNvPr>
          <p:cNvSpPr>
            <a:spLocks noGrp="1"/>
          </p:cNvSpPr>
          <p:nvPr>
            <p:ph type="title"/>
          </p:nvPr>
        </p:nvSpPr>
        <p:spPr/>
        <p:txBody>
          <a:bodyPr/>
          <a:lstStyle/>
          <a:p>
            <a:r>
              <a:rPr lang="en-US" sz="2400" dirty="0"/>
              <a:t>It’s Really Just Great Communication!</a:t>
            </a:r>
          </a:p>
        </p:txBody>
      </p:sp>
      <p:sp>
        <p:nvSpPr>
          <p:cNvPr id="3" name="Text Placeholder 2">
            <a:extLst>
              <a:ext uri="{FF2B5EF4-FFF2-40B4-BE49-F238E27FC236}">
                <a16:creationId xmlns:a16="http://schemas.microsoft.com/office/drawing/2014/main" id="{E9B92B69-6503-E9FB-717A-49233E2C3EFE}"/>
              </a:ext>
            </a:extLst>
          </p:cNvPr>
          <p:cNvSpPr>
            <a:spLocks noGrp="1"/>
          </p:cNvSpPr>
          <p:nvPr>
            <p:ph type="body" idx="1"/>
          </p:nvPr>
        </p:nvSpPr>
        <p:spPr/>
        <p:txBody>
          <a:bodyPr/>
          <a:lstStyle/>
          <a:p>
            <a:pPr marL="101601" indent="0">
              <a:buNone/>
            </a:pPr>
            <a:r>
              <a:rPr lang="en-US" dirty="0"/>
              <a:t>4 stages of a negotiation conversation:</a:t>
            </a:r>
          </a:p>
          <a:p>
            <a:pPr marL="101601" indent="0">
              <a:buNone/>
            </a:pPr>
            <a:endParaRPr lang="en-US" dirty="0"/>
          </a:p>
          <a:p>
            <a:r>
              <a:rPr lang="en-US" dirty="0"/>
              <a:t>Prepare</a:t>
            </a:r>
          </a:p>
          <a:p>
            <a:r>
              <a:rPr lang="en-US" dirty="0"/>
              <a:t>Open</a:t>
            </a:r>
          </a:p>
          <a:p>
            <a:r>
              <a:rPr lang="en-US" dirty="0"/>
              <a:t>Negotiate</a:t>
            </a:r>
          </a:p>
          <a:p>
            <a:r>
              <a:rPr lang="en-US" dirty="0"/>
              <a:t>Close</a:t>
            </a:r>
          </a:p>
          <a:p>
            <a:pPr marL="101601" indent="0">
              <a:buNone/>
            </a:pPr>
            <a:endParaRPr lang="en-US" dirty="0"/>
          </a:p>
        </p:txBody>
      </p:sp>
      <p:sp>
        <p:nvSpPr>
          <p:cNvPr id="5" name="Rectangle 4">
            <a:extLst>
              <a:ext uri="{FF2B5EF4-FFF2-40B4-BE49-F238E27FC236}">
                <a16:creationId xmlns:a16="http://schemas.microsoft.com/office/drawing/2014/main" id="{E6B3EFCB-FB3F-1544-40AD-9ACFF146B480}"/>
              </a:ext>
            </a:extLst>
          </p:cNvPr>
          <p:cNvSpPr/>
          <p:nvPr/>
        </p:nvSpPr>
        <p:spPr>
          <a:xfrm>
            <a:off x="0" y="4741817"/>
            <a:ext cx="9144000" cy="40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ECD72FE-7EFE-120A-DD06-CD845C65EBE0}"/>
              </a:ext>
            </a:extLst>
          </p:cNvPr>
          <p:cNvPicPr>
            <a:picLocks noChangeAspect="1"/>
          </p:cNvPicPr>
          <p:nvPr/>
        </p:nvPicPr>
        <p:blipFill>
          <a:blip r:embed="rId2"/>
          <a:stretch>
            <a:fillRect/>
          </a:stretch>
        </p:blipFill>
        <p:spPr>
          <a:xfrm>
            <a:off x="7540656" y="4741817"/>
            <a:ext cx="1600963" cy="385807"/>
          </a:xfrm>
          <a:prstGeom prst="rect">
            <a:avLst/>
          </a:prstGeom>
        </p:spPr>
      </p:pic>
    </p:spTree>
    <p:extLst>
      <p:ext uri="{BB962C8B-B14F-4D97-AF65-F5344CB8AC3E}">
        <p14:creationId xmlns:p14="http://schemas.microsoft.com/office/powerpoint/2010/main" val="232328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78AF-77F1-46AE-0183-6BF67C9BD72F}"/>
              </a:ext>
            </a:extLst>
          </p:cNvPr>
          <p:cNvSpPr>
            <a:spLocks noGrp="1"/>
          </p:cNvSpPr>
          <p:nvPr>
            <p:ph type="title"/>
          </p:nvPr>
        </p:nvSpPr>
        <p:spPr/>
        <p:txBody>
          <a:bodyPr/>
          <a:lstStyle/>
          <a:p>
            <a:r>
              <a:rPr lang="en-US" sz="2400" dirty="0"/>
              <a:t>First of All:</a:t>
            </a:r>
          </a:p>
        </p:txBody>
      </p:sp>
      <p:sp>
        <p:nvSpPr>
          <p:cNvPr id="3" name="Text Placeholder 2">
            <a:extLst>
              <a:ext uri="{FF2B5EF4-FFF2-40B4-BE49-F238E27FC236}">
                <a16:creationId xmlns:a16="http://schemas.microsoft.com/office/drawing/2014/main" id="{D63863C0-8D59-AEA6-B84A-EAAAEDF56377}"/>
              </a:ext>
            </a:extLst>
          </p:cNvPr>
          <p:cNvSpPr>
            <a:spLocks noGrp="1"/>
          </p:cNvSpPr>
          <p:nvPr>
            <p:ph type="body" idx="1"/>
          </p:nvPr>
        </p:nvSpPr>
        <p:spPr/>
        <p:txBody>
          <a:bodyPr/>
          <a:lstStyle/>
          <a:p>
            <a:r>
              <a:rPr lang="en-US" dirty="0"/>
              <a:t>KNOW WHAT YOU REALLY WANT</a:t>
            </a:r>
          </a:p>
          <a:p>
            <a:r>
              <a:rPr lang="en-US" dirty="0"/>
              <a:t>Know why you want it</a:t>
            </a:r>
          </a:p>
          <a:p>
            <a:r>
              <a:rPr lang="en-US" dirty="0"/>
              <a:t>Anticipate what will be important to your negotiation partner</a:t>
            </a:r>
          </a:p>
          <a:p>
            <a:r>
              <a:rPr lang="en-US" dirty="0"/>
              <a:t>Anticipate the short and long term effects of the final agreement</a:t>
            </a:r>
          </a:p>
          <a:p>
            <a:r>
              <a:rPr lang="en-US" dirty="0"/>
              <a:t>What scenarios could make you both happy?</a:t>
            </a:r>
          </a:p>
          <a:p>
            <a:r>
              <a:rPr lang="en-US" dirty="0"/>
              <a:t>Check in with trusted partners on your plan and thoughts</a:t>
            </a:r>
          </a:p>
        </p:txBody>
      </p:sp>
    </p:spTree>
    <p:extLst>
      <p:ext uri="{BB962C8B-B14F-4D97-AF65-F5344CB8AC3E}">
        <p14:creationId xmlns:p14="http://schemas.microsoft.com/office/powerpoint/2010/main" val="149992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8F4A-6144-EF1F-778F-906C5C97130D}"/>
              </a:ext>
            </a:extLst>
          </p:cNvPr>
          <p:cNvSpPr>
            <a:spLocks noGrp="1"/>
          </p:cNvSpPr>
          <p:nvPr>
            <p:ph type="title"/>
          </p:nvPr>
        </p:nvSpPr>
        <p:spPr/>
        <p:txBody>
          <a:bodyPr/>
          <a:lstStyle/>
          <a:p>
            <a:r>
              <a:rPr lang="en-US" sz="3200" dirty="0"/>
              <a:t>Guiding Principles:</a:t>
            </a:r>
          </a:p>
        </p:txBody>
      </p:sp>
      <p:sp>
        <p:nvSpPr>
          <p:cNvPr id="3" name="Text Placeholder 2">
            <a:extLst>
              <a:ext uri="{FF2B5EF4-FFF2-40B4-BE49-F238E27FC236}">
                <a16:creationId xmlns:a16="http://schemas.microsoft.com/office/drawing/2014/main" id="{277B2A02-FF56-3C7F-F692-0186B59D1540}"/>
              </a:ext>
            </a:extLst>
          </p:cNvPr>
          <p:cNvSpPr>
            <a:spLocks noGrp="1"/>
          </p:cNvSpPr>
          <p:nvPr>
            <p:ph type="body" idx="1"/>
          </p:nvPr>
        </p:nvSpPr>
        <p:spPr/>
        <p:txBody>
          <a:bodyPr/>
          <a:lstStyle/>
          <a:p>
            <a:r>
              <a:rPr lang="en-US" sz="2000" dirty="0"/>
              <a:t>Make sure you have the decision maker!</a:t>
            </a:r>
          </a:p>
          <a:p>
            <a:r>
              <a:rPr lang="en-US" sz="2000" dirty="0"/>
              <a:t>Assume Nothing (but consider person’s needs)</a:t>
            </a:r>
          </a:p>
          <a:p>
            <a:r>
              <a:rPr lang="en-US" sz="2000" dirty="0"/>
              <a:t>Use and focus on objective criteria for establishing an agreement (substantive v. psychological)</a:t>
            </a:r>
          </a:p>
          <a:p>
            <a:r>
              <a:rPr lang="en-US" sz="2000" dirty="0"/>
              <a:t>Have tactical empathy for the person, but be hard on the potential problem/solution</a:t>
            </a:r>
          </a:p>
          <a:p>
            <a:r>
              <a:rPr lang="en-US" sz="2000" dirty="0"/>
              <a:t>Know what you care about, but don’t be hellbent on an outcome (I call this coming with the right energy) </a:t>
            </a:r>
          </a:p>
          <a:p>
            <a:r>
              <a:rPr lang="en-US" sz="2000" dirty="0"/>
              <a:t>No can be the most powerful sentence</a:t>
            </a:r>
          </a:p>
          <a:p>
            <a:endParaRPr lang="en-US" sz="1800" dirty="0"/>
          </a:p>
          <a:p>
            <a:endParaRPr lang="en-US" sz="1800" dirty="0"/>
          </a:p>
        </p:txBody>
      </p:sp>
    </p:spTree>
    <p:extLst>
      <p:ext uri="{BB962C8B-B14F-4D97-AF65-F5344CB8AC3E}">
        <p14:creationId xmlns:p14="http://schemas.microsoft.com/office/powerpoint/2010/main" val="988915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7BF1-FCAF-F163-1845-01FE6943B3A6}"/>
              </a:ext>
            </a:extLst>
          </p:cNvPr>
          <p:cNvSpPr>
            <a:spLocks noGrp="1"/>
          </p:cNvSpPr>
          <p:nvPr>
            <p:ph type="title"/>
          </p:nvPr>
        </p:nvSpPr>
        <p:spPr/>
        <p:txBody>
          <a:bodyPr/>
          <a:lstStyle/>
          <a:p>
            <a:r>
              <a:rPr lang="en-US" sz="2400" dirty="0"/>
              <a:t>The Psychological</a:t>
            </a:r>
          </a:p>
        </p:txBody>
      </p:sp>
      <p:sp>
        <p:nvSpPr>
          <p:cNvPr id="3" name="Text Placeholder 2">
            <a:extLst>
              <a:ext uri="{FF2B5EF4-FFF2-40B4-BE49-F238E27FC236}">
                <a16:creationId xmlns:a16="http://schemas.microsoft.com/office/drawing/2014/main" id="{B1C27182-5B74-2200-9272-D2387DFBCCE0}"/>
              </a:ext>
            </a:extLst>
          </p:cNvPr>
          <p:cNvSpPr>
            <a:spLocks noGrp="1"/>
          </p:cNvSpPr>
          <p:nvPr>
            <p:ph type="body" idx="1"/>
          </p:nvPr>
        </p:nvSpPr>
        <p:spPr>
          <a:xfrm>
            <a:off x="628650" y="1105851"/>
            <a:ext cx="7886700" cy="2931797"/>
          </a:xfrm>
        </p:spPr>
        <p:txBody>
          <a:bodyPr/>
          <a:lstStyle/>
          <a:p>
            <a:pPr>
              <a:buFont typeface="Wingdings" panose="05000000000000000000" pitchFamily="2" charset="2"/>
              <a:buChar char="§"/>
            </a:pPr>
            <a:r>
              <a:rPr lang="en-US" sz="1400" dirty="0">
                <a:latin typeface="+mn-lt"/>
              </a:rPr>
              <a:t>Do not be emotional and help the other person to stay unemotional too</a:t>
            </a:r>
          </a:p>
          <a:p>
            <a:pPr>
              <a:buFont typeface="Wingdings" panose="05000000000000000000" pitchFamily="2" charset="2"/>
              <a:buChar char="§"/>
            </a:pPr>
            <a:r>
              <a:rPr lang="en-US" sz="1400" dirty="0">
                <a:latin typeface="+mn-lt"/>
              </a:rPr>
              <a:t>Do not be committed to one result EVER</a:t>
            </a:r>
          </a:p>
          <a:p>
            <a:pPr algn="l">
              <a:buFont typeface="Wingdings" panose="05000000000000000000" pitchFamily="2" charset="2"/>
              <a:buChar char="§"/>
            </a:pPr>
            <a:r>
              <a:rPr lang="en-US" sz="1400" b="0" i="0" dirty="0">
                <a:solidFill>
                  <a:schemeClr val="bg2"/>
                </a:solidFill>
                <a:effectLst/>
                <a:latin typeface="+mn-lt"/>
              </a:rPr>
              <a:t>Always start by trying to empathize with the other side.</a:t>
            </a:r>
          </a:p>
          <a:p>
            <a:pPr algn="l">
              <a:buFont typeface="Wingdings" panose="05000000000000000000" pitchFamily="2" charset="2"/>
              <a:buChar char="§"/>
            </a:pPr>
            <a:r>
              <a:rPr lang="en-US" sz="1400" b="0" i="0" dirty="0">
                <a:solidFill>
                  <a:schemeClr val="bg2"/>
                </a:solidFill>
                <a:effectLst/>
                <a:latin typeface="+mn-lt"/>
              </a:rPr>
              <a:t>Be authentic with your emotions. </a:t>
            </a:r>
          </a:p>
          <a:p>
            <a:pPr algn="l">
              <a:buFont typeface="Wingdings" panose="05000000000000000000" pitchFamily="2" charset="2"/>
              <a:buChar char="§"/>
            </a:pPr>
            <a:r>
              <a:rPr lang="en-US" sz="1400" dirty="0">
                <a:solidFill>
                  <a:schemeClr val="bg2"/>
                </a:solidFill>
                <a:latin typeface="+mn-lt"/>
              </a:rPr>
              <a:t>Start with what is easy to agree on, and small requests</a:t>
            </a:r>
            <a:endParaRPr lang="en-US" sz="1400" b="0" i="0" dirty="0">
              <a:solidFill>
                <a:schemeClr val="bg2"/>
              </a:solidFill>
              <a:effectLst/>
              <a:latin typeface="+mn-lt"/>
            </a:endParaRPr>
          </a:p>
          <a:p>
            <a:pPr algn="l">
              <a:buFont typeface="Wingdings" panose="05000000000000000000" pitchFamily="2" charset="2"/>
              <a:buChar char="§"/>
            </a:pPr>
            <a:r>
              <a:rPr lang="en-US" sz="1400" b="0" i="0" dirty="0">
                <a:solidFill>
                  <a:schemeClr val="bg2"/>
                </a:solidFill>
                <a:effectLst/>
                <a:latin typeface="+mn-lt"/>
              </a:rPr>
              <a:t>Give people a sense of control by letting them know they're always free to make their own choices.</a:t>
            </a:r>
          </a:p>
          <a:p>
            <a:pPr algn="l">
              <a:buFont typeface="Wingdings" panose="05000000000000000000" pitchFamily="2" charset="2"/>
              <a:buChar char="§"/>
            </a:pPr>
            <a:r>
              <a:rPr lang="en-US" sz="1400" b="0" i="0" dirty="0">
                <a:solidFill>
                  <a:schemeClr val="bg2"/>
                </a:solidFill>
                <a:effectLst/>
                <a:latin typeface="+mn-lt"/>
              </a:rPr>
              <a:t>If you're squeamish about negotiating, pretend you're doing it on behalf of someone else.</a:t>
            </a:r>
          </a:p>
          <a:p>
            <a:pPr algn="l">
              <a:buFont typeface="Wingdings" panose="05000000000000000000" pitchFamily="2" charset="2"/>
              <a:buChar char="§"/>
            </a:pPr>
            <a:r>
              <a:rPr lang="en-US" sz="1400" b="0" i="0" dirty="0">
                <a:solidFill>
                  <a:schemeClr val="bg2"/>
                </a:solidFill>
                <a:effectLst/>
                <a:latin typeface="+mn-lt"/>
              </a:rPr>
              <a:t>Invest in a long-term relationship with your negotiating partner. Be fair and generous, but don't let yourself be exploited.</a:t>
            </a:r>
          </a:p>
          <a:p>
            <a:pPr>
              <a:buFont typeface="Wingdings" panose="05000000000000000000" pitchFamily="2" charset="2"/>
              <a:buChar char="§"/>
            </a:pPr>
            <a:r>
              <a:rPr lang="en-US" sz="1400" dirty="0">
                <a:solidFill>
                  <a:schemeClr val="bg2"/>
                </a:solidFill>
                <a:latin typeface="+mn-lt"/>
              </a:rPr>
              <a:t>If either party gets emotional, back off and come back</a:t>
            </a:r>
          </a:p>
        </p:txBody>
      </p:sp>
    </p:spTree>
    <p:extLst>
      <p:ext uri="{BB962C8B-B14F-4D97-AF65-F5344CB8AC3E}">
        <p14:creationId xmlns:p14="http://schemas.microsoft.com/office/powerpoint/2010/main" val="2466708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86FC-049F-5790-FD91-6258BE0DEE23}"/>
              </a:ext>
            </a:extLst>
          </p:cNvPr>
          <p:cNvSpPr>
            <a:spLocks noGrp="1"/>
          </p:cNvSpPr>
          <p:nvPr>
            <p:ph type="title"/>
          </p:nvPr>
        </p:nvSpPr>
        <p:spPr/>
        <p:txBody>
          <a:bodyPr/>
          <a:lstStyle/>
          <a:p>
            <a:r>
              <a:rPr lang="en-US" sz="3200" dirty="0"/>
              <a:t>Prepare Stage:</a:t>
            </a:r>
          </a:p>
        </p:txBody>
      </p:sp>
      <p:sp>
        <p:nvSpPr>
          <p:cNvPr id="3" name="Text Placeholder 2">
            <a:extLst>
              <a:ext uri="{FF2B5EF4-FFF2-40B4-BE49-F238E27FC236}">
                <a16:creationId xmlns:a16="http://schemas.microsoft.com/office/drawing/2014/main" id="{21D55B8E-774C-348C-18DB-88D5C2CABF23}"/>
              </a:ext>
            </a:extLst>
          </p:cNvPr>
          <p:cNvSpPr>
            <a:spLocks noGrp="1"/>
          </p:cNvSpPr>
          <p:nvPr>
            <p:ph type="body" idx="1"/>
          </p:nvPr>
        </p:nvSpPr>
        <p:spPr/>
        <p:txBody>
          <a:bodyPr/>
          <a:lstStyle/>
          <a:p>
            <a:r>
              <a:rPr lang="en-US" dirty="0"/>
              <a:t>Gather info about:</a:t>
            </a:r>
          </a:p>
          <a:p>
            <a:pPr lvl="1"/>
            <a:r>
              <a:rPr lang="en-US" dirty="0"/>
              <a:t>External Factors </a:t>
            </a:r>
          </a:p>
          <a:p>
            <a:pPr lvl="1"/>
            <a:r>
              <a:rPr lang="en-US" dirty="0"/>
              <a:t>The Other Party</a:t>
            </a:r>
          </a:p>
          <a:p>
            <a:pPr lvl="1"/>
            <a:r>
              <a:rPr lang="en-US" dirty="0"/>
              <a:t>Critical Needs of Yours</a:t>
            </a:r>
          </a:p>
          <a:p>
            <a:r>
              <a:rPr lang="en-US" dirty="0"/>
              <a:t>Determine your desirable outcomes</a:t>
            </a:r>
          </a:p>
          <a:p>
            <a:r>
              <a:rPr lang="en-US" dirty="0"/>
              <a:t>Determine your dealbreaker scenarios</a:t>
            </a:r>
          </a:p>
          <a:p>
            <a:r>
              <a:rPr lang="en-US" dirty="0"/>
              <a:t>What are the interests and needs of the other person?</a:t>
            </a:r>
          </a:p>
          <a:p>
            <a:r>
              <a:rPr lang="en-US" dirty="0"/>
              <a:t>Plan Your Approach</a:t>
            </a:r>
          </a:p>
        </p:txBody>
      </p:sp>
    </p:spTree>
    <p:extLst>
      <p:ext uri="{BB962C8B-B14F-4D97-AF65-F5344CB8AC3E}">
        <p14:creationId xmlns:p14="http://schemas.microsoft.com/office/powerpoint/2010/main" val="2198911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25F55-3977-1426-460B-FCC12C43E21D}"/>
              </a:ext>
            </a:extLst>
          </p:cNvPr>
          <p:cNvSpPr>
            <a:spLocks noGrp="1"/>
          </p:cNvSpPr>
          <p:nvPr>
            <p:ph type="title"/>
          </p:nvPr>
        </p:nvSpPr>
        <p:spPr/>
        <p:txBody>
          <a:bodyPr/>
          <a:lstStyle/>
          <a:p>
            <a:r>
              <a:rPr lang="en-US" sz="3200" dirty="0"/>
              <a:t>Opening:</a:t>
            </a:r>
          </a:p>
        </p:txBody>
      </p:sp>
      <p:sp>
        <p:nvSpPr>
          <p:cNvPr id="3" name="Text Placeholder 2">
            <a:extLst>
              <a:ext uri="{FF2B5EF4-FFF2-40B4-BE49-F238E27FC236}">
                <a16:creationId xmlns:a16="http://schemas.microsoft.com/office/drawing/2014/main" id="{8197DE0B-8A06-4935-ABD3-66885A1D8486}"/>
              </a:ext>
            </a:extLst>
          </p:cNvPr>
          <p:cNvSpPr>
            <a:spLocks noGrp="1"/>
          </p:cNvSpPr>
          <p:nvPr>
            <p:ph type="body" idx="1"/>
          </p:nvPr>
        </p:nvSpPr>
        <p:spPr/>
        <p:txBody>
          <a:bodyPr/>
          <a:lstStyle/>
          <a:p>
            <a:r>
              <a:rPr lang="en-US" dirty="0"/>
              <a:t>Establish rapport authentically</a:t>
            </a:r>
          </a:p>
          <a:p>
            <a:r>
              <a:rPr lang="en-US" dirty="0"/>
              <a:t>Share Your Agenda, invite theirs</a:t>
            </a:r>
          </a:p>
          <a:p>
            <a:r>
              <a:rPr lang="en-US" dirty="0"/>
              <a:t>Establish an emotional connection around a great result</a:t>
            </a:r>
          </a:p>
          <a:p>
            <a:pPr marL="101601" indent="0">
              <a:buNone/>
            </a:pPr>
            <a:endParaRPr lang="en-US" dirty="0"/>
          </a:p>
        </p:txBody>
      </p:sp>
    </p:spTree>
    <p:extLst>
      <p:ext uri="{BB962C8B-B14F-4D97-AF65-F5344CB8AC3E}">
        <p14:creationId xmlns:p14="http://schemas.microsoft.com/office/powerpoint/2010/main" val="202236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3FDF-DE9A-33CD-4873-2F3E693A0655}"/>
              </a:ext>
            </a:extLst>
          </p:cNvPr>
          <p:cNvSpPr>
            <a:spLocks noGrp="1"/>
          </p:cNvSpPr>
          <p:nvPr>
            <p:ph type="title"/>
          </p:nvPr>
        </p:nvSpPr>
        <p:spPr/>
        <p:txBody>
          <a:bodyPr/>
          <a:lstStyle/>
          <a:p>
            <a:r>
              <a:rPr lang="en-US" sz="3200" dirty="0"/>
              <a:t>Negotiating:</a:t>
            </a:r>
          </a:p>
        </p:txBody>
      </p:sp>
      <p:sp>
        <p:nvSpPr>
          <p:cNvPr id="3" name="Text Placeholder 2">
            <a:extLst>
              <a:ext uri="{FF2B5EF4-FFF2-40B4-BE49-F238E27FC236}">
                <a16:creationId xmlns:a16="http://schemas.microsoft.com/office/drawing/2014/main" id="{387C0E85-D673-C195-8CDC-71986DC96ECB}"/>
              </a:ext>
            </a:extLst>
          </p:cNvPr>
          <p:cNvSpPr>
            <a:spLocks noGrp="1"/>
          </p:cNvSpPr>
          <p:nvPr>
            <p:ph type="body" idx="1"/>
          </p:nvPr>
        </p:nvSpPr>
        <p:spPr/>
        <p:txBody>
          <a:bodyPr/>
          <a:lstStyle/>
          <a:p>
            <a:r>
              <a:rPr lang="en-US" dirty="0"/>
              <a:t>Present YOUR proposal</a:t>
            </a:r>
          </a:p>
          <a:p>
            <a:r>
              <a:rPr lang="en-US" dirty="0"/>
              <a:t>Listen to understand</a:t>
            </a:r>
          </a:p>
          <a:p>
            <a:pPr lvl="1"/>
            <a:r>
              <a:rPr lang="en-US" dirty="0"/>
              <a:t>Listen</a:t>
            </a:r>
          </a:p>
          <a:p>
            <a:pPr lvl="1"/>
            <a:r>
              <a:rPr lang="en-US" dirty="0"/>
              <a:t>Reflect (emotionally compelling)</a:t>
            </a:r>
          </a:p>
          <a:p>
            <a:pPr lvl="1"/>
            <a:r>
              <a:rPr lang="en-US" dirty="0"/>
              <a:t>Probe to get real issues/concerns/wants</a:t>
            </a:r>
          </a:p>
          <a:p>
            <a:r>
              <a:rPr lang="en-US" dirty="0"/>
              <a:t>Acknowledge and Address Concerns</a:t>
            </a:r>
          </a:p>
          <a:p>
            <a:r>
              <a:rPr lang="en-US" dirty="0"/>
              <a:t>Focus on interests, not positions (WHY)</a:t>
            </a:r>
          </a:p>
          <a:p>
            <a:endParaRPr lang="en-US" dirty="0"/>
          </a:p>
        </p:txBody>
      </p:sp>
    </p:spTree>
    <p:extLst>
      <p:ext uri="{BB962C8B-B14F-4D97-AF65-F5344CB8AC3E}">
        <p14:creationId xmlns:p14="http://schemas.microsoft.com/office/powerpoint/2010/main" val="2660679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2" name="Google Shape;72;p1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450"/>
              <a:buFont typeface="Raleway"/>
              <a:buNone/>
            </a:pPr>
            <a:r>
              <a:rPr lang="en" sz="2800" b="1" dirty="0">
                <a:latin typeface="Montserrat Light" panose="00000400000000000000" pitchFamily="2" charset="0"/>
                <a:ea typeface="Raleway"/>
                <a:cs typeface="Raleway"/>
                <a:sym typeface="Raleway"/>
              </a:rPr>
              <a:t>Our Agenda</a:t>
            </a:r>
            <a:endParaRPr sz="2800" b="1" dirty="0">
              <a:latin typeface="Montserrat Light" panose="00000400000000000000" pitchFamily="2" charset="0"/>
            </a:endParaRPr>
          </a:p>
        </p:txBody>
      </p:sp>
      <p:sp>
        <p:nvSpPr>
          <p:cNvPr id="71" name="Google Shape;71;p14"/>
          <p:cNvSpPr txBox="1">
            <a:spLocks noGrp="1"/>
          </p:cNvSpPr>
          <p:nvPr>
            <p:ph type="body" idx="1"/>
          </p:nvPr>
        </p:nvSpPr>
        <p:spPr>
          <a:xfrm>
            <a:off x="628650" y="1335404"/>
            <a:ext cx="4662678" cy="290741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p>
            <a:pPr marL="457200" marR="0" lvl="0" indent="-381000" algn="l" rtl="0">
              <a:lnSpc>
                <a:spcPct val="80000"/>
              </a:lnSpc>
              <a:spcBef>
                <a:spcPts val="0"/>
              </a:spcBef>
              <a:spcAft>
                <a:spcPts val="0"/>
              </a:spcAft>
              <a:buClr>
                <a:schemeClr val="lt1"/>
              </a:buClr>
              <a:buSzPts val="2400"/>
              <a:buFont typeface="Raleway"/>
              <a:buChar char="➜"/>
            </a:pPr>
            <a:r>
              <a:rPr lang="en" sz="2400" b="1" dirty="0">
                <a:solidFill>
                  <a:schemeClr val="bg1"/>
                </a:solidFill>
                <a:latin typeface="Montserrat Light" panose="00000400000000000000" pitchFamily="2" charset="0"/>
                <a:sym typeface="Raleway"/>
              </a:rPr>
              <a:t>In</a:t>
            </a:r>
            <a:r>
              <a:rPr lang="en-US" sz="2400" b="1" dirty="0" err="1">
                <a:solidFill>
                  <a:schemeClr val="bg1"/>
                </a:solidFill>
                <a:latin typeface="Montserrat Light" panose="00000400000000000000" pitchFamily="2" charset="0"/>
                <a:sym typeface="Raleway"/>
              </a:rPr>
              <a:t>tro</a:t>
            </a:r>
            <a:endParaRPr lang="en-US" sz="2400" b="1" dirty="0">
              <a:solidFill>
                <a:schemeClr val="bg1"/>
              </a:solidFill>
              <a:latin typeface="Montserrat Light" panose="00000400000000000000" pitchFamily="2" charset="0"/>
              <a:sym typeface="Raleway"/>
            </a:endParaRPr>
          </a:p>
          <a:p>
            <a:pPr marL="457200" marR="0" lvl="0" indent="-381000" algn="l" rtl="0">
              <a:lnSpc>
                <a:spcPct val="80000"/>
              </a:lnSpc>
              <a:spcBef>
                <a:spcPts val="0"/>
              </a:spcBef>
              <a:spcAft>
                <a:spcPts val="0"/>
              </a:spcAft>
              <a:buClr>
                <a:schemeClr val="lt1"/>
              </a:buClr>
              <a:buSzPts val="2400"/>
              <a:buFont typeface="Raleway"/>
              <a:buChar char="➜"/>
            </a:pPr>
            <a:r>
              <a:rPr lang="en-US" sz="2400" b="1" dirty="0">
                <a:solidFill>
                  <a:schemeClr val="bg1"/>
                </a:solidFill>
                <a:latin typeface="Montserrat Light" panose="00000400000000000000" pitchFamily="2" charset="0"/>
                <a:sym typeface="Raleway"/>
              </a:rPr>
              <a:t>The Times In Which We Live</a:t>
            </a:r>
          </a:p>
          <a:p>
            <a:pPr marL="457200" marR="0" lvl="0" indent="-381000" algn="l" rtl="0">
              <a:lnSpc>
                <a:spcPct val="80000"/>
              </a:lnSpc>
              <a:spcBef>
                <a:spcPts val="0"/>
              </a:spcBef>
              <a:spcAft>
                <a:spcPts val="0"/>
              </a:spcAft>
              <a:buClr>
                <a:schemeClr val="lt1"/>
              </a:buClr>
              <a:buSzPts val="2400"/>
              <a:buFont typeface="Raleway"/>
              <a:buChar char="➜"/>
            </a:pPr>
            <a:r>
              <a:rPr lang="en-US" sz="2400" b="1" dirty="0">
                <a:solidFill>
                  <a:schemeClr val="bg1"/>
                </a:solidFill>
                <a:latin typeface="Montserrat Light" panose="00000400000000000000" pitchFamily="2" charset="0"/>
                <a:sym typeface="Raleway"/>
              </a:rPr>
              <a:t>Risk Management </a:t>
            </a:r>
          </a:p>
          <a:p>
            <a:pPr marL="457200" marR="0" lvl="0" indent="-381000" algn="l" rtl="0">
              <a:lnSpc>
                <a:spcPct val="80000"/>
              </a:lnSpc>
              <a:spcBef>
                <a:spcPts val="0"/>
              </a:spcBef>
              <a:spcAft>
                <a:spcPts val="0"/>
              </a:spcAft>
              <a:buClr>
                <a:schemeClr val="lt1"/>
              </a:buClr>
              <a:buSzPts val="2400"/>
              <a:buFont typeface="Raleway"/>
              <a:buChar char="➜"/>
            </a:pPr>
            <a:r>
              <a:rPr lang="en-US" sz="2400" b="1" dirty="0">
                <a:solidFill>
                  <a:schemeClr val="bg1"/>
                </a:solidFill>
                <a:latin typeface="Montserrat Light" panose="00000400000000000000" pitchFamily="2" charset="0"/>
                <a:sym typeface="Raleway"/>
              </a:rPr>
              <a:t>Intro to Negotiation Skills</a:t>
            </a:r>
          </a:p>
          <a:p>
            <a:pPr marL="457200" marR="0" lvl="0" indent="-381000" algn="l" rtl="0">
              <a:lnSpc>
                <a:spcPct val="80000"/>
              </a:lnSpc>
              <a:spcBef>
                <a:spcPts val="0"/>
              </a:spcBef>
              <a:spcAft>
                <a:spcPts val="0"/>
              </a:spcAft>
              <a:buClr>
                <a:schemeClr val="lt1"/>
              </a:buClr>
              <a:buSzPts val="2400"/>
              <a:buFont typeface="Raleway"/>
              <a:buChar char="➜"/>
            </a:pPr>
            <a:r>
              <a:rPr lang="en-US" sz="2400" b="1" dirty="0">
                <a:solidFill>
                  <a:schemeClr val="bg1"/>
                </a:solidFill>
                <a:latin typeface="Montserrat Light" panose="00000400000000000000" pitchFamily="2" charset="0"/>
                <a:sym typeface="Raleway"/>
              </a:rPr>
              <a:t>Psychological/Emotional</a:t>
            </a:r>
          </a:p>
          <a:p>
            <a:pPr marL="457200" marR="0" lvl="0" indent="-381000" algn="l" rtl="0">
              <a:lnSpc>
                <a:spcPct val="80000"/>
              </a:lnSpc>
              <a:spcBef>
                <a:spcPts val="0"/>
              </a:spcBef>
              <a:spcAft>
                <a:spcPts val="0"/>
              </a:spcAft>
              <a:buClr>
                <a:schemeClr val="lt1"/>
              </a:buClr>
              <a:buSzPts val="2400"/>
              <a:buFont typeface="Raleway"/>
              <a:buChar char="➜"/>
            </a:pPr>
            <a:r>
              <a:rPr lang="en-US" sz="2400" b="1" dirty="0">
                <a:solidFill>
                  <a:schemeClr val="bg1"/>
                </a:solidFill>
                <a:latin typeface="Montserrat Light" panose="00000400000000000000" pitchFamily="2" charset="0"/>
                <a:sym typeface="Raleway"/>
              </a:rPr>
              <a:t>Objective/Substantive</a:t>
            </a:r>
          </a:p>
          <a:p>
            <a:pPr marL="457200" marR="0" lvl="0" indent="-381000" algn="l" rtl="0">
              <a:lnSpc>
                <a:spcPct val="80000"/>
              </a:lnSpc>
              <a:spcBef>
                <a:spcPts val="0"/>
              </a:spcBef>
              <a:spcAft>
                <a:spcPts val="0"/>
              </a:spcAft>
              <a:buClr>
                <a:schemeClr val="lt1"/>
              </a:buClr>
              <a:buSzPts val="2400"/>
              <a:buFont typeface="Raleway"/>
              <a:buChar char="➜"/>
            </a:pPr>
            <a:r>
              <a:rPr lang="en-US" sz="2400" b="1" dirty="0">
                <a:solidFill>
                  <a:schemeClr val="bg1"/>
                </a:solidFill>
                <a:latin typeface="Montserrat Light" panose="00000400000000000000" pitchFamily="2" charset="0"/>
                <a:sym typeface="Raleway"/>
              </a:rPr>
              <a:t>Exercise – Scenarios</a:t>
            </a:r>
          </a:p>
          <a:p>
            <a:pPr marL="457200" marR="0" lvl="0" indent="-381000" algn="l" rtl="0">
              <a:lnSpc>
                <a:spcPct val="80000"/>
              </a:lnSpc>
              <a:spcBef>
                <a:spcPts val="0"/>
              </a:spcBef>
              <a:spcAft>
                <a:spcPts val="0"/>
              </a:spcAft>
              <a:buClr>
                <a:schemeClr val="lt1"/>
              </a:buClr>
              <a:buSzPts val="2400"/>
              <a:buFont typeface="Raleway"/>
              <a:buChar char="➜"/>
            </a:pPr>
            <a:r>
              <a:rPr lang="en-US" sz="2400" b="1" dirty="0">
                <a:solidFill>
                  <a:schemeClr val="bg1"/>
                </a:solidFill>
                <a:latin typeface="Montserrat Light" panose="00000400000000000000" pitchFamily="2" charset="0"/>
                <a:sym typeface="Raleway"/>
              </a:rPr>
              <a:t>Group Feedback</a:t>
            </a:r>
          </a:p>
          <a:p>
            <a:pPr marL="76200" marR="0" lvl="0" indent="0" algn="l" rtl="0">
              <a:lnSpc>
                <a:spcPct val="80000"/>
              </a:lnSpc>
              <a:spcBef>
                <a:spcPts val="0"/>
              </a:spcBef>
              <a:spcAft>
                <a:spcPts val="0"/>
              </a:spcAft>
              <a:buClr>
                <a:schemeClr val="lt1"/>
              </a:buClr>
              <a:buSzPts val="2400"/>
              <a:buNone/>
            </a:pPr>
            <a:endParaRPr lang="en-US" dirty="0">
              <a:solidFill>
                <a:schemeClr val="lt1"/>
              </a:solidFill>
              <a:latin typeface="Raleway"/>
              <a:sym typeface="Raleway"/>
            </a:endParaRPr>
          </a:p>
          <a:p>
            <a:pPr marL="457200" marR="0" lvl="0" indent="-381000" algn="l" rtl="0">
              <a:lnSpc>
                <a:spcPct val="80000"/>
              </a:lnSpc>
              <a:spcBef>
                <a:spcPts val="0"/>
              </a:spcBef>
              <a:spcAft>
                <a:spcPts val="0"/>
              </a:spcAft>
              <a:buClr>
                <a:schemeClr val="lt1"/>
              </a:buClr>
              <a:buSzPts val="2400"/>
              <a:buFont typeface="Raleway"/>
              <a:buChar char="➜"/>
            </a:pPr>
            <a:endParaRPr lang="en-US" dirty="0">
              <a:solidFill>
                <a:schemeClr val="lt1"/>
              </a:solidFill>
              <a:latin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A5CD-2192-9B20-7B86-F594CF4C8E40}"/>
              </a:ext>
            </a:extLst>
          </p:cNvPr>
          <p:cNvSpPr>
            <a:spLocks noGrp="1"/>
          </p:cNvSpPr>
          <p:nvPr>
            <p:ph type="title"/>
          </p:nvPr>
        </p:nvSpPr>
        <p:spPr/>
        <p:txBody>
          <a:bodyPr/>
          <a:lstStyle/>
          <a:p>
            <a:r>
              <a:rPr lang="en-US" sz="3200" dirty="0"/>
              <a:t>Objection Handling:</a:t>
            </a:r>
          </a:p>
        </p:txBody>
      </p:sp>
      <p:sp>
        <p:nvSpPr>
          <p:cNvPr id="3" name="Text Placeholder 2">
            <a:extLst>
              <a:ext uri="{FF2B5EF4-FFF2-40B4-BE49-F238E27FC236}">
                <a16:creationId xmlns:a16="http://schemas.microsoft.com/office/drawing/2014/main" id="{1FF0F07B-F75D-A23E-2849-B7799B354873}"/>
              </a:ext>
            </a:extLst>
          </p:cNvPr>
          <p:cNvSpPr>
            <a:spLocks noGrp="1"/>
          </p:cNvSpPr>
          <p:nvPr>
            <p:ph type="body" idx="1"/>
          </p:nvPr>
        </p:nvSpPr>
        <p:spPr/>
        <p:txBody>
          <a:bodyPr/>
          <a:lstStyle/>
          <a:p>
            <a:r>
              <a:rPr lang="en-US" dirty="0"/>
              <a:t>Listen</a:t>
            </a:r>
          </a:p>
          <a:p>
            <a:r>
              <a:rPr lang="en-US" dirty="0"/>
              <a:t>Mirror Back Understanding</a:t>
            </a:r>
          </a:p>
          <a:p>
            <a:r>
              <a:rPr lang="en-US" dirty="0"/>
              <a:t>Relate and Empathize</a:t>
            </a:r>
          </a:p>
          <a:p>
            <a:r>
              <a:rPr lang="en-US" dirty="0"/>
              <a:t>Make sure you understand the root of the objection</a:t>
            </a:r>
          </a:p>
          <a:p>
            <a:r>
              <a:rPr lang="en-US" dirty="0"/>
              <a:t>Present a possible solution</a:t>
            </a:r>
          </a:p>
          <a:p>
            <a:r>
              <a:rPr lang="en-US" dirty="0"/>
              <a:t>Close and ask for agreement</a:t>
            </a:r>
          </a:p>
        </p:txBody>
      </p:sp>
    </p:spTree>
    <p:extLst>
      <p:ext uri="{BB962C8B-B14F-4D97-AF65-F5344CB8AC3E}">
        <p14:creationId xmlns:p14="http://schemas.microsoft.com/office/powerpoint/2010/main" val="802977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5EAF-60B9-6E14-2B66-24CE7FE1B037}"/>
              </a:ext>
            </a:extLst>
          </p:cNvPr>
          <p:cNvSpPr>
            <a:spLocks noGrp="1"/>
          </p:cNvSpPr>
          <p:nvPr>
            <p:ph type="title"/>
          </p:nvPr>
        </p:nvSpPr>
        <p:spPr/>
        <p:txBody>
          <a:bodyPr/>
          <a:lstStyle/>
          <a:p>
            <a:r>
              <a:rPr lang="en-US" sz="3200" dirty="0"/>
              <a:t>Closing:</a:t>
            </a:r>
          </a:p>
        </p:txBody>
      </p:sp>
      <p:sp>
        <p:nvSpPr>
          <p:cNvPr id="3" name="Text Placeholder 2">
            <a:extLst>
              <a:ext uri="{FF2B5EF4-FFF2-40B4-BE49-F238E27FC236}">
                <a16:creationId xmlns:a16="http://schemas.microsoft.com/office/drawing/2014/main" id="{67DB6F50-4BFC-BDCD-7B0E-8375CEAE340F}"/>
              </a:ext>
            </a:extLst>
          </p:cNvPr>
          <p:cNvSpPr>
            <a:spLocks noGrp="1"/>
          </p:cNvSpPr>
          <p:nvPr>
            <p:ph type="body" idx="1"/>
          </p:nvPr>
        </p:nvSpPr>
        <p:spPr/>
        <p:txBody>
          <a:bodyPr/>
          <a:lstStyle/>
          <a:p>
            <a:r>
              <a:rPr lang="en-US" dirty="0"/>
              <a:t>Structure the agreement, emphasize what they are getting</a:t>
            </a:r>
          </a:p>
          <a:p>
            <a:r>
              <a:rPr lang="en-US" dirty="0"/>
              <a:t>Wrap up the discussion, confirm next steps</a:t>
            </a:r>
          </a:p>
          <a:p>
            <a:r>
              <a:rPr lang="en-US" dirty="0"/>
              <a:t>Reinforce the value of the relationship</a:t>
            </a:r>
          </a:p>
          <a:p>
            <a:pPr marL="101601" indent="0">
              <a:buNone/>
            </a:pPr>
            <a:endParaRPr lang="en-US" dirty="0"/>
          </a:p>
        </p:txBody>
      </p:sp>
    </p:spTree>
    <p:extLst>
      <p:ext uri="{BB962C8B-B14F-4D97-AF65-F5344CB8AC3E}">
        <p14:creationId xmlns:p14="http://schemas.microsoft.com/office/powerpoint/2010/main" val="303622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65AD7E-5D3C-A222-B067-963CD22E62C4}"/>
              </a:ext>
            </a:extLst>
          </p:cNvPr>
          <p:cNvSpPr>
            <a:spLocks noGrp="1"/>
          </p:cNvSpPr>
          <p:nvPr>
            <p:ph type="title"/>
          </p:nvPr>
        </p:nvSpPr>
        <p:spPr>
          <a:xfrm>
            <a:off x="628650" y="1641348"/>
            <a:ext cx="7886700" cy="1318238"/>
          </a:xfrm>
        </p:spPr>
        <p:txBody>
          <a:bodyPr/>
          <a:lstStyle/>
          <a:p>
            <a:r>
              <a:rPr lang="en-US" sz="4800" b="1" i="0" dirty="0">
                <a:latin typeface="+mn-lt"/>
              </a:rPr>
              <a:t>Practice Scenarios</a:t>
            </a:r>
            <a:br>
              <a:rPr lang="en-US" sz="4800" b="1" i="0" dirty="0">
                <a:latin typeface="+mn-lt"/>
              </a:rPr>
            </a:br>
            <a:endParaRPr lang="en-US" dirty="0"/>
          </a:p>
        </p:txBody>
      </p:sp>
      <p:sp>
        <p:nvSpPr>
          <p:cNvPr id="4" name="Rectangle 3">
            <a:extLst>
              <a:ext uri="{FF2B5EF4-FFF2-40B4-BE49-F238E27FC236}">
                <a16:creationId xmlns:a16="http://schemas.microsoft.com/office/drawing/2014/main" id="{A0A56125-31D9-3133-99D4-4B515DBE9978}"/>
              </a:ext>
            </a:extLst>
          </p:cNvPr>
          <p:cNvSpPr/>
          <p:nvPr/>
        </p:nvSpPr>
        <p:spPr>
          <a:xfrm>
            <a:off x="0" y="4741817"/>
            <a:ext cx="9144000" cy="40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B90BFB3-1969-7CF3-2356-F67FF92E264A}"/>
              </a:ext>
            </a:extLst>
          </p:cNvPr>
          <p:cNvPicPr>
            <a:picLocks noChangeAspect="1"/>
          </p:cNvPicPr>
          <p:nvPr/>
        </p:nvPicPr>
        <p:blipFill>
          <a:blip r:embed="rId2"/>
          <a:stretch>
            <a:fillRect/>
          </a:stretch>
        </p:blipFill>
        <p:spPr>
          <a:xfrm>
            <a:off x="7537792" y="4762338"/>
            <a:ext cx="1495937" cy="365286"/>
          </a:xfrm>
          <a:prstGeom prst="rect">
            <a:avLst/>
          </a:prstGeom>
        </p:spPr>
      </p:pic>
    </p:spTree>
    <p:extLst>
      <p:ext uri="{BB962C8B-B14F-4D97-AF65-F5344CB8AC3E}">
        <p14:creationId xmlns:p14="http://schemas.microsoft.com/office/powerpoint/2010/main" val="3064119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3D9C-08F4-9EC2-69C4-775013E17F59}"/>
              </a:ext>
            </a:extLst>
          </p:cNvPr>
          <p:cNvSpPr>
            <a:spLocks noGrp="1"/>
          </p:cNvSpPr>
          <p:nvPr>
            <p:ph type="title"/>
          </p:nvPr>
        </p:nvSpPr>
        <p:spPr/>
        <p:txBody>
          <a:bodyPr/>
          <a:lstStyle/>
          <a:p>
            <a:r>
              <a:rPr lang="en-US" sz="3600" dirty="0"/>
              <a:t>Feedback:</a:t>
            </a:r>
          </a:p>
        </p:txBody>
      </p:sp>
      <p:sp>
        <p:nvSpPr>
          <p:cNvPr id="3" name="Text Placeholder 2">
            <a:extLst>
              <a:ext uri="{FF2B5EF4-FFF2-40B4-BE49-F238E27FC236}">
                <a16:creationId xmlns:a16="http://schemas.microsoft.com/office/drawing/2014/main" id="{5AE5F694-BB92-413D-B3E2-4E369A93F19E}"/>
              </a:ext>
            </a:extLst>
          </p:cNvPr>
          <p:cNvSpPr>
            <a:spLocks noGrp="1"/>
          </p:cNvSpPr>
          <p:nvPr>
            <p:ph type="body" idx="1"/>
          </p:nvPr>
        </p:nvSpPr>
        <p:spPr/>
        <p:txBody>
          <a:bodyPr/>
          <a:lstStyle/>
          <a:p>
            <a:r>
              <a:rPr lang="en-US" dirty="0"/>
              <a:t>Did each party uncover the real needs of the other?</a:t>
            </a:r>
          </a:p>
          <a:p>
            <a:r>
              <a:rPr lang="en-US" dirty="0"/>
              <a:t>Did the parties trust each other?</a:t>
            </a:r>
          </a:p>
          <a:p>
            <a:r>
              <a:rPr lang="en-US" dirty="0"/>
              <a:t>Which principle was the most critical in reaching a decision?</a:t>
            </a:r>
          </a:p>
        </p:txBody>
      </p:sp>
    </p:spTree>
    <p:extLst>
      <p:ext uri="{BB962C8B-B14F-4D97-AF65-F5344CB8AC3E}">
        <p14:creationId xmlns:p14="http://schemas.microsoft.com/office/powerpoint/2010/main" val="961292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76EB8-C9AD-8E2C-B7DA-1C4E958A77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41C93-7539-C543-8CFB-C8767BF4D0AD}"/>
              </a:ext>
            </a:extLst>
          </p:cNvPr>
          <p:cNvSpPr>
            <a:spLocks noGrp="1"/>
          </p:cNvSpPr>
          <p:nvPr>
            <p:ph type="title"/>
          </p:nvPr>
        </p:nvSpPr>
        <p:spPr/>
        <p:txBody>
          <a:bodyPr/>
          <a:lstStyle/>
          <a:p>
            <a:r>
              <a:rPr lang="en-US" sz="3200" dirty="0"/>
              <a:t>Key Takeaways:</a:t>
            </a:r>
          </a:p>
        </p:txBody>
      </p:sp>
      <p:sp>
        <p:nvSpPr>
          <p:cNvPr id="3" name="Text Placeholder 2">
            <a:extLst>
              <a:ext uri="{FF2B5EF4-FFF2-40B4-BE49-F238E27FC236}">
                <a16:creationId xmlns:a16="http://schemas.microsoft.com/office/drawing/2014/main" id="{1543DCD4-B25B-85E4-0165-93EC88647E63}"/>
              </a:ext>
            </a:extLst>
          </p:cNvPr>
          <p:cNvSpPr>
            <a:spLocks noGrp="1"/>
          </p:cNvSpPr>
          <p:nvPr>
            <p:ph type="body" idx="1"/>
          </p:nvPr>
        </p:nvSpPr>
        <p:spPr/>
        <p:txBody>
          <a:bodyPr/>
          <a:lstStyle/>
          <a:p>
            <a:r>
              <a:rPr lang="en-US" sz="2000" dirty="0"/>
              <a:t>Risk and negotiation are interdependent leadership competencies</a:t>
            </a:r>
          </a:p>
          <a:p>
            <a:r>
              <a:rPr lang="en-US" sz="2000" dirty="0"/>
              <a:t>Proactive risk culture strengthens firm value</a:t>
            </a:r>
          </a:p>
          <a:p>
            <a:r>
              <a:rPr lang="en-US" sz="2000" dirty="0"/>
              <a:t>Negotiation is a learnable, strategic tool</a:t>
            </a:r>
          </a:p>
          <a:p>
            <a:r>
              <a:rPr lang="en-US" sz="2000" dirty="0"/>
              <a:t>Partners must model disciplined decision-making</a:t>
            </a:r>
          </a:p>
          <a:p>
            <a:endParaRPr lang="en-US" dirty="0"/>
          </a:p>
        </p:txBody>
      </p:sp>
    </p:spTree>
    <p:extLst>
      <p:ext uri="{BB962C8B-B14F-4D97-AF65-F5344CB8AC3E}">
        <p14:creationId xmlns:p14="http://schemas.microsoft.com/office/powerpoint/2010/main" val="1748884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8"/>
        <p:cNvGrpSpPr/>
        <p:nvPr/>
      </p:nvGrpSpPr>
      <p:grpSpPr>
        <a:xfrm>
          <a:off x="0" y="0"/>
          <a:ext cx="0" cy="0"/>
          <a:chOff x="0" y="0"/>
          <a:chExt cx="0" cy="0"/>
        </a:xfrm>
      </p:grpSpPr>
      <p:sp>
        <p:nvSpPr>
          <p:cNvPr id="3" name="Title 2">
            <a:extLst>
              <a:ext uri="{FF2B5EF4-FFF2-40B4-BE49-F238E27FC236}">
                <a16:creationId xmlns:a16="http://schemas.microsoft.com/office/drawing/2014/main" id="{047C3C85-E5CA-A22C-EB63-725ECADBC86C}"/>
              </a:ext>
            </a:extLst>
          </p:cNvPr>
          <p:cNvSpPr>
            <a:spLocks noGrp="1"/>
          </p:cNvSpPr>
          <p:nvPr>
            <p:ph type="title"/>
          </p:nvPr>
        </p:nvSpPr>
        <p:spPr/>
        <p:txBody>
          <a:bodyPr/>
          <a:lstStyle/>
          <a:p>
            <a:r>
              <a:rPr lang="en-US" dirty="0"/>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B3FF3C0E-A166-8DCA-40D4-087FB2AE23FE}"/>
            </a:ext>
          </a:extLst>
        </p:cNvPr>
        <p:cNvGrpSpPr/>
        <p:nvPr/>
      </p:nvGrpSpPr>
      <p:grpSpPr>
        <a:xfrm>
          <a:off x="0" y="0"/>
          <a:ext cx="0" cy="0"/>
          <a:chOff x="0" y="0"/>
          <a:chExt cx="0" cy="0"/>
        </a:xfrm>
      </p:grpSpPr>
      <p:sp>
        <p:nvSpPr>
          <p:cNvPr id="72" name="Google Shape;72;p14">
            <a:extLst>
              <a:ext uri="{FF2B5EF4-FFF2-40B4-BE49-F238E27FC236}">
                <a16:creationId xmlns:a16="http://schemas.microsoft.com/office/drawing/2014/main" id="{4A87F202-0862-43FE-9962-9DA50A78415C}"/>
              </a:ext>
            </a:extLst>
          </p:cNvPr>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450"/>
              <a:buFont typeface="Raleway"/>
              <a:buNone/>
            </a:pPr>
            <a:r>
              <a:rPr lang="en-US" sz="3200" dirty="0"/>
              <a:t>Key Objectives Today</a:t>
            </a:r>
            <a:endParaRPr sz="3200" dirty="0"/>
          </a:p>
        </p:txBody>
      </p:sp>
      <p:sp>
        <p:nvSpPr>
          <p:cNvPr id="71" name="Google Shape;71;p14">
            <a:extLst>
              <a:ext uri="{FF2B5EF4-FFF2-40B4-BE49-F238E27FC236}">
                <a16:creationId xmlns:a16="http://schemas.microsoft.com/office/drawing/2014/main" id="{B7CCFCD5-D0CD-5F3B-FC02-CF1CBF865D1D}"/>
              </a:ext>
            </a:extLst>
          </p:cNvPr>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76200" marR="0" lvl="0" indent="0" algn="l" rtl="0">
              <a:lnSpc>
                <a:spcPct val="80000"/>
              </a:lnSpc>
              <a:spcBef>
                <a:spcPts val="0"/>
              </a:spcBef>
              <a:spcAft>
                <a:spcPts val="0"/>
              </a:spcAft>
              <a:buClr>
                <a:schemeClr val="lt1"/>
              </a:buClr>
              <a:buSzPts val="2400"/>
              <a:buNone/>
            </a:pPr>
            <a:endParaRPr lang="en-US" dirty="0">
              <a:solidFill>
                <a:schemeClr val="lt1"/>
              </a:solidFill>
              <a:latin typeface="Raleway"/>
              <a:sym typeface="Raleway"/>
            </a:endParaRPr>
          </a:p>
          <a:p>
            <a:r>
              <a:rPr lang="en-US" dirty="0"/>
              <a:t>Understand key risk areas</a:t>
            </a:r>
          </a:p>
          <a:p>
            <a:r>
              <a:rPr lang="en-US" dirty="0"/>
              <a:t>Learn to identify, assess, and mitigate risks</a:t>
            </a:r>
          </a:p>
          <a:p>
            <a:r>
              <a:rPr lang="en-US" dirty="0"/>
              <a:t>Master core negotiation strategies for internal and external success</a:t>
            </a:r>
          </a:p>
          <a:p>
            <a:r>
              <a:rPr lang="en-US" dirty="0"/>
              <a:t>Strengthen partner-level decision-making and leadership</a:t>
            </a:r>
          </a:p>
          <a:p>
            <a:pPr marL="457200" marR="0" lvl="0" indent="-381000" algn="l" rtl="0">
              <a:lnSpc>
                <a:spcPct val="80000"/>
              </a:lnSpc>
              <a:spcBef>
                <a:spcPts val="0"/>
              </a:spcBef>
              <a:spcAft>
                <a:spcPts val="0"/>
              </a:spcAft>
              <a:buClr>
                <a:schemeClr val="lt1"/>
              </a:buClr>
              <a:buSzPts val="2400"/>
              <a:buFont typeface="Raleway"/>
              <a:buChar char="➜"/>
            </a:pPr>
            <a:endParaRPr lang="en-US" dirty="0">
              <a:solidFill>
                <a:schemeClr val="lt1"/>
              </a:solidFill>
              <a:latin typeface="Raleway"/>
              <a:sym typeface="Raleway"/>
            </a:endParaRPr>
          </a:p>
        </p:txBody>
      </p:sp>
    </p:spTree>
    <p:extLst>
      <p:ext uri="{BB962C8B-B14F-4D97-AF65-F5344CB8AC3E}">
        <p14:creationId xmlns:p14="http://schemas.microsoft.com/office/powerpoint/2010/main" val="190730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 name="Rectangle 2">
            <a:extLst>
              <a:ext uri="{FF2B5EF4-FFF2-40B4-BE49-F238E27FC236}">
                <a16:creationId xmlns:a16="http://schemas.microsoft.com/office/drawing/2014/main" id="{E13504C1-17CE-9B09-C7CA-0AA0092DB640}"/>
              </a:ext>
            </a:extLst>
          </p:cNvPr>
          <p:cNvSpPr/>
          <p:nvPr/>
        </p:nvSpPr>
        <p:spPr>
          <a:xfrm>
            <a:off x="0" y="4722222"/>
            <a:ext cx="9144000" cy="421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670FA9-6E69-FAA3-58A6-6A722DBAD8E7}"/>
              </a:ext>
            </a:extLst>
          </p:cNvPr>
          <p:cNvPicPr>
            <a:picLocks noChangeAspect="1"/>
          </p:cNvPicPr>
          <p:nvPr/>
        </p:nvPicPr>
        <p:blipFill>
          <a:blip r:embed="rId3"/>
          <a:stretch>
            <a:fillRect/>
          </a:stretch>
        </p:blipFill>
        <p:spPr>
          <a:xfrm>
            <a:off x="7506794" y="4770396"/>
            <a:ext cx="1323698" cy="324928"/>
          </a:xfrm>
          <a:prstGeom prst="rect">
            <a:avLst/>
          </a:prstGeom>
        </p:spPr>
      </p:pic>
      <p:sp>
        <p:nvSpPr>
          <p:cNvPr id="8" name="Title 7">
            <a:extLst>
              <a:ext uri="{FF2B5EF4-FFF2-40B4-BE49-F238E27FC236}">
                <a16:creationId xmlns:a16="http://schemas.microsoft.com/office/drawing/2014/main" id="{4F9560F4-443A-4D72-301E-0BACB54CCEF3}"/>
              </a:ext>
            </a:extLst>
          </p:cNvPr>
          <p:cNvSpPr>
            <a:spLocks noGrp="1"/>
          </p:cNvSpPr>
          <p:nvPr>
            <p:ph type="title"/>
          </p:nvPr>
        </p:nvSpPr>
        <p:spPr/>
        <p:txBody>
          <a:bodyPr/>
          <a:lstStyle/>
          <a:p>
            <a:r>
              <a:rPr lang="en-US" dirty="0"/>
              <a:t>The Times in Which We Live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F78ABB19-FBDF-FB29-7C8F-2243DB900811}"/>
            </a:ext>
          </a:extLst>
        </p:cNvPr>
        <p:cNvGrpSpPr/>
        <p:nvPr/>
      </p:nvGrpSpPr>
      <p:grpSpPr>
        <a:xfrm>
          <a:off x="0" y="0"/>
          <a:ext cx="0" cy="0"/>
          <a:chOff x="0" y="0"/>
          <a:chExt cx="0" cy="0"/>
        </a:xfrm>
      </p:grpSpPr>
      <p:sp>
        <p:nvSpPr>
          <p:cNvPr id="72" name="Google Shape;72;p14">
            <a:extLst>
              <a:ext uri="{FF2B5EF4-FFF2-40B4-BE49-F238E27FC236}">
                <a16:creationId xmlns:a16="http://schemas.microsoft.com/office/drawing/2014/main" id="{678352EE-893E-1E92-0BF8-65772DD2A9FE}"/>
              </a:ext>
            </a:extLst>
          </p:cNvPr>
          <p:cNvSpPr txBox="1">
            <a:spLocks noGrp="1"/>
          </p:cNvSpPr>
          <p:nvPr>
            <p:ph type="title"/>
          </p:nvPr>
        </p:nvSpPr>
        <p:spPr>
          <a:xfrm>
            <a:off x="628650" y="741485"/>
            <a:ext cx="7886700" cy="131823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450"/>
              <a:buFont typeface="Raleway"/>
              <a:buNone/>
            </a:pPr>
            <a:r>
              <a:rPr lang="en" sz="3200" dirty="0">
                <a:latin typeface="Raleway"/>
                <a:ea typeface="Raleway"/>
                <a:cs typeface="Raleway"/>
                <a:sym typeface="Raleway"/>
              </a:rPr>
              <a:t>The Risk Landscape in Accounting Firms:</a:t>
            </a:r>
            <a:endParaRPr sz="3200" dirty="0"/>
          </a:p>
        </p:txBody>
      </p:sp>
      <p:sp>
        <p:nvSpPr>
          <p:cNvPr id="71" name="Google Shape;71;p14">
            <a:extLst>
              <a:ext uri="{FF2B5EF4-FFF2-40B4-BE49-F238E27FC236}">
                <a16:creationId xmlns:a16="http://schemas.microsoft.com/office/drawing/2014/main" id="{68052478-2E5C-D90C-4302-C808A626AE62}"/>
              </a:ext>
            </a:extLst>
          </p:cNvPr>
          <p:cNvSpPr txBox="1">
            <a:spLocks noGrp="1"/>
          </p:cNvSpPr>
          <p:nvPr>
            <p:ph type="body" idx="1"/>
          </p:nvPr>
        </p:nvSpPr>
        <p:spPr>
          <a:xfrm>
            <a:off x="579413" y="1744742"/>
            <a:ext cx="7886700" cy="922496"/>
          </a:xfrm>
          <a:prstGeom prst="rect">
            <a:avLst/>
          </a:prstGeom>
          <a:noFill/>
          <a:ln>
            <a:noFill/>
          </a:ln>
        </p:spPr>
        <p:txBody>
          <a:bodyPr spcFirstLastPara="1" wrap="square" lIns="91425" tIns="91425" rIns="91425" bIns="91425" anchor="t" anchorCtr="0">
            <a:noAutofit/>
          </a:bodyPr>
          <a:lstStyle/>
          <a:p>
            <a:r>
              <a:rPr lang="en-US" dirty="0"/>
              <a:t>Regulatory compliance (PCAOB, IRS, GAAP/IFRS)</a:t>
            </a:r>
          </a:p>
          <a:p>
            <a:r>
              <a:rPr lang="en-US" dirty="0"/>
              <a:t>Client concentration and reputational risks</a:t>
            </a:r>
          </a:p>
          <a:p>
            <a:r>
              <a:rPr lang="en-US" dirty="0"/>
              <a:t>Data privacy and cybersecurity</a:t>
            </a:r>
          </a:p>
          <a:p>
            <a:r>
              <a:rPr lang="en-US" dirty="0"/>
              <a:t>Talent retention and succession planning</a:t>
            </a:r>
          </a:p>
          <a:p>
            <a:r>
              <a:rPr lang="en-US" dirty="0"/>
              <a:t>A lack of succession planning</a:t>
            </a:r>
          </a:p>
          <a:p>
            <a:r>
              <a:rPr lang="en-US" dirty="0"/>
              <a:t>Economic and market volatility</a:t>
            </a:r>
          </a:p>
          <a:p>
            <a:pPr marL="76200" marR="0" lvl="0" indent="0" algn="l" rtl="0">
              <a:lnSpc>
                <a:spcPct val="80000"/>
              </a:lnSpc>
              <a:spcBef>
                <a:spcPts val="0"/>
              </a:spcBef>
              <a:spcAft>
                <a:spcPts val="0"/>
              </a:spcAft>
              <a:buClr>
                <a:schemeClr val="lt1"/>
              </a:buClr>
              <a:buSzPts val="2400"/>
              <a:buNone/>
            </a:pPr>
            <a:endParaRPr lang="en-US" dirty="0">
              <a:solidFill>
                <a:schemeClr val="lt1"/>
              </a:solidFill>
              <a:latin typeface="Raleway"/>
              <a:sym typeface="Raleway"/>
            </a:endParaRPr>
          </a:p>
          <a:p>
            <a:pPr marL="457200" marR="0" lvl="0" indent="-381000" algn="l" rtl="0">
              <a:lnSpc>
                <a:spcPct val="80000"/>
              </a:lnSpc>
              <a:spcBef>
                <a:spcPts val="0"/>
              </a:spcBef>
              <a:spcAft>
                <a:spcPts val="0"/>
              </a:spcAft>
              <a:buClr>
                <a:schemeClr val="lt1"/>
              </a:buClr>
              <a:buSzPts val="2400"/>
              <a:buFont typeface="Raleway"/>
              <a:buChar char="➜"/>
            </a:pPr>
            <a:endParaRPr lang="en-US" dirty="0">
              <a:solidFill>
                <a:schemeClr val="lt1"/>
              </a:solidFill>
              <a:latin typeface="Raleway"/>
              <a:sym typeface="Raleway"/>
            </a:endParaRPr>
          </a:p>
        </p:txBody>
      </p:sp>
    </p:spTree>
    <p:extLst>
      <p:ext uri="{BB962C8B-B14F-4D97-AF65-F5344CB8AC3E}">
        <p14:creationId xmlns:p14="http://schemas.microsoft.com/office/powerpoint/2010/main" val="1155591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AD3798DB-F713-7C4C-F6B7-159048706BF8}"/>
            </a:ext>
          </a:extLst>
        </p:cNvPr>
        <p:cNvGrpSpPr/>
        <p:nvPr/>
      </p:nvGrpSpPr>
      <p:grpSpPr>
        <a:xfrm>
          <a:off x="0" y="0"/>
          <a:ext cx="0" cy="0"/>
          <a:chOff x="0" y="0"/>
          <a:chExt cx="0" cy="0"/>
        </a:xfrm>
      </p:grpSpPr>
      <p:sp>
        <p:nvSpPr>
          <p:cNvPr id="72" name="Google Shape;72;p14">
            <a:extLst>
              <a:ext uri="{FF2B5EF4-FFF2-40B4-BE49-F238E27FC236}">
                <a16:creationId xmlns:a16="http://schemas.microsoft.com/office/drawing/2014/main" id="{30045BD1-4215-F94D-528F-37282A150282}"/>
              </a:ext>
            </a:extLst>
          </p:cNvPr>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450"/>
              <a:buFont typeface="Raleway"/>
              <a:buNone/>
            </a:pPr>
            <a:r>
              <a:rPr lang="en" sz="3200" dirty="0">
                <a:latin typeface="Raleway"/>
                <a:ea typeface="Raleway"/>
                <a:cs typeface="Raleway"/>
                <a:sym typeface="Raleway"/>
              </a:rPr>
              <a:t>What is Risk Management?</a:t>
            </a:r>
            <a:endParaRPr sz="3200" dirty="0"/>
          </a:p>
        </p:txBody>
      </p:sp>
      <p:sp>
        <p:nvSpPr>
          <p:cNvPr id="71" name="Google Shape;71;p14">
            <a:extLst>
              <a:ext uri="{FF2B5EF4-FFF2-40B4-BE49-F238E27FC236}">
                <a16:creationId xmlns:a16="http://schemas.microsoft.com/office/drawing/2014/main" id="{D1D33593-77FB-AF81-F1CE-E1E7CD128548}"/>
              </a:ext>
            </a:extLst>
          </p:cNvPr>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marR="0" lvl="0" indent="-381000" algn="l" rtl="0">
              <a:lnSpc>
                <a:spcPct val="80000"/>
              </a:lnSpc>
              <a:spcBef>
                <a:spcPts val="0"/>
              </a:spcBef>
              <a:spcAft>
                <a:spcPts val="0"/>
              </a:spcAft>
              <a:buClr>
                <a:schemeClr val="lt1"/>
              </a:buClr>
              <a:buSzPts val="2400"/>
              <a:buFont typeface="Raleway"/>
              <a:buChar char="➜"/>
            </a:pPr>
            <a:r>
              <a:rPr lang="en-US" dirty="0">
                <a:solidFill>
                  <a:schemeClr val="bg2"/>
                </a:solidFill>
                <a:latin typeface="Raleway"/>
                <a:sym typeface="Raleway"/>
              </a:rPr>
              <a:t>Understanding all parameters, landscape, identifying risks</a:t>
            </a:r>
          </a:p>
          <a:p>
            <a:pPr marL="457200" marR="0" lvl="0" indent="-381000" algn="l" rtl="0">
              <a:lnSpc>
                <a:spcPct val="80000"/>
              </a:lnSpc>
              <a:spcBef>
                <a:spcPts val="0"/>
              </a:spcBef>
              <a:spcAft>
                <a:spcPts val="0"/>
              </a:spcAft>
              <a:buClr>
                <a:schemeClr val="lt1"/>
              </a:buClr>
              <a:buSzPts val="2400"/>
              <a:buFont typeface="Raleway"/>
              <a:buChar char="➜"/>
            </a:pPr>
            <a:r>
              <a:rPr lang="en-US" dirty="0">
                <a:solidFill>
                  <a:schemeClr val="bg2"/>
                </a:solidFill>
                <a:latin typeface="Raleway"/>
                <a:sym typeface="Raleway"/>
              </a:rPr>
              <a:t>Understanding WHAT you have to mitigate potential risks or events</a:t>
            </a:r>
          </a:p>
          <a:p>
            <a:pPr marL="457200" marR="0" lvl="0" indent="-381000" algn="l" rtl="0">
              <a:lnSpc>
                <a:spcPct val="80000"/>
              </a:lnSpc>
              <a:spcBef>
                <a:spcPts val="0"/>
              </a:spcBef>
              <a:spcAft>
                <a:spcPts val="0"/>
              </a:spcAft>
              <a:buClr>
                <a:schemeClr val="lt1"/>
              </a:buClr>
              <a:buSzPts val="2400"/>
              <a:buFont typeface="Raleway"/>
              <a:buChar char="➜"/>
            </a:pPr>
            <a:r>
              <a:rPr lang="en-US" dirty="0">
                <a:solidFill>
                  <a:schemeClr val="bg2"/>
                </a:solidFill>
                <a:latin typeface="Raleway"/>
                <a:sym typeface="Raleway"/>
              </a:rPr>
              <a:t>Understanding HOW others will evaluate the risk</a:t>
            </a:r>
          </a:p>
          <a:p>
            <a:pPr marL="457200" marR="0" lvl="0" indent="-381000" algn="l" rtl="0">
              <a:lnSpc>
                <a:spcPct val="80000"/>
              </a:lnSpc>
              <a:spcBef>
                <a:spcPts val="0"/>
              </a:spcBef>
              <a:spcAft>
                <a:spcPts val="0"/>
              </a:spcAft>
              <a:buClr>
                <a:schemeClr val="lt1"/>
              </a:buClr>
              <a:buSzPts val="2400"/>
              <a:buFont typeface="Raleway"/>
              <a:buChar char="➜"/>
            </a:pPr>
            <a:r>
              <a:rPr lang="en-US" dirty="0">
                <a:solidFill>
                  <a:schemeClr val="bg2"/>
                </a:solidFill>
                <a:latin typeface="Raleway"/>
                <a:sym typeface="Raleway"/>
              </a:rPr>
              <a:t>Create strategies to eliminate or mitigate the risk</a:t>
            </a:r>
          </a:p>
          <a:p>
            <a:pPr marL="457200" marR="0" lvl="0" indent="-381000" algn="l" rtl="0">
              <a:lnSpc>
                <a:spcPct val="80000"/>
              </a:lnSpc>
              <a:spcBef>
                <a:spcPts val="0"/>
              </a:spcBef>
              <a:spcAft>
                <a:spcPts val="0"/>
              </a:spcAft>
              <a:buClr>
                <a:schemeClr val="lt1"/>
              </a:buClr>
              <a:buSzPts val="2400"/>
              <a:buFont typeface="Raleway"/>
              <a:buChar char="➜"/>
            </a:pPr>
            <a:r>
              <a:rPr lang="en-US" dirty="0">
                <a:solidFill>
                  <a:schemeClr val="bg2"/>
                </a:solidFill>
                <a:latin typeface="Raleway"/>
                <a:sym typeface="Raleway"/>
              </a:rPr>
              <a:t>Having a conversation to mitigate in a mutually beneficial way  (negotiation)</a:t>
            </a:r>
          </a:p>
          <a:p>
            <a:pPr marL="76200" marR="0" lvl="0" indent="0" algn="l" rtl="0">
              <a:lnSpc>
                <a:spcPct val="80000"/>
              </a:lnSpc>
              <a:spcBef>
                <a:spcPts val="0"/>
              </a:spcBef>
              <a:spcAft>
                <a:spcPts val="0"/>
              </a:spcAft>
              <a:buClr>
                <a:schemeClr val="lt1"/>
              </a:buClr>
              <a:buSzPts val="2400"/>
              <a:buNone/>
            </a:pPr>
            <a:endParaRPr lang="en-US" dirty="0">
              <a:solidFill>
                <a:schemeClr val="lt1"/>
              </a:solidFill>
              <a:latin typeface="Raleway"/>
              <a:sym typeface="Raleway"/>
            </a:endParaRPr>
          </a:p>
          <a:p>
            <a:pPr marL="457200" marR="0" lvl="0" indent="-381000" algn="l" rtl="0">
              <a:lnSpc>
                <a:spcPct val="80000"/>
              </a:lnSpc>
              <a:spcBef>
                <a:spcPts val="0"/>
              </a:spcBef>
              <a:spcAft>
                <a:spcPts val="0"/>
              </a:spcAft>
              <a:buClr>
                <a:schemeClr val="lt1"/>
              </a:buClr>
              <a:buSzPts val="2400"/>
              <a:buFont typeface="Raleway"/>
              <a:buChar char="➜"/>
            </a:pPr>
            <a:endParaRPr lang="en-US" dirty="0">
              <a:solidFill>
                <a:schemeClr val="lt1"/>
              </a:solidFill>
              <a:latin typeface="Raleway"/>
              <a:sym typeface="Raleway"/>
            </a:endParaRPr>
          </a:p>
        </p:txBody>
      </p:sp>
    </p:spTree>
    <p:extLst>
      <p:ext uri="{BB962C8B-B14F-4D97-AF65-F5344CB8AC3E}">
        <p14:creationId xmlns:p14="http://schemas.microsoft.com/office/powerpoint/2010/main" val="322373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3716A380-490A-C7EA-7962-183B890E7176}"/>
            </a:ext>
          </a:extLst>
        </p:cNvPr>
        <p:cNvGrpSpPr/>
        <p:nvPr/>
      </p:nvGrpSpPr>
      <p:grpSpPr>
        <a:xfrm>
          <a:off x="0" y="0"/>
          <a:ext cx="0" cy="0"/>
          <a:chOff x="0" y="0"/>
          <a:chExt cx="0" cy="0"/>
        </a:xfrm>
      </p:grpSpPr>
      <p:sp>
        <p:nvSpPr>
          <p:cNvPr id="72" name="Google Shape;72;p14">
            <a:extLst>
              <a:ext uri="{FF2B5EF4-FFF2-40B4-BE49-F238E27FC236}">
                <a16:creationId xmlns:a16="http://schemas.microsoft.com/office/drawing/2014/main" id="{48C610D3-6CEF-088B-0516-035A116974B3}"/>
              </a:ext>
            </a:extLst>
          </p:cNvPr>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450"/>
              <a:buFont typeface="Raleway"/>
              <a:buNone/>
            </a:pPr>
            <a:r>
              <a:rPr lang="en" sz="3200" dirty="0">
                <a:latin typeface="Raleway"/>
                <a:sym typeface="Raleway"/>
              </a:rPr>
              <a:t>The Cost of Unmitigated Risk</a:t>
            </a:r>
            <a:endParaRPr sz="3200" dirty="0"/>
          </a:p>
        </p:txBody>
      </p:sp>
      <p:sp>
        <p:nvSpPr>
          <p:cNvPr id="71" name="Google Shape;71;p14">
            <a:extLst>
              <a:ext uri="{FF2B5EF4-FFF2-40B4-BE49-F238E27FC236}">
                <a16:creationId xmlns:a16="http://schemas.microsoft.com/office/drawing/2014/main" id="{A18B113A-5A7B-9C24-7F6B-81435BC6BC67}"/>
              </a:ext>
            </a:extLst>
          </p:cNvPr>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r>
              <a:rPr lang="en-US" dirty="0"/>
              <a:t>Real-life examples </a:t>
            </a:r>
          </a:p>
          <a:p>
            <a:r>
              <a:rPr lang="en-US" dirty="0"/>
              <a:t>Impact on revenue, reputation, and client trust</a:t>
            </a:r>
          </a:p>
          <a:p>
            <a:r>
              <a:rPr lang="en-US" dirty="0"/>
              <a:t>Partner liability and firm-wide consequences</a:t>
            </a:r>
          </a:p>
          <a:p>
            <a:pPr marL="76200" marR="0" lvl="0" indent="0" algn="l" rtl="0">
              <a:lnSpc>
                <a:spcPct val="80000"/>
              </a:lnSpc>
              <a:spcBef>
                <a:spcPts val="0"/>
              </a:spcBef>
              <a:spcAft>
                <a:spcPts val="0"/>
              </a:spcAft>
              <a:buClr>
                <a:schemeClr val="lt1"/>
              </a:buClr>
              <a:buSzPts val="2400"/>
              <a:buNone/>
            </a:pPr>
            <a:endParaRPr lang="en-US" dirty="0">
              <a:solidFill>
                <a:schemeClr val="lt1"/>
              </a:solidFill>
              <a:latin typeface="Raleway"/>
              <a:sym typeface="Raleway"/>
            </a:endParaRPr>
          </a:p>
          <a:p>
            <a:pPr marL="457200" marR="0" lvl="0" indent="-381000" algn="l" rtl="0">
              <a:lnSpc>
                <a:spcPct val="80000"/>
              </a:lnSpc>
              <a:spcBef>
                <a:spcPts val="0"/>
              </a:spcBef>
              <a:spcAft>
                <a:spcPts val="0"/>
              </a:spcAft>
              <a:buClr>
                <a:schemeClr val="lt1"/>
              </a:buClr>
              <a:buSzPts val="2400"/>
              <a:buFont typeface="Raleway"/>
              <a:buChar char="➜"/>
            </a:pPr>
            <a:endParaRPr lang="en-US" dirty="0">
              <a:solidFill>
                <a:schemeClr val="lt1"/>
              </a:solidFill>
              <a:latin typeface="Raleway"/>
              <a:sym typeface="Raleway"/>
            </a:endParaRPr>
          </a:p>
        </p:txBody>
      </p:sp>
    </p:spTree>
    <p:extLst>
      <p:ext uri="{BB962C8B-B14F-4D97-AF65-F5344CB8AC3E}">
        <p14:creationId xmlns:p14="http://schemas.microsoft.com/office/powerpoint/2010/main" val="336713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EABD56A0-0895-B45E-F4E9-A61E4681EC42}"/>
            </a:ext>
          </a:extLst>
        </p:cNvPr>
        <p:cNvGrpSpPr/>
        <p:nvPr/>
      </p:nvGrpSpPr>
      <p:grpSpPr>
        <a:xfrm>
          <a:off x="0" y="0"/>
          <a:ext cx="0" cy="0"/>
          <a:chOff x="0" y="0"/>
          <a:chExt cx="0" cy="0"/>
        </a:xfrm>
      </p:grpSpPr>
      <p:sp>
        <p:nvSpPr>
          <p:cNvPr id="72" name="Google Shape;72;p14">
            <a:extLst>
              <a:ext uri="{FF2B5EF4-FFF2-40B4-BE49-F238E27FC236}">
                <a16:creationId xmlns:a16="http://schemas.microsoft.com/office/drawing/2014/main" id="{F0DC1B56-48DE-9E4E-85B1-EDCD8BF57016}"/>
              </a:ext>
            </a:extLst>
          </p:cNvPr>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450"/>
              <a:buFont typeface="Raleway"/>
              <a:buNone/>
            </a:pPr>
            <a:r>
              <a:rPr lang="en" sz="3200" dirty="0">
                <a:latin typeface="Raleway"/>
                <a:ea typeface="Raleway"/>
                <a:cs typeface="Raleway"/>
                <a:sym typeface="Raleway"/>
              </a:rPr>
              <a:t>Core Risk Management Principles:</a:t>
            </a:r>
            <a:endParaRPr sz="3200" dirty="0"/>
          </a:p>
        </p:txBody>
      </p:sp>
      <p:sp>
        <p:nvSpPr>
          <p:cNvPr id="71" name="Google Shape;71;p14">
            <a:extLst>
              <a:ext uri="{FF2B5EF4-FFF2-40B4-BE49-F238E27FC236}">
                <a16:creationId xmlns:a16="http://schemas.microsoft.com/office/drawing/2014/main" id="{86E92AE2-EB4E-CF07-D360-50D770736900}"/>
              </a:ext>
            </a:extLst>
          </p:cNvPr>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r>
              <a:rPr lang="en-US" dirty="0"/>
              <a:t>Risk Identification</a:t>
            </a:r>
          </a:p>
          <a:p>
            <a:r>
              <a:rPr lang="en-US" dirty="0"/>
              <a:t>Risk Assessment (Likelihood x Impact)</a:t>
            </a:r>
          </a:p>
          <a:p>
            <a:r>
              <a:rPr lang="en-US" dirty="0"/>
              <a:t>Mitigation Strategies</a:t>
            </a:r>
          </a:p>
          <a:p>
            <a:r>
              <a:rPr lang="en-US" dirty="0"/>
              <a:t>Monitoring and Response Plans</a:t>
            </a:r>
          </a:p>
          <a:p>
            <a:pPr marL="76200" marR="0" lvl="0" indent="0" algn="l" rtl="0">
              <a:lnSpc>
                <a:spcPct val="80000"/>
              </a:lnSpc>
              <a:spcBef>
                <a:spcPts val="0"/>
              </a:spcBef>
              <a:spcAft>
                <a:spcPts val="0"/>
              </a:spcAft>
              <a:buClr>
                <a:schemeClr val="lt1"/>
              </a:buClr>
              <a:buSzPts val="2400"/>
              <a:buNone/>
            </a:pPr>
            <a:endParaRPr lang="en-US" dirty="0">
              <a:solidFill>
                <a:schemeClr val="lt1"/>
              </a:solidFill>
              <a:latin typeface="Raleway"/>
              <a:sym typeface="Raleway"/>
            </a:endParaRPr>
          </a:p>
          <a:p>
            <a:pPr marL="457200" marR="0" lvl="0" indent="-381000" algn="l" rtl="0">
              <a:lnSpc>
                <a:spcPct val="80000"/>
              </a:lnSpc>
              <a:spcBef>
                <a:spcPts val="0"/>
              </a:spcBef>
              <a:spcAft>
                <a:spcPts val="0"/>
              </a:spcAft>
              <a:buClr>
                <a:schemeClr val="lt1"/>
              </a:buClr>
              <a:buSzPts val="2400"/>
              <a:buFont typeface="Raleway"/>
              <a:buChar char="➜"/>
            </a:pPr>
            <a:endParaRPr lang="en-US" dirty="0">
              <a:solidFill>
                <a:schemeClr val="lt1"/>
              </a:solidFill>
              <a:latin typeface="Raleway"/>
              <a:sym typeface="Raleway"/>
            </a:endParaRPr>
          </a:p>
        </p:txBody>
      </p:sp>
    </p:spTree>
    <p:extLst>
      <p:ext uri="{BB962C8B-B14F-4D97-AF65-F5344CB8AC3E}">
        <p14:creationId xmlns:p14="http://schemas.microsoft.com/office/powerpoint/2010/main" val="358177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303B1-20C0-EB9B-44B6-28B7521FB9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DCD3F-5975-361A-B4B2-9C8D8E10E92C}"/>
              </a:ext>
            </a:extLst>
          </p:cNvPr>
          <p:cNvSpPr>
            <a:spLocks noGrp="1"/>
          </p:cNvSpPr>
          <p:nvPr>
            <p:ph type="title"/>
          </p:nvPr>
        </p:nvSpPr>
        <p:spPr/>
        <p:txBody>
          <a:bodyPr/>
          <a:lstStyle/>
          <a:p>
            <a:r>
              <a:rPr lang="en-US" sz="2400" dirty="0"/>
              <a:t>Your Role in Risk Mitigation</a:t>
            </a:r>
          </a:p>
        </p:txBody>
      </p:sp>
      <p:sp>
        <p:nvSpPr>
          <p:cNvPr id="3" name="Text Placeholder 2">
            <a:extLst>
              <a:ext uri="{FF2B5EF4-FFF2-40B4-BE49-F238E27FC236}">
                <a16:creationId xmlns:a16="http://schemas.microsoft.com/office/drawing/2014/main" id="{EFF341EC-CDF0-A3A5-FAB3-AE149CA17870}"/>
              </a:ext>
            </a:extLst>
          </p:cNvPr>
          <p:cNvSpPr>
            <a:spLocks noGrp="1"/>
          </p:cNvSpPr>
          <p:nvPr>
            <p:ph type="body" idx="1"/>
          </p:nvPr>
        </p:nvSpPr>
        <p:spPr/>
        <p:txBody>
          <a:bodyPr/>
          <a:lstStyle/>
          <a:p>
            <a:r>
              <a:rPr lang="en-US" dirty="0"/>
              <a:t>Tone at the top</a:t>
            </a:r>
          </a:p>
          <a:p>
            <a:r>
              <a:rPr lang="en-US" dirty="0"/>
              <a:t>Governance responsibilities</a:t>
            </a:r>
          </a:p>
          <a:p>
            <a:r>
              <a:rPr lang="en-US" dirty="0"/>
              <a:t>Leading with transparency and accountability</a:t>
            </a:r>
          </a:p>
          <a:p>
            <a:r>
              <a:rPr lang="en-US" dirty="0"/>
              <a:t>Decision-making under uncertainty</a:t>
            </a:r>
          </a:p>
        </p:txBody>
      </p:sp>
    </p:spTree>
    <p:extLst>
      <p:ext uri="{BB962C8B-B14F-4D97-AF65-F5344CB8AC3E}">
        <p14:creationId xmlns:p14="http://schemas.microsoft.com/office/powerpoint/2010/main" val="3056166851"/>
      </p:ext>
    </p:extLst>
  </p:cSld>
  <p:clrMapOvr>
    <a:masterClrMapping/>
  </p:clrMapOvr>
</p:sld>
</file>

<file path=ppt/theme/theme1.xml><?xml version="1.0" encoding="utf-8"?>
<a:theme xmlns:a="http://schemas.openxmlformats.org/drawingml/2006/main" name="MPB 2025 Template">
  <a:themeElements>
    <a:clrScheme name="MPB">
      <a:dk1>
        <a:srgbClr val="000000"/>
      </a:dk1>
      <a:lt1>
        <a:srgbClr val="FFFFFF"/>
      </a:lt1>
      <a:dk2>
        <a:srgbClr val="05293E"/>
      </a:dk2>
      <a:lt2>
        <a:srgbClr val="EBF6FC"/>
      </a:lt2>
      <a:accent1>
        <a:srgbClr val="FFDD4E"/>
      </a:accent1>
      <a:accent2>
        <a:srgbClr val="69AB42"/>
      </a:accent2>
      <a:accent3>
        <a:srgbClr val="48B0E2"/>
      </a:accent3>
      <a:accent4>
        <a:srgbClr val="A4B961"/>
      </a:accent4>
      <a:accent5>
        <a:srgbClr val="3B96B0"/>
      </a:accent5>
      <a:accent6>
        <a:srgbClr val="304C74"/>
      </a:accent6>
      <a:hlink>
        <a:srgbClr val="3B96B0"/>
      </a:hlink>
      <a:folHlink>
        <a:srgbClr val="0529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A22B391D-2B38-4628-B6CC-A15AC5CD1ACE}" vid="{A6224F9B-464E-4251-A23A-34AA83EDA85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b7f2bb1-7f58-4bdb-85e5-e23b5270616d" xsi:nil="true"/>
    <lcf76f155ced4ddcb4097134ff3c332f xmlns="dd14bf96-fa2b-4e78-b27a-33bb0c5475f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5C96FC93A0F04FA2BBC6C341D236ED" ma:contentTypeVersion="19" ma:contentTypeDescription="Create a new document." ma:contentTypeScope="" ma:versionID="8f83054c667a3ad10a03384320754b70">
  <xsd:schema xmlns:xsd="http://www.w3.org/2001/XMLSchema" xmlns:xs="http://www.w3.org/2001/XMLSchema" xmlns:p="http://schemas.microsoft.com/office/2006/metadata/properties" xmlns:ns2="dd14bf96-fa2b-4e78-b27a-33bb0c5475f1" xmlns:ns3="5b7f2bb1-7f58-4bdb-85e5-e23b5270616d" targetNamespace="http://schemas.microsoft.com/office/2006/metadata/properties" ma:root="true" ma:fieldsID="9b76a4bc40bee55e939c745d41fc4a89" ns2:_="" ns3:_="">
    <xsd:import namespace="dd14bf96-fa2b-4e78-b27a-33bb0c5475f1"/>
    <xsd:import namespace="5b7f2bb1-7f58-4bdb-85e5-e23b527061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14bf96-fa2b-4e78-b27a-33bb0c547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b7f6ea1-1079-435c-a896-4e5d7f7fb16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7f2bb1-7f58-4bdb-85e5-e23b5270616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76cf7bd-33b9-45b0-90a9-57f797b9506c}" ma:internalName="TaxCatchAll" ma:showField="CatchAllData" ma:web="5b7f2bb1-7f58-4bdb-85e5-e23b52706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5132A8-A668-47B5-A6E1-E6455E7206D1}">
  <ds:schemaRefs>
    <ds:schemaRef ds:uri="http://schemas.microsoft.com/sharepoint/v3/contenttype/forms"/>
  </ds:schemaRefs>
</ds:datastoreItem>
</file>

<file path=customXml/itemProps2.xml><?xml version="1.0" encoding="utf-8"?>
<ds:datastoreItem xmlns:ds="http://schemas.openxmlformats.org/officeDocument/2006/customXml" ds:itemID="{3760F2A8-F197-4A21-B958-CEE0E9BA1723}">
  <ds:schemaRefs>
    <ds:schemaRef ds:uri="http://schemas.microsoft.com/office/2006/metadata/properties"/>
    <ds:schemaRef ds:uri="http://schemas.microsoft.com/office/infopath/2007/PartnerControls"/>
    <ds:schemaRef ds:uri="5b7f2bb1-7f58-4bdb-85e5-e23b5270616d"/>
    <ds:schemaRef ds:uri="dd14bf96-fa2b-4e78-b27a-33bb0c5475f1"/>
  </ds:schemaRefs>
</ds:datastoreItem>
</file>

<file path=customXml/itemProps3.xml><?xml version="1.0" encoding="utf-8"?>
<ds:datastoreItem xmlns:ds="http://schemas.openxmlformats.org/officeDocument/2006/customXml" ds:itemID="{06882E45-7487-4C04-8AC4-04F1F64ED0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14bf96-fa2b-4e78-b27a-33bb0c5475f1"/>
    <ds:schemaRef ds:uri="5b7f2bb1-7f58-4bdb-85e5-e23b52706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MPB 2025 Template</Template>
  <TotalTime>3545</TotalTime>
  <Words>975</Words>
  <Application>Microsoft Office PowerPoint</Application>
  <PresentationFormat>On-screen Show (16:9)</PresentationFormat>
  <Paragraphs>142</Paragraphs>
  <Slides>25</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Montserrat</vt:lpstr>
      <vt:lpstr>Montserrat Light</vt:lpstr>
      <vt:lpstr>Raleway</vt:lpstr>
      <vt:lpstr>Wingdings</vt:lpstr>
      <vt:lpstr>Muli</vt:lpstr>
      <vt:lpstr>Arial</vt:lpstr>
      <vt:lpstr>Montserrat ExtraBold</vt:lpstr>
      <vt:lpstr>Calibri</vt:lpstr>
      <vt:lpstr>Georgia</vt:lpstr>
      <vt:lpstr>MPB 2025 Template</vt:lpstr>
      <vt:lpstr>Negotiation Skills and Risk Management</vt:lpstr>
      <vt:lpstr>Our Agenda</vt:lpstr>
      <vt:lpstr>Key Objectives Today</vt:lpstr>
      <vt:lpstr>The Times in Which We Live</vt:lpstr>
      <vt:lpstr>The Risk Landscape in Accounting Firms:</vt:lpstr>
      <vt:lpstr>What is Risk Management?</vt:lpstr>
      <vt:lpstr>The Cost of Unmitigated Risk</vt:lpstr>
      <vt:lpstr>Core Risk Management Principles:</vt:lpstr>
      <vt:lpstr>Your Role in Risk Mitigation</vt:lpstr>
      <vt:lpstr>PowerPoint Presentation</vt:lpstr>
      <vt:lpstr>Why Learn to Negotiate?</vt:lpstr>
      <vt:lpstr>Where You Negotiate:</vt:lpstr>
      <vt:lpstr>It’s Really Just Great Communication!</vt:lpstr>
      <vt:lpstr>First of All:</vt:lpstr>
      <vt:lpstr>Guiding Principles:</vt:lpstr>
      <vt:lpstr>The Psychological</vt:lpstr>
      <vt:lpstr>Prepare Stage:</vt:lpstr>
      <vt:lpstr>Opening:</vt:lpstr>
      <vt:lpstr>Negotiating:</vt:lpstr>
      <vt:lpstr>Objection Handling:</vt:lpstr>
      <vt:lpstr>Closing:</vt:lpstr>
      <vt:lpstr>Practice Scenarios </vt:lpstr>
      <vt:lpstr>Feedback:</vt:lpstr>
      <vt:lpstr>Key 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Your Firm to the Other Side</dc:title>
  <dc:creator>Trisha Empowered</dc:creator>
  <cp:lastModifiedBy>Taylor King</cp:lastModifiedBy>
  <cp:revision>50</cp:revision>
  <dcterms:modified xsi:type="dcterms:W3CDTF">2025-05-07T18:37:29Z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0x010100885C96FC93A0F04FA2BBC6C341D236ED</vt:lpwstr>
  </property>
  <property fmtid="{D5CDD505-2E9C-101B-9397-08002B2CF9AE}" pid="3" name="MediaServiceImageTags">
    <vt:lpwstr/>
  </property>
</Properties>
</file>