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4"/>
  </p:sldMasterIdLst>
  <p:notesMasterIdLst>
    <p:notesMasterId r:id="rId17"/>
  </p:notesMasterIdLst>
  <p:sldIdLst>
    <p:sldId id="256" r:id="rId5"/>
    <p:sldId id="257" r:id="rId6"/>
    <p:sldId id="275" r:id="rId7"/>
    <p:sldId id="258" r:id="rId8"/>
    <p:sldId id="276" r:id="rId9"/>
    <p:sldId id="259" r:id="rId10"/>
    <p:sldId id="277" r:id="rId11"/>
    <p:sldId id="278" r:id="rId12"/>
    <p:sldId id="279" r:id="rId13"/>
    <p:sldId id="280" r:id="rId14"/>
    <p:sldId id="309" r:id="rId15"/>
    <p:sldId id="274" r:id="rId16"/>
  </p:sldIdLst>
  <p:sldSz cx="9144000" cy="5143500" type="screen16x9"/>
  <p:notesSz cx="6858000" cy="9144000"/>
  <p:embeddedFontLst>
    <p:embeddedFont>
      <p:font typeface="Gill Sans" panose="020B0604020202020204" charset="0"/>
      <p:regular r:id="rId18"/>
      <p:bold r:id="rId19"/>
    </p:embeddedFont>
    <p:embeddedFont>
      <p:font typeface="Lato Light" panose="020F0502020204030203" pitchFamily="34" charset="0"/>
      <p:regular r:id="rId20"/>
      <p:italic r:id="rId21"/>
    </p:embeddedFont>
    <p:embeddedFont>
      <p:font typeface="Montserrat" panose="00000500000000000000" pitchFamily="2" charset="0"/>
      <p:regular r:id="rId22"/>
      <p:bold r:id="rId23"/>
      <p:italic r:id="rId24"/>
      <p:boldItalic r:id="rId25"/>
    </p:embeddedFont>
    <p:embeddedFont>
      <p:font typeface="Montserrat ExtraBold" panose="00000900000000000000" pitchFamily="2" charset="0"/>
      <p:bold r:id="rId26"/>
      <p:boldItalic r:id="rId27"/>
    </p:embeddedFont>
    <p:embeddedFont>
      <p:font typeface="Montserrat Light" panose="00000400000000000000" pitchFamily="2" charset="0"/>
      <p:regular r:id="rId28"/>
      <p:bold r:id="rId29"/>
      <p:italic r:id="rId30"/>
      <p:boldItalic r:id="rId31"/>
    </p:embeddedFont>
    <p:embeddedFont>
      <p:font typeface="Montserrat Thin" panose="00000300000000000000" pitchFamily="2" charset="0"/>
      <p:regular r:id="rId32"/>
      <p:italic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93E"/>
    <a:srgbClr val="48B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viewProps" Target="viewProp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Shirey" userId="88a6a3a0-5260-4021-80e0-206c585665b5" providerId="ADAL" clId="{2C40897F-AA48-4131-8D44-FC98431B3FB8}"/>
    <pc:docChg chg="modSld">
      <pc:chgData name="Nicole Shirey" userId="88a6a3a0-5260-4021-80e0-206c585665b5" providerId="ADAL" clId="{2C40897F-AA48-4131-8D44-FC98431B3FB8}" dt="2025-05-09T16:53:40.273" v="13" actId="14100"/>
      <pc:docMkLst>
        <pc:docMk/>
      </pc:docMkLst>
      <pc:sldChg chg="modSp mod">
        <pc:chgData name="Nicole Shirey" userId="88a6a3a0-5260-4021-80e0-206c585665b5" providerId="ADAL" clId="{2C40897F-AA48-4131-8D44-FC98431B3FB8}" dt="2025-05-09T16:45:02.412" v="8" actId="20577"/>
        <pc:sldMkLst>
          <pc:docMk/>
          <pc:sldMk cId="0" sldId="256"/>
        </pc:sldMkLst>
        <pc:spChg chg="mod">
          <ac:chgData name="Nicole Shirey" userId="88a6a3a0-5260-4021-80e0-206c585665b5" providerId="ADAL" clId="{2C40897F-AA48-4131-8D44-FC98431B3FB8}" dt="2025-05-09T16:45:02.412" v="8" actId="20577"/>
          <ac:spMkLst>
            <pc:docMk/>
            <pc:sldMk cId="0" sldId="256"/>
            <ac:spMk id="174" creationId="{00000000-0000-0000-0000-000000000000}"/>
          </ac:spMkLst>
        </pc:spChg>
      </pc:sldChg>
      <pc:sldChg chg="modSp mod">
        <pc:chgData name="Nicole Shirey" userId="88a6a3a0-5260-4021-80e0-206c585665b5" providerId="ADAL" clId="{2C40897F-AA48-4131-8D44-FC98431B3FB8}" dt="2025-05-09T16:53:40.273" v="13" actId="14100"/>
        <pc:sldMkLst>
          <pc:docMk/>
          <pc:sldMk cId="3193604798" sldId="309"/>
        </pc:sldMkLst>
        <pc:spChg chg="mod">
          <ac:chgData name="Nicole Shirey" userId="88a6a3a0-5260-4021-80e0-206c585665b5" providerId="ADAL" clId="{2C40897F-AA48-4131-8D44-FC98431B3FB8}" dt="2025-05-09T16:53:40.273" v="13" actId="14100"/>
          <ac:spMkLst>
            <pc:docMk/>
            <pc:sldMk cId="3193604798" sldId="309"/>
            <ac:spMk id="10" creationId="{0EA42A57-D5CA-C949-5C36-4ED268B884E8}"/>
          </ac:spMkLst>
        </pc:spChg>
        <pc:spChg chg="mod">
          <ac:chgData name="Nicole Shirey" userId="88a6a3a0-5260-4021-80e0-206c585665b5" providerId="ADAL" clId="{2C40897F-AA48-4131-8D44-FC98431B3FB8}" dt="2025-05-09T16:53:28.627" v="11" actId="14100"/>
          <ac:spMkLst>
            <pc:docMk/>
            <pc:sldMk cId="3193604798" sldId="309"/>
            <ac:spMk id="19" creationId="{0E1F29BF-8330-ABFD-5FDD-72AC3BB02D2C}"/>
          </ac:spMkLst>
        </pc:spChg>
      </pc:sldChg>
    </pc:docChg>
  </pc:docChgLst>
  <pc:docChgLst>
    <pc:chgData name="Brandon Ferris" userId="b55f1905-c86b-4be5-8056-774347707062" providerId="ADAL" clId="{22E82D2B-D197-456A-BF7F-8F77B82AD6B5}"/>
    <pc:docChg chg="undo custSel addSld delSld modSld delMainMaster">
      <pc:chgData name="Brandon Ferris" userId="b55f1905-c86b-4be5-8056-774347707062" providerId="ADAL" clId="{22E82D2B-D197-456A-BF7F-8F77B82AD6B5}" dt="2025-02-04T14:45:12.676" v="113" actId="14100"/>
      <pc:docMkLst>
        <pc:docMk/>
      </pc:docMkLst>
      <pc:sldChg chg="modSp mod">
        <pc:chgData name="Brandon Ferris" userId="b55f1905-c86b-4be5-8056-774347707062" providerId="ADAL" clId="{22E82D2B-D197-456A-BF7F-8F77B82AD6B5}" dt="2025-01-27T19:46:14.114" v="11" actId="20577"/>
        <pc:sldMkLst>
          <pc:docMk/>
          <pc:sldMk cId="0" sldId="256"/>
        </pc:sldMkLst>
      </pc:sldChg>
      <pc:sldChg chg="modSp mod">
        <pc:chgData name="Brandon Ferris" userId="b55f1905-c86b-4be5-8056-774347707062" providerId="ADAL" clId="{22E82D2B-D197-456A-BF7F-8F77B82AD6B5}" dt="2025-01-27T19:53:10.348" v="79" actId="1076"/>
        <pc:sldMkLst>
          <pc:docMk/>
          <pc:sldMk cId="0" sldId="257"/>
        </pc:sldMkLst>
      </pc:sldChg>
      <pc:sldChg chg="modSp mod">
        <pc:chgData name="Brandon Ferris" userId="b55f1905-c86b-4be5-8056-774347707062" providerId="ADAL" clId="{22E82D2B-D197-456A-BF7F-8F77B82AD6B5}" dt="2025-02-04T14:45:12.676" v="113" actId="14100"/>
        <pc:sldMkLst>
          <pc:docMk/>
          <pc:sldMk cId="0" sldId="259"/>
        </pc:sldMkLst>
      </pc:sldChg>
      <pc:sldChg chg="modSp mod">
        <pc:chgData name="Brandon Ferris" userId="b55f1905-c86b-4be5-8056-774347707062" providerId="ADAL" clId="{22E82D2B-D197-456A-BF7F-8F77B82AD6B5}" dt="2025-01-27T19:52:42.226" v="76" actId="14100"/>
        <pc:sldMkLst>
          <pc:docMk/>
          <pc:sldMk cId="3852181429" sldId="276"/>
        </pc:sldMkLst>
      </pc:sldChg>
      <pc:sldChg chg="modSp mod">
        <pc:chgData name="Brandon Ferris" userId="b55f1905-c86b-4be5-8056-774347707062" providerId="ADAL" clId="{22E82D2B-D197-456A-BF7F-8F77B82AD6B5}" dt="2025-01-27T19:52:12.273" v="68" actId="14100"/>
        <pc:sldMkLst>
          <pc:docMk/>
          <pc:sldMk cId="2940565945" sldId="277"/>
        </pc:sldMkLst>
      </pc:sldChg>
      <pc:sldChg chg="modSp mod">
        <pc:chgData name="Brandon Ferris" userId="b55f1905-c86b-4be5-8056-774347707062" providerId="ADAL" clId="{22E82D2B-D197-456A-BF7F-8F77B82AD6B5}" dt="2025-01-27T19:52:22.277" v="70" actId="14100"/>
        <pc:sldMkLst>
          <pc:docMk/>
          <pc:sldMk cId="2708930287" sldId="278"/>
        </pc:sldMkLst>
      </pc:sldChg>
      <pc:sldChg chg="modSp mod">
        <pc:chgData name="Brandon Ferris" userId="b55f1905-c86b-4be5-8056-774347707062" providerId="ADAL" clId="{22E82D2B-D197-456A-BF7F-8F77B82AD6B5}" dt="2025-01-27T19:52:33.220" v="74" actId="20577"/>
        <pc:sldMkLst>
          <pc:docMk/>
          <pc:sldMk cId="3627511528" sldId="279"/>
        </pc:sldMkLst>
      </pc:sldChg>
      <pc:sldChg chg="addSp delSp modSp del mod">
        <pc:chgData name="Brandon Ferris" userId="b55f1905-c86b-4be5-8056-774347707062" providerId="ADAL" clId="{22E82D2B-D197-456A-BF7F-8F77B82AD6B5}" dt="2025-01-27T19:49:43.197" v="21" actId="47"/>
        <pc:sldMkLst>
          <pc:docMk/>
          <pc:sldMk cId="564557214" sldId="308"/>
        </pc:sldMkLst>
      </pc:sldChg>
      <pc:sldChg chg="modSp add mod">
        <pc:chgData name="Brandon Ferris" userId="b55f1905-c86b-4be5-8056-774347707062" providerId="ADAL" clId="{22E82D2B-D197-456A-BF7F-8F77B82AD6B5}" dt="2025-01-27T19:56:20.502" v="111" actId="20577"/>
        <pc:sldMkLst>
          <pc:docMk/>
          <pc:sldMk cId="3193604798" sldId="309"/>
        </pc:sldMkLst>
      </pc:sldChg>
      <pc:sldMasterChg chg="del delSldLayout">
        <pc:chgData name="Brandon Ferris" userId="b55f1905-c86b-4be5-8056-774347707062" providerId="ADAL" clId="{22E82D2B-D197-456A-BF7F-8F77B82AD6B5}" dt="2025-01-27T19:49:43.197" v="21" actId="47"/>
        <pc:sldMasterMkLst>
          <pc:docMk/>
          <pc:sldMasterMk cId="1770676852" sldId="2147483676"/>
        </pc:sldMasterMkLst>
        <pc:sldLayoutChg chg="del">
          <pc:chgData name="Brandon Ferris" userId="b55f1905-c86b-4be5-8056-774347707062" providerId="ADAL" clId="{22E82D2B-D197-456A-BF7F-8F77B82AD6B5}" dt="2025-01-27T19:49:43.197" v="21" actId="47"/>
          <pc:sldLayoutMkLst>
            <pc:docMk/>
            <pc:sldMasterMk cId="1770676852" sldId="2147483676"/>
            <pc:sldLayoutMk cId="3721497142" sldId="2147483677"/>
          </pc:sldLayoutMkLst>
        </pc:sldLayoutChg>
        <pc:sldLayoutChg chg="del">
          <pc:chgData name="Brandon Ferris" userId="b55f1905-c86b-4be5-8056-774347707062" providerId="ADAL" clId="{22E82D2B-D197-456A-BF7F-8F77B82AD6B5}" dt="2025-01-27T19:49:43.197" v="21" actId="47"/>
          <pc:sldLayoutMkLst>
            <pc:docMk/>
            <pc:sldMasterMk cId="1770676852" sldId="2147483676"/>
            <pc:sldLayoutMk cId="3017149391" sldId="2147483678"/>
          </pc:sldLayoutMkLst>
        </pc:sldLayoutChg>
        <pc:sldLayoutChg chg="del">
          <pc:chgData name="Brandon Ferris" userId="b55f1905-c86b-4be5-8056-774347707062" providerId="ADAL" clId="{22E82D2B-D197-456A-BF7F-8F77B82AD6B5}" dt="2025-01-27T19:49:43.197" v="21" actId="47"/>
          <pc:sldLayoutMkLst>
            <pc:docMk/>
            <pc:sldMasterMk cId="1770676852" sldId="2147483676"/>
            <pc:sldLayoutMk cId="3386519378" sldId="2147483679"/>
          </pc:sldLayoutMkLst>
        </pc:sldLayoutChg>
        <pc:sldLayoutChg chg="del">
          <pc:chgData name="Brandon Ferris" userId="b55f1905-c86b-4be5-8056-774347707062" providerId="ADAL" clId="{22E82D2B-D197-456A-BF7F-8F77B82AD6B5}" dt="2025-01-27T19:49:43.197" v="21" actId="47"/>
          <pc:sldLayoutMkLst>
            <pc:docMk/>
            <pc:sldMasterMk cId="1770676852" sldId="2147483676"/>
            <pc:sldLayoutMk cId="1543475863" sldId="2147483680"/>
          </pc:sldLayoutMkLst>
        </pc:sldLayoutChg>
        <pc:sldLayoutChg chg="del">
          <pc:chgData name="Brandon Ferris" userId="b55f1905-c86b-4be5-8056-774347707062" providerId="ADAL" clId="{22E82D2B-D197-456A-BF7F-8F77B82AD6B5}" dt="2025-01-27T19:49:43.197" v="21" actId="47"/>
          <pc:sldLayoutMkLst>
            <pc:docMk/>
            <pc:sldMasterMk cId="1770676852" sldId="2147483676"/>
            <pc:sldLayoutMk cId="3117007916" sldId="2147483681"/>
          </pc:sldLayoutMkLst>
        </pc:sldLayoutChg>
        <pc:sldLayoutChg chg="del">
          <pc:chgData name="Brandon Ferris" userId="b55f1905-c86b-4be5-8056-774347707062" providerId="ADAL" clId="{22E82D2B-D197-456A-BF7F-8F77B82AD6B5}" dt="2025-01-27T19:49:43.197" v="21" actId="47"/>
          <pc:sldLayoutMkLst>
            <pc:docMk/>
            <pc:sldMasterMk cId="1770676852" sldId="2147483676"/>
            <pc:sldLayoutMk cId="2563666443" sldId="2147483682"/>
          </pc:sldLayoutMkLst>
        </pc:sldLayoutChg>
        <pc:sldLayoutChg chg="del">
          <pc:chgData name="Brandon Ferris" userId="b55f1905-c86b-4be5-8056-774347707062" providerId="ADAL" clId="{22E82D2B-D197-456A-BF7F-8F77B82AD6B5}" dt="2025-01-27T19:49:43.197" v="21" actId="47"/>
          <pc:sldLayoutMkLst>
            <pc:docMk/>
            <pc:sldMasterMk cId="1770676852" sldId="2147483676"/>
            <pc:sldLayoutMk cId="3436546271" sldId="2147483683"/>
          </pc:sldLayoutMkLst>
        </pc:sldLayoutChg>
        <pc:sldLayoutChg chg="del">
          <pc:chgData name="Brandon Ferris" userId="b55f1905-c86b-4be5-8056-774347707062" providerId="ADAL" clId="{22E82D2B-D197-456A-BF7F-8F77B82AD6B5}" dt="2025-01-27T19:49:43.197" v="21" actId="47"/>
          <pc:sldLayoutMkLst>
            <pc:docMk/>
            <pc:sldMasterMk cId="1770676852" sldId="2147483676"/>
            <pc:sldLayoutMk cId="3109754124" sldId="2147483684"/>
          </pc:sldLayoutMkLst>
        </pc:sldLayoutChg>
        <pc:sldLayoutChg chg="del">
          <pc:chgData name="Brandon Ferris" userId="b55f1905-c86b-4be5-8056-774347707062" providerId="ADAL" clId="{22E82D2B-D197-456A-BF7F-8F77B82AD6B5}" dt="2025-01-27T19:49:43.197" v="21" actId="47"/>
          <pc:sldLayoutMkLst>
            <pc:docMk/>
            <pc:sldMasterMk cId="1770676852" sldId="2147483676"/>
            <pc:sldLayoutMk cId="2605191172" sldId="2147483685"/>
          </pc:sldLayoutMkLst>
        </pc:sldLayoutChg>
        <pc:sldLayoutChg chg="del">
          <pc:chgData name="Brandon Ferris" userId="b55f1905-c86b-4be5-8056-774347707062" providerId="ADAL" clId="{22E82D2B-D197-456A-BF7F-8F77B82AD6B5}" dt="2025-01-27T19:49:43.197" v="21" actId="47"/>
          <pc:sldLayoutMkLst>
            <pc:docMk/>
            <pc:sldMasterMk cId="1770676852" sldId="2147483676"/>
            <pc:sldLayoutMk cId="621328822" sldId="2147483686"/>
          </pc:sldLayoutMkLst>
        </pc:sldLayoutChg>
        <pc:sldLayoutChg chg="del">
          <pc:chgData name="Brandon Ferris" userId="b55f1905-c86b-4be5-8056-774347707062" providerId="ADAL" clId="{22E82D2B-D197-456A-BF7F-8F77B82AD6B5}" dt="2025-01-27T19:49:43.197" v="21" actId="47"/>
          <pc:sldLayoutMkLst>
            <pc:docMk/>
            <pc:sldMasterMk cId="1770676852" sldId="2147483676"/>
            <pc:sldLayoutMk cId="2334092245" sldId="2147483687"/>
          </pc:sldLayoutMkLst>
        </pc:sldLayoutChg>
        <pc:sldLayoutChg chg="del">
          <pc:chgData name="Brandon Ferris" userId="b55f1905-c86b-4be5-8056-774347707062" providerId="ADAL" clId="{22E82D2B-D197-456A-BF7F-8F77B82AD6B5}" dt="2025-01-27T19:49:43.197" v="21" actId="47"/>
          <pc:sldLayoutMkLst>
            <pc:docMk/>
            <pc:sldMasterMk cId="1770676852" sldId="2147483676"/>
            <pc:sldLayoutMk cId="700345612" sldId="2147483688"/>
          </pc:sldLayoutMkLst>
        </pc:sldLayoutChg>
        <pc:sldLayoutChg chg="del">
          <pc:chgData name="Brandon Ferris" userId="b55f1905-c86b-4be5-8056-774347707062" providerId="ADAL" clId="{22E82D2B-D197-456A-BF7F-8F77B82AD6B5}" dt="2025-01-27T19:49:43.197" v="21" actId="47"/>
          <pc:sldLayoutMkLst>
            <pc:docMk/>
            <pc:sldMasterMk cId="1770676852" sldId="2147483676"/>
            <pc:sldLayoutMk cId="782267751" sldId="2147483689"/>
          </pc:sldLayoutMkLst>
        </pc:sldLayoutChg>
        <pc:sldLayoutChg chg="del">
          <pc:chgData name="Brandon Ferris" userId="b55f1905-c86b-4be5-8056-774347707062" providerId="ADAL" clId="{22E82D2B-D197-456A-BF7F-8F77B82AD6B5}" dt="2025-01-27T19:49:43.197" v="21" actId="47"/>
          <pc:sldLayoutMkLst>
            <pc:docMk/>
            <pc:sldMasterMk cId="1770676852" sldId="2147483676"/>
            <pc:sldLayoutMk cId="3294643052" sldId="2147483690"/>
          </pc:sldLayoutMkLst>
        </pc:sldLayoutChg>
        <pc:sldLayoutChg chg="del">
          <pc:chgData name="Brandon Ferris" userId="b55f1905-c86b-4be5-8056-774347707062" providerId="ADAL" clId="{22E82D2B-D197-456A-BF7F-8F77B82AD6B5}" dt="2025-01-27T19:49:43.197" v="21" actId="47"/>
          <pc:sldLayoutMkLst>
            <pc:docMk/>
            <pc:sldMasterMk cId="1770676852" sldId="2147483676"/>
            <pc:sldLayoutMk cId="1686386792" sldId="2147483691"/>
          </pc:sldLayoutMkLst>
        </pc:sldLayoutChg>
        <pc:sldLayoutChg chg="del">
          <pc:chgData name="Brandon Ferris" userId="b55f1905-c86b-4be5-8056-774347707062" providerId="ADAL" clId="{22E82D2B-D197-456A-BF7F-8F77B82AD6B5}" dt="2025-01-27T19:49:43.197" v="21" actId="47"/>
          <pc:sldLayoutMkLst>
            <pc:docMk/>
            <pc:sldMasterMk cId="1770676852" sldId="2147483676"/>
            <pc:sldLayoutMk cId="3112760048" sldId="2147483692"/>
          </pc:sldLayoutMkLst>
        </pc:sldLayoutChg>
        <pc:sldLayoutChg chg="del">
          <pc:chgData name="Brandon Ferris" userId="b55f1905-c86b-4be5-8056-774347707062" providerId="ADAL" clId="{22E82D2B-D197-456A-BF7F-8F77B82AD6B5}" dt="2025-01-27T19:49:43.197" v="21" actId="47"/>
          <pc:sldLayoutMkLst>
            <pc:docMk/>
            <pc:sldMasterMk cId="1770676852" sldId="2147483676"/>
            <pc:sldLayoutMk cId="550534837" sldId="2147483693"/>
          </pc:sldLayoutMkLst>
        </pc:sldLayoutChg>
        <pc:sldLayoutChg chg="del">
          <pc:chgData name="Brandon Ferris" userId="b55f1905-c86b-4be5-8056-774347707062" providerId="ADAL" clId="{22E82D2B-D197-456A-BF7F-8F77B82AD6B5}" dt="2025-01-27T19:49:43.197" v="21" actId="47"/>
          <pc:sldLayoutMkLst>
            <pc:docMk/>
            <pc:sldMasterMk cId="1770676852" sldId="2147483676"/>
            <pc:sldLayoutMk cId="114134256" sldId="2147483694"/>
          </pc:sldLayoutMkLst>
        </pc:sldLayoutChg>
        <pc:sldLayoutChg chg="del">
          <pc:chgData name="Brandon Ferris" userId="b55f1905-c86b-4be5-8056-774347707062" providerId="ADAL" clId="{22E82D2B-D197-456A-BF7F-8F77B82AD6B5}" dt="2025-01-27T19:49:43.197" v="21" actId="47"/>
          <pc:sldLayoutMkLst>
            <pc:docMk/>
            <pc:sldMasterMk cId="1770676852" sldId="2147483676"/>
            <pc:sldLayoutMk cId="96721901" sldId="2147483695"/>
          </pc:sldLayoutMkLst>
        </pc:sldLayoutChg>
        <pc:sldLayoutChg chg="del">
          <pc:chgData name="Brandon Ferris" userId="b55f1905-c86b-4be5-8056-774347707062" providerId="ADAL" clId="{22E82D2B-D197-456A-BF7F-8F77B82AD6B5}" dt="2025-01-27T19:49:43.197" v="21" actId="47"/>
          <pc:sldLayoutMkLst>
            <pc:docMk/>
            <pc:sldMasterMk cId="1770676852" sldId="2147483676"/>
            <pc:sldLayoutMk cId="266217537" sldId="2147483696"/>
          </pc:sldLayoutMkLst>
        </pc:sldLayoutChg>
        <pc:sldLayoutChg chg="del">
          <pc:chgData name="Brandon Ferris" userId="b55f1905-c86b-4be5-8056-774347707062" providerId="ADAL" clId="{22E82D2B-D197-456A-BF7F-8F77B82AD6B5}" dt="2025-01-27T19:49:43.197" v="21" actId="47"/>
          <pc:sldLayoutMkLst>
            <pc:docMk/>
            <pc:sldMasterMk cId="1770676852" sldId="2147483676"/>
            <pc:sldLayoutMk cId="1573919173" sldId="2147483697"/>
          </pc:sldLayoutMkLst>
        </pc:sldLayoutChg>
        <pc:sldLayoutChg chg="del">
          <pc:chgData name="Brandon Ferris" userId="b55f1905-c86b-4be5-8056-774347707062" providerId="ADAL" clId="{22E82D2B-D197-456A-BF7F-8F77B82AD6B5}" dt="2025-01-27T19:49:43.197" v="21" actId="47"/>
          <pc:sldLayoutMkLst>
            <pc:docMk/>
            <pc:sldMasterMk cId="1770676852" sldId="2147483676"/>
            <pc:sldLayoutMk cId="491210796" sldId="2147483698"/>
          </pc:sldLayoutMkLst>
        </pc:sldLayoutChg>
        <pc:sldLayoutChg chg="del">
          <pc:chgData name="Brandon Ferris" userId="b55f1905-c86b-4be5-8056-774347707062" providerId="ADAL" clId="{22E82D2B-D197-456A-BF7F-8F77B82AD6B5}" dt="2025-01-27T19:49:43.197" v="21" actId="47"/>
          <pc:sldLayoutMkLst>
            <pc:docMk/>
            <pc:sldMasterMk cId="1770676852" sldId="2147483676"/>
            <pc:sldLayoutMk cId="612567319" sldId="2147483699"/>
          </pc:sldLayoutMkLst>
        </pc:sldLayoutChg>
        <pc:sldLayoutChg chg="del">
          <pc:chgData name="Brandon Ferris" userId="b55f1905-c86b-4be5-8056-774347707062" providerId="ADAL" clId="{22E82D2B-D197-456A-BF7F-8F77B82AD6B5}" dt="2025-01-27T19:49:43.197" v="21" actId="47"/>
          <pc:sldLayoutMkLst>
            <pc:docMk/>
            <pc:sldMasterMk cId="1770676852" sldId="2147483676"/>
            <pc:sldLayoutMk cId="2462592446" sldId="2147483700"/>
          </pc:sldLayoutMkLst>
        </pc:sldLayoutChg>
        <pc:sldLayoutChg chg="del">
          <pc:chgData name="Brandon Ferris" userId="b55f1905-c86b-4be5-8056-774347707062" providerId="ADAL" clId="{22E82D2B-D197-456A-BF7F-8F77B82AD6B5}" dt="2025-01-27T19:49:43.197" v="21" actId="47"/>
          <pc:sldLayoutMkLst>
            <pc:docMk/>
            <pc:sldMasterMk cId="1770676852" sldId="2147483676"/>
            <pc:sldLayoutMk cId="1113969559" sldId="2147483701"/>
          </pc:sldLayoutMkLst>
        </pc:sldLayoutChg>
        <pc:sldLayoutChg chg="del">
          <pc:chgData name="Brandon Ferris" userId="b55f1905-c86b-4be5-8056-774347707062" providerId="ADAL" clId="{22E82D2B-D197-456A-BF7F-8F77B82AD6B5}" dt="2025-01-27T19:49:43.197" v="21" actId="47"/>
          <pc:sldLayoutMkLst>
            <pc:docMk/>
            <pc:sldMasterMk cId="1770676852" sldId="2147483676"/>
            <pc:sldLayoutMk cId="587255292" sldId="2147483702"/>
          </pc:sldLayoutMkLst>
        </pc:sldLayoutChg>
        <pc:sldLayoutChg chg="del">
          <pc:chgData name="Brandon Ferris" userId="b55f1905-c86b-4be5-8056-774347707062" providerId="ADAL" clId="{22E82D2B-D197-456A-BF7F-8F77B82AD6B5}" dt="2025-01-27T19:49:43.197" v="21" actId="47"/>
          <pc:sldLayoutMkLst>
            <pc:docMk/>
            <pc:sldMasterMk cId="1770676852" sldId="2147483676"/>
            <pc:sldLayoutMk cId="1245216279" sldId="2147483703"/>
          </pc:sldLayoutMkLst>
        </pc:sldLayoutChg>
        <pc:sldLayoutChg chg="del">
          <pc:chgData name="Brandon Ferris" userId="b55f1905-c86b-4be5-8056-774347707062" providerId="ADAL" clId="{22E82D2B-D197-456A-BF7F-8F77B82AD6B5}" dt="2025-01-27T19:49:43.197" v="21" actId="47"/>
          <pc:sldLayoutMkLst>
            <pc:docMk/>
            <pc:sldMasterMk cId="1770676852" sldId="2147483676"/>
            <pc:sldLayoutMk cId="4185996348" sldId="2147483704"/>
          </pc:sldLayoutMkLst>
        </pc:sldLayoutChg>
        <pc:sldLayoutChg chg="del">
          <pc:chgData name="Brandon Ferris" userId="b55f1905-c86b-4be5-8056-774347707062" providerId="ADAL" clId="{22E82D2B-D197-456A-BF7F-8F77B82AD6B5}" dt="2025-01-27T19:49:43.197" v="21" actId="47"/>
          <pc:sldLayoutMkLst>
            <pc:docMk/>
            <pc:sldMasterMk cId="1770676852" sldId="2147483676"/>
            <pc:sldLayoutMk cId="4113259635" sldId="2147483705"/>
          </pc:sldLayoutMkLst>
        </pc:sldLayoutChg>
        <pc:sldLayoutChg chg="del">
          <pc:chgData name="Brandon Ferris" userId="b55f1905-c86b-4be5-8056-774347707062" providerId="ADAL" clId="{22E82D2B-D197-456A-BF7F-8F77B82AD6B5}" dt="2025-01-27T19:49:43.197" v="21" actId="47"/>
          <pc:sldLayoutMkLst>
            <pc:docMk/>
            <pc:sldMasterMk cId="1770676852" sldId="2147483676"/>
            <pc:sldLayoutMk cId="1498911853" sldId="2147483706"/>
          </pc:sldLayoutMkLst>
        </pc:sldLayoutChg>
        <pc:sldLayoutChg chg="del">
          <pc:chgData name="Brandon Ferris" userId="b55f1905-c86b-4be5-8056-774347707062" providerId="ADAL" clId="{22E82D2B-D197-456A-BF7F-8F77B82AD6B5}" dt="2025-01-27T19:49:43.197" v="21" actId="47"/>
          <pc:sldLayoutMkLst>
            <pc:docMk/>
            <pc:sldMasterMk cId="1770676852" sldId="2147483676"/>
            <pc:sldLayoutMk cId="4201531868" sldId="2147483707"/>
          </pc:sldLayoutMkLst>
        </pc:sldLayoutChg>
        <pc:sldLayoutChg chg="del">
          <pc:chgData name="Brandon Ferris" userId="b55f1905-c86b-4be5-8056-774347707062" providerId="ADAL" clId="{22E82D2B-D197-456A-BF7F-8F77B82AD6B5}" dt="2025-01-27T19:49:43.197" v="21" actId="47"/>
          <pc:sldLayoutMkLst>
            <pc:docMk/>
            <pc:sldMasterMk cId="1770676852" sldId="2147483676"/>
            <pc:sldLayoutMk cId="3426343718" sldId="2147483708"/>
          </pc:sldLayoutMkLst>
        </pc:sldLayoutChg>
        <pc:sldLayoutChg chg="del">
          <pc:chgData name="Brandon Ferris" userId="b55f1905-c86b-4be5-8056-774347707062" providerId="ADAL" clId="{22E82D2B-D197-456A-BF7F-8F77B82AD6B5}" dt="2025-01-27T19:49:43.197" v="21" actId="47"/>
          <pc:sldLayoutMkLst>
            <pc:docMk/>
            <pc:sldMasterMk cId="1770676852" sldId="2147483676"/>
            <pc:sldLayoutMk cId="1631286028" sldId="2147483709"/>
          </pc:sldLayoutMkLst>
        </pc:sldLayoutChg>
        <pc:sldLayoutChg chg="del">
          <pc:chgData name="Brandon Ferris" userId="b55f1905-c86b-4be5-8056-774347707062" providerId="ADAL" clId="{22E82D2B-D197-456A-BF7F-8F77B82AD6B5}" dt="2025-01-27T19:49:43.197" v="21" actId="47"/>
          <pc:sldLayoutMkLst>
            <pc:docMk/>
            <pc:sldMasterMk cId="1770676852" sldId="2147483676"/>
            <pc:sldLayoutMk cId="1727653568" sldId="2147483710"/>
          </pc:sldLayoutMkLst>
        </pc:sldLayoutChg>
        <pc:sldLayoutChg chg="del">
          <pc:chgData name="Brandon Ferris" userId="b55f1905-c86b-4be5-8056-774347707062" providerId="ADAL" clId="{22E82D2B-D197-456A-BF7F-8F77B82AD6B5}" dt="2025-01-27T19:49:43.197" v="21" actId="47"/>
          <pc:sldLayoutMkLst>
            <pc:docMk/>
            <pc:sldMasterMk cId="1770676852" sldId="2147483676"/>
            <pc:sldLayoutMk cId="368681771" sldId="2147483711"/>
          </pc:sldLayoutMkLst>
        </pc:sldLayoutChg>
        <pc:sldLayoutChg chg="del">
          <pc:chgData name="Brandon Ferris" userId="b55f1905-c86b-4be5-8056-774347707062" providerId="ADAL" clId="{22E82D2B-D197-456A-BF7F-8F77B82AD6B5}" dt="2025-01-27T19:49:43.197" v="21" actId="47"/>
          <pc:sldLayoutMkLst>
            <pc:docMk/>
            <pc:sldMasterMk cId="1770676852" sldId="2147483676"/>
            <pc:sldLayoutMk cId="4214089220" sldId="2147483712"/>
          </pc:sldLayoutMkLst>
        </pc:sldLayoutChg>
        <pc:sldLayoutChg chg="del">
          <pc:chgData name="Brandon Ferris" userId="b55f1905-c86b-4be5-8056-774347707062" providerId="ADAL" clId="{22E82D2B-D197-456A-BF7F-8F77B82AD6B5}" dt="2025-01-27T19:49:43.197" v="21" actId="47"/>
          <pc:sldLayoutMkLst>
            <pc:docMk/>
            <pc:sldMasterMk cId="1770676852" sldId="2147483676"/>
            <pc:sldLayoutMk cId="1739997843" sldId="2147483713"/>
          </pc:sldLayoutMkLst>
        </pc:sldLayoutChg>
      </pc:sldMasterChg>
    </pc:docChg>
  </pc:docChgLst>
  <pc:docChgLst>
    <pc:chgData name="Nicole Shirey" userId="88a6a3a0-5260-4021-80e0-206c585665b5" providerId="ADAL" clId="{D3F83953-79BE-4102-8850-447FB200279D}"/>
    <pc:docChg chg="undo redo custSel modSld">
      <pc:chgData name="Nicole Shirey" userId="88a6a3a0-5260-4021-80e0-206c585665b5" providerId="ADAL" clId="{D3F83953-79BE-4102-8850-447FB200279D}" dt="2025-02-03T17:32:42.514" v="593"/>
      <pc:docMkLst>
        <pc:docMk/>
      </pc:docMkLst>
      <pc:sldChg chg="addSp delSp modSp mod">
        <pc:chgData name="Nicole Shirey" userId="88a6a3a0-5260-4021-80e0-206c585665b5" providerId="ADAL" clId="{D3F83953-79BE-4102-8850-447FB200279D}" dt="2025-02-03T17:32:42.514" v="593"/>
        <pc:sldMkLst>
          <pc:docMk/>
          <pc:sldMk cId="0" sldId="25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40E97F-69AB-41AA-A26F-0B1A01918F4C}" type="doc">
      <dgm:prSet loTypeId="urn:microsoft.com/office/officeart/2005/8/layout/orgChart1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C9DCA79-8334-4A4A-8089-81024C49361B}">
      <dgm:prSet phldrT="[Text]" custT="1"/>
      <dgm:spPr/>
      <dgm:t>
        <a:bodyPr/>
        <a:lstStyle/>
        <a:p>
          <a:pPr algn="ctr"/>
          <a:r>
            <a:rPr lang="en-US" sz="1100" dirty="0"/>
            <a:t>Shareholders</a:t>
          </a:r>
        </a:p>
      </dgm:t>
    </dgm:pt>
    <dgm:pt modelId="{D9CA9930-DD2C-49D0-BCA1-72832285856D}" type="parTrans" cxnId="{EC917328-F486-4720-87A1-EBD99BED9E05}">
      <dgm:prSet/>
      <dgm:spPr/>
      <dgm:t>
        <a:bodyPr/>
        <a:lstStyle/>
        <a:p>
          <a:pPr algn="ctr"/>
          <a:endParaRPr lang="en-US" sz="1100"/>
        </a:p>
      </dgm:t>
    </dgm:pt>
    <dgm:pt modelId="{D88DA663-BE71-4EC7-9EA2-A0527C7931E5}" type="sibTrans" cxnId="{EC917328-F486-4720-87A1-EBD99BED9E05}">
      <dgm:prSet/>
      <dgm:spPr/>
      <dgm:t>
        <a:bodyPr/>
        <a:lstStyle/>
        <a:p>
          <a:pPr algn="ctr"/>
          <a:endParaRPr lang="en-US" sz="1100"/>
        </a:p>
      </dgm:t>
    </dgm:pt>
    <dgm:pt modelId="{8E3F9ACE-720E-4B0D-896A-9FF89CDEAF31}">
      <dgm:prSet phldrT="[Text]" custT="1"/>
      <dgm:spPr/>
      <dgm:t>
        <a:bodyPr/>
        <a:lstStyle/>
        <a:p>
          <a:pPr algn="ctr"/>
          <a:r>
            <a:rPr lang="en-US" sz="1100" dirty="0"/>
            <a:t>Executive Committee</a:t>
          </a:r>
        </a:p>
      </dgm:t>
    </dgm:pt>
    <dgm:pt modelId="{91F6E16F-A795-45E8-A1DD-12A494D3DA5A}" type="parTrans" cxnId="{1E2DF7FA-16A9-4994-9E40-096976AC7FF5}">
      <dgm:prSet/>
      <dgm:spPr/>
      <dgm:t>
        <a:bodyPr/>
        <a:lstStyle/>
        <a:p>
          <a:pPr algn="ctr"/>
          <a:endParaRPr lang="en-US" sz="1100"/>
        </a:p>
      </dgm:t>
    </dgm:pt>
    <dgm:pt modelId="{7846B0F3-A1D4-450E-A777-E1A09B617DC0}" type="sibTrans" cxnId="{1E2DF7FA-16A9-4994-9E40-096976AC7FF5}">
      <dgm:prSet/>
      <dgm:spPr/>
      <dgm:t>
        <a:bodyPr/>
        <a:lstStyle/>
        <a:p>
          <a:pPr algn="ctr"/>
          <a:endParaRPr lang="en-US" sz="1100"/>
        </a:p>
      </dgm:t>
    </dgm:pt>
    <dgm:pt modelId="{66A31D2D-6063-4337-9EE4-1C478E07B905}">
      <dgm:prSet custT="1"/>
      <dgm:spPr/>
      <dgm:t>
        <a:bodyPr/>
        <a:lstStyle/>
        <a:p>
          <a:pPr algn="ctr"/>
          <a:r>
            <a:rPr lang="en-US" sz="1100" dirty="0"/>
            <a:t>Managing Partner / CEO</a:t>
          </a:r>
        </a:p>
      </dgm:t>
    </dgm:pt>
    <dgm:pt modelId="{2DC17C27-DCB6-4F3E-8AFD-E39D917F56BE}" type="parTrans" cxnId="{7CFE0B68-4253-47BF-B8E6-7D4ED135E8FB}">
      <dgm:prSet/>
      <dgm:spPr/>
      <dgm:t>
        <a:bodyPr/>
        <a:lstStyle/>
        <a:p>
          <a:pPr algn="ctr"/>
          <a:endParaRPr lang="en-US" sz="1100"/>
        </a:p>
      </dgm:t>
    </dgm:pt>
    <dgm:pt modelId="{9F296FAC-992B-4993-84CB-6F245C2F47FF}" type="sibTrans" cxnId="{7CFE0B68-4253-47BF-B8E6-7D4ED135E8FB}">
      <dgm:prSet/>
      <dgm:spPr/>
      <dgm:t>
        <a:bodyPr/>
        <a:lstStyle/>
        <a:p>
          <a:pPr algn="ctr"/>
          <a:endParaRPr lang="en-US" sz="1100"/>
        </a:p>
      </dgm:t>
    </dgm:pt>
    <dgm:pt modelId="{EA158E05-A07B-421D-BA66-3A5B3EEB0160}">
      <dgm:prSet custT="1"/>
      <dgm:spPr>
        <a:noFill/>
      </dgm:spPr>
      <dgm:t>
        <a:bodyPr/>
        <a:lstStyle/>
        <a:p>
          <a:pPr algn="ctr"/>
          <a:r>
            <a:rPr lang="en-US" sz="1100" b="1" dirty="0">
              <a:solidFill>
                <a:schemeClr val="tx1"/>
              </a:solidFill>
            </a:rPr>
            <a:t>Infrastructure</a:t>
          </a:r>
        </a:p>
      </dgm:t>
    </dgm:pt>
    <dgm:pt modelId="{3857C989-C8D4-4487-B7DA-13BF96A10819}" type="parTrans" cxnId="{7F09DF78-F6B7-4F15-B881-B40A8CC5B222}">
      <dgm:prSet/>
      <dgm:spPr/>
      <dgm:t>
        <a:bodyPr/>
        <a:lstStyle/>
        <a:p>
          <a:pPr algn="ctr"/>
          <a:endParaRPr lang="en-US" sz="1100"/>
        </a:p>
      </dgm:t>
    </dgm:pt>
    <dgm:pt modelId="{BCDFED06-4991-402E-B6F0-F43DEDF622C7}" type="sibTrans" cxnId="{7F09DF78-F6B7-4F15-B881-B40A8CC5B222}">
      <dgm:prSet/>
      <dgm:spPr/>
      <dgm:t>
        <a:bodyPr/>
        <a:lstStyle/>
        <a:p>
          <a:pPr algn="ctr"/>
          <a:endParaRPr lang="en-US" sz="1100"/>
        </a:p>
      </dgm:t>
    </dgm:pt>
    <dgm:pt modelId="{1BB44139-3BB2-4583-943F-F9E095CCCF5D}">
      <dgm:prSet custT="1"/>
      <dgm:spPr>
        <a:noFill/>
      </dgm:spPr>
      <dgm:t>
        <a:bodyPr/>
        <a:lstStyle/>
        <a:p>
          <a:pPr algn="ctr"/>
          <a:r>
            <a:rPr lang="en-US" sz="1100" b="1" dirty="0">
              <a:solidFill>
                <a:schemeClr val="tx1"/>
              </a:solidFill>
            </a:rPr>
            <a:t>Technical</a:t>
          </a:r>
        </a:p>
      </dgm:t>
    </dgm:pt>
    <dgm:pt modelId="{75AC2952-C355-497F-B813-F3C92B7A5FF8}" type="parTrans" cxnId="{2DDA71C9-FF84-4F84-8249-8C9C69344273}">
      <dgm:prSet/>
      <dgm:spPr/>
      <dgm:t>
        <a:bodyPr/>
        <a:lstStyle/>
        <a:p>
          <a:pPr algn="ctr"/>
          <a:endParaRPr lang="en-US" sz="1100"/>
        </a:p>
      </dgm:t>
    </dgm:pt>
    <dgm:pt modelId="{3C5907ED-B51C-47F3-B0F8-97943DC868D7}" type="sibTrans" cxnId="{2DDA71C9-FF84-4F84-8249-8C9C69344273}">
      <dgm:prSet/>
      <dgm:spPr/>
      <dgm:t>
        <a:bodyPr/>
        <a:lstStyle/>
        <a:p>
          <a:pPr algn="ctr"/>
          <a:endParaRPr lang="en-US" sz="1100"/>
        </a:p>
      </dgm:t>
    </dgm:pt>
    <dgm:pt modelId="{2473C5DD-3BB4-4F2C-916E-E5A2027CC344}">
      <dgm:prSet custT="1"/>
      <dgm:spPr/>
      <dgm:t>
        <a:bodyPr/>
        <a:lstStyle/>
        <a:p>
          <a:pPr algn="ctr"/>
          <a:r>
            <a:rPr lang="en-US" sz="1100" dirty="0"/>
            <a:t>COO</a:t>
          </a:r>
        </a:p>
      </dgm:t>
    </dgm:pt>
    <dgm:pt modelId="{E43905CF-8C24-4951-9FCC-E3DC69E081DC}" type="parTrans" cxnId="{F5B25378-C3E5-4A25-9A48-3470DBBF7E74}">
      <dgm:prSet/>
      <dgm:spPr/>
      <dgm:t>
        <a:bodyPr/>
        <a:lstStyle/>
        <a:p>
          <a:pPr algn="ctr"/>
          <a:endParaRPr lang="en-US" sz="1100"/>
        </a:p>
      </dgm:t>
    </dgm:pt>
    <dgm:pt modelId="{B63650C5-690C-459D-9630-B474DDCBD1F2}" type="sibTrans" cxnId="{F5B25378-C3E5-4A25-9A48-3470DBBF7E74}">
      <dgm:prSet/>
      <dgm:spPr/>
      <dgm:t>
        <a:bodyPr/>
        <a:lstStyle/>
        <a:p>
          <a:pPr algn="ctr"/>
          <a:endParaRPr lang="en-US" sz="1100"/>
        </a:p>
      </dgm:t>
    </dgm:pt>
    <dgm:pt modelId="{5CF2A4CC-3998-46EF-A299-D526396B52B3}">
      <dgm:prSet custT="1"/>
      <dgm:spPr/>
      <dgm:t>
        <a:bodyPr/>
        <a:lstStyle/>
        <a:p>
          <a:pPr algn="ctr"/>
          <a:r>
            <a:rPr lang="en-US" sz="1100"/>
            <a:t>COO</a:t>
          </a:r>
          <a:endParaRPr lang="en-US" sz="1100" dirty="0"/>
        </a:p>
      </dgm:t>
    </dgm:pt>
    <dgm:pt modelId="{C6F21117-DB4F-44A4-BB00-AA5A6676E4D7}" type="parTrans" cxnId="{8CDF4209-F078-40B5-9590-B9017771B1D0}">
      <dgm:prSet/>
      <dgm:spPr/>
      <dgm:t>
        <a:bodyPr/>
        <a:lstStyle/>
        <a:p>
          <a:pPr algn="ctr"/>
          <a:endParaRPr lang="en-US" sz="1100"/>
        </a:p>
      </dgm:t>
    </dgm:pt>
    <dgm:pt modelId="{D125267C-CD52-4B4D-BC6D-BB4BF404E22F}" type="sibTrans" cxnId="{8CDF4209-F078-40B5-9590-B9017771B1D0}">
      <dgm:prSet/>
      <dgm:spPr/>
      <dgm:t>
        <a:bodyPr/>
        <a:lstStyle/>
        <a:p>
          <a:pPr algn="ctr"/>
          <a:endParaRPr lang="en-US" sz="1100"/>
        </a:p>
      </dgm:t>
    </dgm:pt>
    <dgm:pt modelId="{BB96D95C-B188-461D-9C9E-D38947511C2B}">
      <dgm:prSet custT="1"/>
      <dgm:spPr/>
      <dgm:t>
        <a:bodyPr/>
        <a:lstStyle/>
        <a:p>
          <a:pPr algn="ctr"/>
          <a:r>
            <a:rPr lang="en-US" sz="1100"/>
            <a:t>Tax</a:t>
          </a:r>
          <a:endParaRPr lang="en-US" sz="1100" dirty="0"/>
        </a:p>
      </dgm:t>
    </dgm:pt>
    <dgm:pt modelId="{71BCEFF3-3377-4E22-B104-30D201366544}" type="parTrans" cxnId="{517108D2-B5F1-4A9D-B6B3-60E12A7A2DA2}">
      <dgm:prSet/>
      <dgm:spPr/>
      <dgm:t>
        <a:bodyPr/>
        <a:lstStyle/>
        <a:p>
          <a:pPr algn="ctr"/>
          <a:endParaRPr lang="en-US" sz="1100"/>
        </a:p>
      </dgm:t>
    </dgm:pt>
    <dgm:pt modelId="{41EDBA2D-3490-453C-8F80-41D25C6929CE}" type="sibTrans" cxnId="{517108D2-B5F1-4A9D-B6B3-60E12A7A2DA2}">
      <dgm:prSet/>
      <dgm:spPr/>
      <dgm:t>
        <a:bodyPr/>
        <a:lstStyle/>
        <a:p>
          <a:pPr algn="ctr"/>
          <a:endParaRPr lang="en-US" sz="1100"/>
        </a:p>
      </dgm:t>
    </dgm:pt>
    <dgm:pt modelId="{6ABA4115-3B09-42DB-9993-A0ADD55C3B55}">
      <dgm:prSet custT="1"/>
      <dgm:spPr/>
      <dgm:t>
        <a:bodyPr/>
        <a:lstStyle/>
        <a:p>
          <a:pPr algn="ctr"/>
          <a:r>
            <a:rPr lang="en-US" sz="1100"/>
            <a:t>Audit</a:t>
          </a:r>
          <a:endParaRPr lang="en-US" sz="1100" dirty="0"/>
        </a:p>
      </dgm:t>
    </dgm:pt>
    <dgm:pt modelId="{622CC046-4DD1-469B-858E-FB5304B51C0A}" type="parTrans" cxnId="{68AF1C14-E7C3-4F6D-B2EC-E92B6462BAB2}">
      <dgm:prSet/>
      <dgm:spPr/>
      <dgm:t>
        <a:bodyPr/>
        <a:lstStyle/>
        <a:p>
          <a:pPr algn="ctr"/>
          <a:endParaRPr lang="en-US" sz="1100"/>
        </a:p>
      </dgm:t>
    </dgm:pt>
    <dgm:pt modelId="{0F93F4C8-8E35-4910-AAAD-286B8B3CF4F8}" type="sibTrans" cxnId="{68AF1C14-E7C3-4F6D-B2EC-E92B6462BAB2}">
      <dgm:prSet/>
      <dgm:spPr/>
      <dgm:t>
        <a:bodyPr/>
        <a:lstStyle/>
        <a:p>
          <a:pPr algn="ctr"/>
          <a:endParaRPr lang="en-US" sz="1100"/>
        </a:p>
      </dgm:t>
    </dgm:pt>
    <dgm:pt modelId="{5A85D79D-41BF-4308-A35C-5EC8964671B6}">
      <dgm:prSet custT="1"/>
      <dgm:spPr/>
      <dgm:t>
        <a:bodyPr/>
        <a:lstStyle/>
        <a:p>
          <a:pPr algn="ctr"/>
          <a:r>
            <a:rPr lang="en-US" sz="1100"/>
            <a:t>CAS</a:t>
          </a:r>
          <a:endParaRPr lang="en-US" sz="1100" dirty="0"/>
        </a:p>
      </dgm:t>
    </dgm:pt>
    <dgm:pt modelId="{F42842E8-04B1-4ECA-913A-F5B7705EA73F}" type="parTrans" cxnId="{5CB784AB-6121-48EC-8CB2-0560210CB805}">
      <dgm:prSet/>
      <dgm:spPr/>
      <dgm:t>
        <a:bodyPr/>
        <a:lstStyle/>
        <a:p>
          <a:pPr algn="ctr"/>
          <a:endParaRPr lang="en-US" sz="1100"/>
        </a:p>
      </dgm:t>
    </dgm:pt>
    <dgm:pt modelId="{B055721C-946A-4DA3-A2BE-78B7187D1CF2}" type="sibTrans" cxnId="{5CB784AB-6121-48EC-8CB2-0560210CB805}">
      <dgm:prSet/>
      <dgm:spPr/>
      <dgm:t>
        <a:bodyPr/>
        <a:lstStyle/>
        <a:p>
          <a:pPr algn="ctr"/>
          <a:endParaRPr lang="en-US" sz="1100"/>
        </a:p>
      </dgm:t>
    </dgm:pt>
    <dgm:pt modelId="{05AF439A-4BB6-4156-A873-666DEDC9ED4C}">
      <dgm:prSet custT="1"/>
      <dgm:spPr/>
      <dgm:t>
        <a:bodyPr/>
        <a:lstStyle/>
        <a:p>
          <a:pPr algn="ctr"/>
          <a:r>
            <a:rPr lang="en-US" sz="1100"/>
            <a:t>HR</a:t>
          </a:r>
          <a:endParaRPr lang="en-US" sz="1100" dirty="0"/>
        </a:p>
      </dgm:t>
    </dgm:pt>
    <dgm:pt modelId="{08B66D58-53C5-4B6C-B4A4-8CE5E002762F}" type="parTrans" cxnId="{422D9431-5D43-412C-9617-7292940BD428}">
      <dgm:prSet/>
      <dgm:spPr/>
      <dgm:t>
        <a:bodyPr/>
        <a:lstStyle/>
        <a:p>
          <a:pPr algn="ctr"/>
          <a:endParaRPr lang="en-US" sz="1100"/>
        </a:p>
      </dgm:t>
    </dgm:pt>
    <dgm:pt modelId="{67764B5C-93A3-42CA-9358-8A5F0E560DD4}" type="sibTrans" cxnId="{422D9431-5D43-412C-9617-7292940BD428}">
      <dgm:prSet/>
      <dgm:spPr/>
      <dgm:t>
        <a:bodyPr/>
        <a:lstStyle/>
        <a:p>
          <a:pPr algn="ctr"/>
          <a:endParaRPr lang="en-US" sz="1100"/>
        </a:p>
      </dgm:t>
    </dgm:pt>
    <dgm:pt modelId="{667D966A-7BBA-447E-A905-EB527B53E3B2}">
      <dgm:prSet custT="1"/>
      <dgm:spPr/>
      <dgm:t>
        <a:bodyPr/>
        <a:lstStyle/>
        <a:p>
          <a:pPr algn="ctr"/>
          <a:r>
            <a:rPr lang="en-US" sz="1100"/>
            <a:t>Marketing</a:t>
          </a:r>
          <a:endParaRPr lang="en-US" sz="1100" dirty="0"/>
        </a:p>
      </dgm:t>
    </dgm:pt>
    <dgm:pt modelId="{F563A085-4B14-47B3-9FED-C680ECB8ABB8}" type="parTrans" cxnId="{6CE1007E-981E-4E55-B873-65EB0913F156}">
      <dgm:prSet/>
      <dgm:spPr/>
      <dgm:t>
        <a:bodyPr/>
        <a:lstStyle/>
        <a:p>
          <a:pPr algn="ctr"/>
          <a:endParaRPr lang="en-US" sz="1100"/>
        </a:p>
      </dgm:t>
    </dgm:pt>
    <dgm:pt modelId="{5140E035-CD14-4332-A399-70C562D447AC}" type="sibTrans" cxnId="{6CE1007E-981E-4E55-B873-65EB0913F156}">
      <dgm:prSet/>
      <dgm:spPr/>
      <dgm:t>
        <a:bodyPr/>
        <a:lstStyle/>
        <a:p>
          <a:pPr algn="ctr"/>
          <a:endParaRPr lang="en-US" sz="1100"/>
        </a:p>
      </dgm:t>
    </dgm:pt>
    <dgm:pt modelId="{8927064B-4848-4473-AED9-1F412D0728F0}">
      <dgm:prSet custT="1"/>
      <dgm:spPr/>
      <dgm:t>
        <a:bodyPr/>
        <a:lstStyle/>
        <a:p>
          <a:pPr algn="ctr"/>
          <a:r>
            <a:rPr lang="en-US" sz="1100"/>
            <a:t>Tech</a:t>
          </a:r>
          <a:endParaRPr lang="en-US" sz="1100" dirty="0"/>
        </a:p>
      </dgm:t>
    </dgm:pt>
    <dgm:pt modelId="{AEC918A1-8F88-4F25-8788-DD8F4974E14A}" type="parTrans" cxnId="{6ADDFC72-AF8F-4157-A652-ACB55D21EDA1}">
      <dgm:prSet/>
      <dgm:spPr/>
      <dgm:t>
        <a:bodyPr/>
        <a:lstStyle/>
        <a:p>
          <a:pPr algn="ctr"/>
          <a:endParaRPr lang="en-US" sz="1100"/>
        </a:p>
      </dgm:t>
    </dgm:pt>
    <dgm:pt modelId="{B7D91170-C1F4-454F-8074-5A225EE36E57}" type="sibTrans" cxnId="{6ADDFC72-AF8F-4157-A652-ACB55D21EDA1}">
      <dgm:prSet/>
      <dgm:spPr/>
      <dgm:t>
        <a:bodyPr/>
        <a:lstStyle/>
        <a:p>
          <a:pPr algn="ctr"/>
          <a:endParaRPr lang="en-US" sz="1100"/>
        </a:p>
      </dgm:t>
    </dgm:pt>
    <dgm:pt modelId="{F395113D-6D37-4775-B994-4E2E952328E1}">
      <dgm:prSet custT="1"/>
      <dgm:spPr/>
      <dgm:t>
        <a:bodyPr/>
        <a:lstStyle/>
        <a:p>
          <a:pPr algn="ctr"/>
          <a:r>
            <a:rPr lang="en-US" sz="1100"/>
            <a:t>Accounting</a:t>
          </a:r>
          <a:endParaRPr lang="en-US" sz="1100" dirty="0"/>
        </a:p>
      </dgm:t>
    </dgm:pt>
    <dgm:pt modelId="{8FEE409F-5A46-4202-8E1C-58AF558A2703}" type="parTrans" cxnId="{5A35DE3C-89AF-4DF3-8CC5-EF22D2E964D6}">
      <dgm:prSet/>
      <dgm:spPr/>
      <dgm:t>
        <a:bodyPr/>
        <a:lstStyle/>
        <a:p>
          <a:pPr algn="ctr"/>
          <a:endParaRPr lang="en-US" sz="1100"/>
        </a:p>
      </dgm:t>
    </dgm:pt>
    <dgm:pt modelId="{764046CE-F153-4081-BD0C-0E07C25408A0}" type="sibTrans" cxnId="{5A35DE3C-89AF-4DF3-8CC5-EF22D2E964D6}">
      <dgm:prSet/>
      <dgm:spPr/>
      <dgm:t>
        <a:bodyPr/>
        <a:lstStyle/>
        <a:p>
          <a:pPr algn="ctr"/>
          <a:endParaRPr lang="en-US" sz="1100"/>
        </a:p>
      </dgm:t>
    </dgm:pt>
    <dgm:pt modelId="{0855D236-259B-4DF4-B8D2-F83B5EB89B26}">
      <dgm:prSet phldrT="[Text]" custT="1"/>
      <dgm:spPr/>
      <dgm:t>
        <a:bodyPr/>
        <a:lstStyle/>
        <a:p>
          <a:r>
            <a:rPr lang="en-US" sz="1100" dirty="0"/>
            <a:t>Advisory Board</a:t>
          </a:r>
        </a:p>
      </dgm:t>
    </dgm:pt>
    <dgm:pt modelId="{C745D2C9-69E6-4704-A9FB-6E90C997D6E3}" type="parTrans" cxnId="{1CDB7D0D-93F0-4E60-AC88-5139048A1B73}">
      <dgm:prSet/>
      <dgm:spPr/>
      <dgm:t>
        <a:bodyPr/>
        <a:lstStyle/>
        <a:p>
          <a:endParaRPr lang="en-US"/>
        </a:p>
      </dgm:t>
    </dgm:pt>
    <dgm:pt modelId="{8ABFCDC0-A88E-4FD9-84F7-6BB16672E105}" type="sibTrans" cxnId="{1CDB7D0D-93F0-4E60-AC88-5139048A1B73}">
      <dgm:prSet/>
      <dgm:spPr/>
      <dgm:t>
        <a:bodyPr/>
        <a:lstStyle/>
        <a:p>
          <a:endParaRPr lang="en-US"/>
        </a:p>
      </dgm:t>
    </dgm:pt>
    <dgm:pt modelId="{50F1818A-BCDE-4D61-94C6-A3E34F0FFE41}" type="pres">
      <dgm:prSet presAssocID="{3040E97F-69AB-41AA-A26F-0B1A01918F4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BFF04FD-B0A9-4DFA-92E7-B8776234EAB3}" type="pres">
      <dgm:prSet presAssocID="{FC9DCA79-8334-4A4A-8089-81024C49361B}" presName="hierRoot1" presStyleCnt="0">
        <dgm:presLayoutVars>
          <dgm:hierBranch val="init"/>
        </dgm:presLayoutVars>
      </dgm:prSet>
      <dgm:spPr/>
    </dgm:pt>
    <dgm:pt modelId="{A987C59F-E339-410A-AC4E-B4C336106CD4}" type="pres">
      <dgm:prSet presAssocID="{FC9DCA79-8334-4A4A-8089-81024C49361B}" presName="rootComposite1" presStyleCnt="0"/>
      <dgm:spPr/>
    </dgm:pt>
    <dgm:pt modelId="{BBC8AEE7-C4D2-43ED-94E7-ABB14FC66EEC}" type="pres">
      <dgm:prSet presAssocID="{FC9DCA79-8334-4A4A-8089-81024C49361B}" presName="rootText1" presStyleLbl="node0" presStyleIdx="0" presStyleCnt="2" custScaleX="102678" custScaleY="64023" custLinFactNeighborX="6842" custLinFactNeighborY="-29934">
        <dgm:presLayoutVars>
          <dgm:chPref val="3"/>
        </dgm:presLayoutVars>
      </dgm:prSet>
      <dgm:spPr/>
    </dgm:pt>
    <dgm:pt modelId="{709F23F4-C3C1-4501-9A10-C944FC35FC19}" type="pres">
      <dgm:prSet presAssocID="{FC9DCA79-8334-4A4A-8089-81024C49361B}" presName="rootConnector1" presStyleLbl="node1" presStyleIdx="0" presStyleCnt="0"/>
      <dgm:spPr/>
    </dgm:pt>
    <dgm:pt modelId="{5C2722C2-8FAB-4172-BD0E-399966A74555}" type="pres">
      <dgm:prSet presAssocID="{FC9DCA79-8334-4A4A-8089-81024C49361B}" presName="hierChild2" presStyleCnt="0"/>
      <dgm:spPr/>
    </dgm:pt>
    <dgm:pt modelId="{C80C7612-586F-455F-9EA9-02E6000E43EE}" type="pres">
      <dgm:prSet presAssocID="{91F6E16F-A795-45E8-A1DD-12A494D3DA5A}" presName="Name37" presStyleLbl="parChTrans1D2" presStyleIdx="0" presStyleCnt="1"/>
      <dgm:spPr/>
    </dgm:pt>
    <dgm:pt modelId="{366C4484-02AD-4841-A61E-7F5C1709B098}" type="pres">
      <dgm:prSet presAssocID="{8E3F9ACE-720E-4B0D-896A-9FF89CDEAF31}" presName="hierRoot2" presStyleCnt="0">
        <dgm:presLayoutVars>
          <dgm:hierBranch val="init"/>
        </dgm:presLayoutVars>
      </dgm:prSet>
      <dgm:spPr/>
    </dgm:pt>
    <dgm:pt modelId="{D4C1A603-11D3-4902-A862-4AFFDCF3EC8F}" type="pres">
      <dgm:prSet presAssocID="{8E3F9ACE-720E-4B0D-896A-9FF89CDEAF31}" presName="rootComposite" presStyleCnt="0"/>
      <dgm:spPr/>
    </dgm:pt>
    <dgm:pt modelId="{7C5B53EA-045A-49AA-860D-D5385D48E793}" type="pres">
      <dgm:prSet presAssocID="{8E3F9ACE-720E-4B0D-896A-9FF89CDEAF31}" presName="rootText" presStyleLbl="node2" presStyleIdx="0" presStyleCnt="1" custScaleX="126111" custScaleY="49713" custLinFactNeighborX="6842" custLinFactNeighborY="-26038">
        <dgm:presLayoutVars>
          <dgm:chPref val="3"/>
        </dgm:presLayoutVars>
      </dgm:prSet>
      <dgm:spPr/>
    </dgm:pt>
    <dgm:pt modelId="{E8B68EC0-E2EC-4845-8383-BB08EF84F203}" type="pres">
      <dgm:prSet presAssocID="{8E3F9ACE-720E-4B0D-896A-9FF89CDEAF31}" presName="rootConnector" presStyleLbl="node2" presStyleIdx="0" presStyleCnt="1"/>
      <dgm:spPr/>
    </dgm:pt>
    <dgm:pt modelId="{42A7F9A7-A7DB-4E42-9925-7F6FADFCC6A0}" type="pres">
      <dgm:prSet presAssocID="{8E3F9ACE-720E-4B0D-896A-9FF89CDEAF31}" presName="hierChild4" presStyleCnt="0"/>
      <dgm:spPr/>
    </dgm:pt>
    <dgm:pt modelId="{55C2167F-B40C-4CBA-A5A0-5D14DF1BE020}" type="pres">
      <dgm:prSet presAssocID="{2DC17C27-DCB6-4F3E-8AFD-E39D917F56BE}" presName="Name37" presStyleLbl="parChTrans1D3" presStyleIdx="0" presStyleCnt="1"/>
      <dgm:spPr/>
    </dgm:pt>
    <dgm:pt modelId="{9C8F464E-8760-4F63-BE72-AAC984272F42}" type="pres">
      <dgm:prSet presAssocID="{66A31D2D-6063-4337-9EE4-1C478E07B905}" presName="hierRoot2" presStyleCnt="0">
        <dgm:presLayoutVars>
          <dgm:hierBranch val="init"/>
        </dgm:presLayoutVars>
      </dgm:prSet>
      <dgm:spPr/>
    </dgm:pt>
    <dgm:pt modelId="{84648792-939D-48D5-85EA-5679ACF828AB}" type="pres">
      <dgm:prSet presAssocID="{66A31D2D-6063-4337-9EE4-1C478E07B905}" presName="rootComposite" presStyleCnt="0"/>
      <dgm:spPr/>
    </dgm:pt>
    <dgm:pt modelId="{C10D3A58-862B-4053-80D3-CEC9E680AD0B}" type="pres">
      <dgm:prSet presAssocID="{66A31D2D-6063-4337-9EE4-1C478E07B905}" presName="rootText" presStyleLbl="node3" presStyleIdx="0" presStyleCnt="1" custScaleX="127430" custScaleY="52605" custLinFactNeighborX="6842" custLinFactNeighborY="-57457">
        <dgm:presLayoutVars>
          <dgm:chPref val="3"/>
        </dgm:presLayoutVars>
      </dgm:prSet>
      <dgm:spPr/>
    </dgm:pt>
    <dgm:pt modelId="{75A95D75-A6D7-470E-B5D3-DCC6CA586CE3}" type="pres">
      <dgm:prSet presAssocID="{66A31D2D-6063-4337-9EE4-1C478E07B905}" presName="rootConnector" presStyleLbl="node3" presStyleIdx="0" presStyleCnt="1"/>
      <dgm:spPr/>
    </dgm:pt>
    <dgm:pt modelId="{8D795EED-0D10-450F-A106-2D3EBFD211E9}" type="pres">
      <dgm:prSet presAssocID="{66A31D2D-6063-4337-9EE4-1C478E07B905}" presName="hierChild4" presStyleCnt="0"/>
      <dgm:spPr/>
    </dgm:pt>
    <dgm:pt modelId="{47AF1BAE-F01D-474C-B680-12FD4F0C0C0F}" type="pres">
      <dgm:prSet presAssocID="{3857C989-C8D4-4487-B7DA-13BF96A10819}" presName="Name37" presStyleLbl="parChTrans1D4" presStyleIdx="0" presStyleCnt="11"/>
      <dgm:spPr/>
    </dgm:pt>
    <dgm:pt modelId="{F437F1AF-E0CF-4550-9128-753D708E9FF4}" type="pres">
      <dgm:prSet presAssocID="{EA158E05-A07B-421D-BA66-3A5B3EEB0160}" presName="hierRoot2" presStyleCnt="0">
        <dgm:presLayoutVars>
          <dgm:hierBranch val="init"/>
        </dgm:presLayoutVars>
      </dgm:prSet>
      <dgm:spPr/>
    </dgm:pt>
    <dgm:pt modelId="{6A6985A9-BA91-45D8-8A5E-DFB9A202CE01}" type="pres">
      <dgm:prSet presAssocID="{EA158E05-A07B-421D-BA66-3A5B3EEB0160}" presName="rootComposite" presStyleCnt="0"/>
      <dgm:spPr/>
    </dgm:pt>
    <dgm:pt modelId="{E260F99B-A7A5-4EE3-BCB3-64CEA6CA5652}" type="pres">
      <dgm:prSet presAssocID="{EA158E05-A07B-421D-BA66-3A5B3EEB0160}" presName="rootText" presStyleLbl="node4" presStyleIdx="0" presStyleCnt="11" custScaleX="157582" custScaleY="37773" custLinFactNeighborX="-1559" custLinFactNeighborY="-88366">
        <dgm:presLayoutVars>
          <dgm:chPref val="3"/>
        </dgm:presLayoutVars>
      </dgm:prSet>
      <dgm:spPr/>
    </dgm:pt>
    <dgm:pt modelId="{E86F033F-BB1B-4B22-B9CE-480CEEECA91B}" type="pres">
      <dgm:prSet presAssocID="{EA158E05-A07B-421D-BA66-3A5B3EEB0160}" presName="rootConnector" presStyleLbl="node4" presStyleIdx="0" presStyleCnt="11"/>
      <dgm:spPr/>
    </dgm:pt>
    <dgm:pt modelId="{0BA8124D-23E4-44CC-943B-7941EE3E1225}" type="pres">
      <dgm:prSet presAssocID="{EA158E05-A07B-421D-BA66-3A5B3EEB0160}" presName="hierChild4" presStyleCnt="0"/>
      <dgm:spPr/>
    </dgm:pt>
    <dgm:pt modelId="{57502C67-E74B-470D-9C6F-D76FC6F7C0B8}" type="pres">
      <dgm:prSet presAssocID="{E43905CF-8C24-4951-9FCC-E3DC69E081DC}" presName="Name37" presStyleLbl="parChTrans1D4" presStyleIdx="1" presStyleCnt="11"/>
      <dgm:spPr/>
    </dgm:pt>
    <dgm:pt modelId="{1773D6AE-DA4C-47DF-B9B3-97ED3060F7CE}" type="pres">
      <dgm:prSet presAssocID="{2473C5DD-3BB4-4F2C-916E-E5A2027CC344}" presName="hierRoot2" presStyleCnt="0">
        <dgm:presLayoutVars>
          <dgm:hierBranch/>
        </dgm:presLayoutVars>
      </dgm:prSet>
      <dgm:spPr/>
    </dgm:pt>
    <dgm:pt modelId="{AF8FB1C2-954C-459E-A2F3-BDDB9973EA8D}" type="pres">
      <dgm:prSet presAssocID="{2473C5DD-3BB4-4F2C-916E-E5A2027CC344}" presName="rootComposite" presStyleCnt="0"/>
      <dgm:spPr/>
    </dgm:pt>
    <dgm:pt modelId="{6222A561-2B63-4A2A-993C-2A58EFB5206E}" type="pres">
      <dgm:prSet presAssocID="{2473C5DD-3BB4-4F2C-916E-E5A2027CC344}" presName="rootText" presStyleLbl="node4" presStyleIdx="1" presStyleCnt="11" custScaleX="53179" custScaleY="52549" custLinFactNeighborX="-1258" custLinFactNeighborY="-91700">
        <dgm:presLayoutVars>
          <dgm:chPref val="3"/>
        </dgm:presLayoutVars>
      </dgm:prSet>
      <dgm:spPr/>
    </dgm:pt>
    <dgm:pt modelId="{62A276CB-D6B7-4C56-896B-26B49EF434A4}" type="pres">
      <dgm:prSet presAssocID="{2473C5DD-3BB4-4F2C-916E-E5A2027CC344}" presName="rootConnector" presStyleLbl="node4" presStyleIdx="1" presStyleCnt="11"/>
      <dgm:spPr/>
    </dgm:pt>
    <dgm:pt modelId="{032892A9-A854-4B8B-ACF1-808D876A41C5}" type="pres">
      <dgm:prSet presAssocID="{2473C5DD-3BB4-4F2C-916E-E5A2027CC344}" presName="hierChild4" presStyleCnt="0"/>
      <dgm:spPr/>
    </dgm:pt>
    <dgm:pt modelId="{A9BF193D-D49E-4A6B-8C18-305F33EF3533}" type="pres">
      <dgm:prSet presAssocID="{08B66D58-53C5-4B6C-B4A4-8CE5E002762F}" presName="Name35" presStyleLbl="parChTrans1D4" presStyleIdx="2" presStyleCnt="11"/>
      <dgm:spPr/>
    </dgm:pt>
    <dgm:pt modelId="{E71899FF-435B-40B0-8B8A-9DB1374F3602}" type="pres">
      <dgm:prSet presAssocID="{05AF439A-4BB6-4156-A873-666DEDC9ED4C}" presName="hierRoot2" presStyleCnt="0">
        <dgm:presLayoutVars>
          <dgm:hierBranch/>
        </dgm:presLayoutVars>
      </dgm:prSet>
      <dgm:spPr/>
    </dgm:pt>
    <dgm:pt modelId="{9A3FD6A8-5546-4D58-91F3-EDE393C6BE60}" type="pres">
      <dgm:prSet presAssocID="{05AF439A-4BB6-4156-A873-666DEDC9ED4C}" presName="rootComposite" presStyleCnt="0"/>
      <dgm:spPr/>
    </dgm:pt>
    <dgm:pt modelId="{77C3E2DF-511E-4D00-A7A0-2485885A81D2}" type="pres">
      <dgm:prSet presAssocID="{05AF439A-4BB6-4156-A873-666DEDC9ED4C}" presName="rootText" presStyleLbl="node4" presStyleIdx="2" presStyleCnt="11" custScaleX="54623" custScaleY="54950" custLinFactNeighborX="0" custLinFactNeighborY="-45942">
        <dgm:presLayoutVars>
          <dgm:chPref val="3"/>
        </dgm:presLayoutVars>
      </dgm:prSet>
      <dgm:spPr/>
    </dgm:pt>
    <dgm:pt modelId="{6FDABDE7-4883-46C0-9B5A-7CBE70E66B88}" type="pres">
      <dgm:prSet presAssocID="{05AF439A-4BB6-4156-A873-666DEDC9ED4C}" presName="rootConnector" presStyleLbl="node4" presStyleIdx="2" presStyleCnt="11"/>
      <dgm:spPr/>
    </dgm:pt>
    <dgm:pt modelId="{74C77264-EE1E-4133-B172-967CD5C4EA7C}" type="pres">
      <dgm:prSet presAssocID="{05AF439A-4BB6-4156-A873-666DEDC9ED4C}" presName="hierChild4" presStyleCnt="0"/>
      <dgm:spPr/>
    </dgm:pt>
    <dgm:pt modelId="{F0D74B71-DC5F-4229-A71D-71222EDCCD69}" type="pres">
      <dgm:prSet presAssocID="{05AF439A-4BB6-4156-A873-666DEDC9ED4C}" presName="hierChild5" presStyleCnt="0"/>
      <dgm:spPr/>
    </dgm:pt>
    <dgm:pt modelId="{FD791225-CFA4-4040-B92B-5A89FC62BA23}" type="pres">
      <dgm:prSet presAssocID="{F563A085-4B14-47B3-9FED-C680ECB8ABB8}" presName="Name35" presStyleLbl="parChTrans1D4" presStyleIdx="3" presStyleCnt="11"/>
      <dgm:spPr/>
    </dgm:pt>
    <dgm:pt modelId="{E6EE0179-A642-4EAD-9E94-CF108C8DC80A}" type="pres">
      <dgm:prSet presAssocID="{667D966A-7BBA-447E-A905-EB527B53E3B2}" presName="hierRoot2" presStyleCnt="0">
        <dgm:presLayoutVars>
          <dgm:hierBranch/>
        </dgm:presLayoutVars>
      </dgm:prSet>
      <dgm:spPr/>
    </dgm:pt>
    <dgm:pt modelId="{3B4DAC14-6EB8-4F71-836F-2D92FE3C4968}" type="pres">
      <dgm:prSet presAssocID="{667D966A-7BBA-447E-A905-EB527B53E3B2}" presName="rootComposite" presStyleCnt="0"/>
      <dgm:spPr/>
    </dgm:pt>
    <dgm:pt modelId="{9A84A3A9-2B5C-4594-BDDE-DD6C191F341F}" type="pres">
      <dgm:prSet presAssocID="{667D966A-7BBA-447E-A905-EB527B53E3B2}" presName="rootText" presStyleLbl="node4" presStyleIdx="3" presStyleCnt="11" custScaleX="54623" custScaleY="54950" custLinFactNeighborX="0" custLinFactNeighborY="-45942">
        <dgm:presLayoutVars>
          <dgm:chPref val="3"/>
        </dgm:presLayoutVars>
      </dgm:prSet>
      <dgm:spPr/>
    </dgm:pt>
    <dgm:pt modelId="{9331B80C-5509-4828-82C4-1926B35532DC}" type="pres">
      <dgm:prSet presAssocID="{667D966A-7BBA-447E-A905-EB527B53E3B2}" presName="rootConnector" presStyleLbl="node4" presStyleIdx="3" presStyleCnt="11"/>
      <dgm:spPr/>
    </dgm:pt>
    <dgm:pt modelId="{01076222-0048-491B-A3AD-1E8966DCAC2E}" type="pres">
      <dgm:prSet presAssocID="{667D966A-7BBA-447E-A905-EB527B53E3B2}" presName="hierChild4" presStyleCnt="0"/>
      <dgm:spPr/>
    </dgm:pt>
    <dgm:pt modelId="{4FF35C4E-3225-4424-B618-5610CBFA7569}" type="pres">
      <dgm:prSet presAssocID="{667D966A-7BBA-447E-A905-EB527B53E3B2}" presName="hierChild5" presStyleCnt="0"/>
      <dgm:spPr/>
    </dgm:pt>
    <dgm:pt modelId="{F30563B7-C968-4C35-AB52-7EDD16232BF7}" type="pres">
      <dgm:prSet presAssocID="{AEC918A1-8F88-4F25-8788-DD8F4974E14A}" presName="Name35" presStyleLbl="parChTrans1D4" presStyleIdx="4" presStyleCnt="11"/>
      <dgm:spPr/>
    </dgm:pt>
    <dgm:pt modelId="{A2918972-A492-4069-8C37-6A8FC2B923A4}" type="pres">
      <dgm:prSet presAssocID="{8927064B-4848-4473-AED9-1F412D0728F0}" presName="hierRoot2" presStyleCnt="0">
        <dgm:presLayoutVars>
          <dgm:hierBranch/>
        </dgm:presLayoutVars>
      </dgm:prSet>
      <dgm:spPr/>
    </dgm:pt>
    <dgm:pt modelId="{CF2729DA-6208-4E60-A575-677F6EE2742F}" type="pres">
      <dgm:prSet presAssocID="{8927064B-4848-4473-AED9-1F412D0728F0}" presName="rootComposite" presStyleCnt="0"/>
      <dgm:spPr/>
    </dgm:pt>
    <dgm:pt modelId="{6D5B8AB2-F1C8-400E-B62C-4A09188F4D44}" type="pres">
      <dgm:prSet presAssocID="{8927064B-4848-4473-AED9-1F412D0728F0}" presName="rootText" presStyleLbl="node4" presStyleIdx="4" presStyleCnt="11" custScaleX="54623" custScaleY="54950" custLinFactNeighborX="0" custLinFactNeighborY="-45942">
        <dgm:presLayoutVars>
          <dgm:chPref val="3"/>
        </dgm:presLayoutVars>
      </dgm:prSet>
      <dgm:spPr/>
    </dgm:pt>
    <dgm:pt modelId="{DCD0273A-496E-48BC-8624-1C13D895E51B}" type="pres">
      <dgm:prSet presAssocID="{8927064B-4848-4473-AED9-1F412D0728F0}" presName="rootConnector" presStyleLbl="node4" presStyleIdx="4" presStyleCnt="11"/>
      <dgm:spPr/>
    </dgm:pt>
    <dgm:pt modelId="{41AA8500-D7D4-4FA4-8B65-02F3ABE44EED}" type="pres">
      <dgm:prSet presAssocID="{8927064B-4848-4473-AED9-1F412D0728F0}" presName="hierChild4" presStyleCnt="0"/>
      <dgm:spPr/>
    </dgm:pt>
    <dgm:pt modelId="{3F3416F2-54A9-4686-9FDB-FC63C69A4EFD}" type="pres">
      <dgm:prSet presAssocID="{8927064B-4848-4473-AED9-1F412D0728F0}" presName="hierChild5" presStyleCnt="0"/>
      <dgm:spPr/>
    </dgm:pt>
    <dgm:pt modelId="{AF6D0A7B-FE9A-4790-AD62-74DAA6DF1C54}" type="pres">
      <dgm:prSet presAssocID="{8FEE409F-5A46-4202-8E1C-58AF558A2703}" presName="Name35" presStyleLbl="parChTrans1D4" presStyleIdx="5" presStyleCnt="11"/>
      <dgm:spPr/>
    </dgm:pt>
    <dgm:pt modelId="{7B45924E-8C29-49A3-BB08-7CAF0D50DF94}" type="pres">
      <dgm:prSet presAssocID="{F395113D-6D37-4775-B994-4E2E952328E1}" presName="hierRoot2" presStyleCnt="0">
        <dgm:presLayoutVars>
          <dgm:hierBranch/>
        </dgm:presLayoutVars>
      </dgm:prSet>
      <dgm:spPr/>
    </dgm:pt>
    <dgm:pt modelId="{29AA55A3-6DC0-4CCE-99A7-C6789B17771E}" type="pres">
      <dgm:prSet presAssocID="{F395113D-6D37-4775-B994-4E2E952328E1}" presName="rootComposite" presStyleCnt="0"/>
      <dgm:spPr/>
    </dgm:pt>
    <dgm:pt modelId="{702D5C21-4282-4BCB-B504-39474EAA4152}" type="pres">
      <dgm:prSet presAssocID="{F395113D-6D37-4775-B994-4E2E952328E1}" presName="rootText" presStyleLbl="node4" presStyleIdx="5" presStyleCnt="11" custScaleX="54623" custScaleY="54950" custLinFactNeighborX="0" custLinFactNeighborY="-45942">
        <dgm:presLayoutVars>
          <dgm:chPref val="3"/>
        </dgm:presLayoutVars>
      </dgm:prSet>
      <dgm:spPr/>
    </dgm:pt>
    <dgm:pt modelId="{E848F393-8405-4178-AEC2-F96F1B252502}" type="pres">
      <dgm:prSet presAssocID="{F395113D-6D37-4775-B994-4E2E952328E1}" presName="rootConnector" presStyleLbl="node4" presStyleIdx="5" presStyleCnt="11"/>
      <dgm:spPr/>
    </dgm:pt>
    <dgm:pt modelId="{E4328E34-C7C6-452F-9BC3-226079A6E597}" type="pres">
      <dgm:prSet presAssocID="{F395113D-6D37-4775-B994-4E2E952328E1}" presName="hierChild4" presStyleCnt="0"/>
      <dgm:spPr/>
    </dgm:pt>
    <dgm:pt modelId="{556CBA63-4684-4CD6-A3CC-C1F786870C47}" type="pres">
      <dgm:prSet presAssocID="{F395113D-6D37-4775-B994-4E2E952328E1}" presName="hierChild5" presStyleCnt="0"/>
      <dgm:spPr/>
    </dgm:pt>
    <dgm:pt modelId="{7D732E93-0263-48EC-B36A-DA14973B3B7E}" type="pres">
      <dgm:prSet presAssocID="{2473C5DD-3BB4-4F2C-916E-E5A2027CC344}" presName="hierChild5" presStyleCnt="0"/>
      <dgm:spPr/>
    </dgm:pt>
    <dgm:pt modelId="{E49C998F-0B83-4824-AA6E-BBDEFAA9CC7C}" type="pres">
      <dgm:prSet presAssocID="{EA158E05-A07B-421D-BA66-3A5B3EEB0160}" presName="hierChild5" presStyleCnt="0"/>
      <dgm:spPr/>
    </dgm:pt>
    <dgm:pt modelId="{2261352D-F31C-44F8-A044-86672DFC0CC2}" type="pres">
      <dgm:prSet presAssocID="{75AC2952-C355-497F-B813-F3C92B7A5FF8}" presName="Name37" presStyleLbl="parChTrans1D4" presStyleIdx="6" presStyleCnt="11"/>
      <dgm:spPr/>
    </dgm:pt>
    <dgm:pt modelId="{2FD4F712-6AA4-4723-AD89-50DA6258BF88}" type="pres">
      <dgm:prSet presAssocID="{1BB44139-3BB2-4583-943F-F9E095CCCF5D}" presName="hierRoot2" presStyleCnt="0">
        <dgm:presLayoutVars>
          <dgm:hierBranch val="init"/>
        </dgm:presLayoutVars>
      </dgm:prSet>
      <dgm:spPr/>
    </dgm:pt>
    <dgm:pt modelId="{3E4B54E3-5877-4A31-80DD-3981EF3DA01B}" type="pres">
      <dgm:prSet presAssocID="{1BB44139-3BB2-4583-943F-F9E095CCCF5D}" presName="rootComposite" presStyleCnt="0"/>
      <dgm:spPr/>
    </dgm:pt>
    <dgm:pt modelId="{4DCF6EB7-8146-4C21-A41D-33A3F5D17C53}" type="pres">
      <dgm:prSet presAssocID="{1BB44139-3BB2-4583-943F-F9E095CCCF5D}" presName="rootText" presStyleLbl="node4" presStyleIdx="6" presStyleCnt="11" custScaleY="35171" custLinFactNeighborX="-820" custLinFactNeighborY="-88366">
        <dgm:presLayoutVars>
          <dgm:chPref val="3"/>
        </dgm:presLayoutVars>
      </dgm:prSet>
      <dgm:spPr/>
    </dgm:pt>
    <dgm:pt modelId="{FCF2F309-D931-46C9-B4E6-1C5986172F29}" type="pres">
      <dgm:prSet presAssocID="{1BB44139-3BB2-4583-943F-F9E095CCCF5D}" presName="rootConnector" presStyleLbl="node4" presStyleIdx="6" presStyleCnt="11"/>
      <dgm:spPr/>
    </dgm:pt>
    <dgm:pt modelId="{4183D656-ED4E-4A7A-B008-A04457EFB8B3}" type="pres">
      <dgm:prSet presAssocID="{1BB44139-3BB2-4583-943F-F9E095CCCF5D}" presName="hierChild4" presStyleCnt="0"/>
      <dgm:spPr/>
    </dgm:pt>
    <dgm:pt modelId="{BF721828-63B5-496B-A1BE-4F68E1377B9D}" type="pres">
      <dgm:prSet presAssocID="{C6F21117-DB4F-44A4-BB00-AA5A6676E4D7}" presName="Name37" presStyleLbl="parChTrans1D4" presStyleIdx="7" presStyleCnt="11"/>
      <dgm:spPr/>
    </dgm:pt>
    <dgm:pt modelId="{5488A2FC-7AA6-4B75-AD49-10EDC3BBF9CF}" type="pres">
      <dgm:prSet presAssocID="{5CF2A4CC-3998-46EF-A299-D526396B52B3}" presName="hierRoot2" presStyleCnt="0">
        <dgm:presLayoutVars>
          <dgm:hierBranch/>
        </dgm:presLayoutVars>
      </dgm:prSet>
      <dgm:spPr/>
    </dgm:pt>
    <dgm:pt modelId="{606A0EC0-4769-4350-9BC9-6053CB141C3E}" type="pres">
      <dgm:prSet presAssocID="{5CF2A4CC-3998-46EF-A299-D526396B52B3}" presName="rootComposite" presStyleCnt="0"/>
      <dgm:spPr/>
    </dgm:pt>
    <dgm:pt modelId="{FCD28350-AD22-4D50-A909-C161972A378D}" type="pres">
      <dgm:prSet presAssocID="{5CF2A4CC-3998-46EF-A299-D526396B52B3}" presName="rootText" presStyleLbl="node4" presStyleIdx="7" presStyleCnt="11" custScaleX="56798" custScaleY="54382" custLinFactNeighborX="-1641" custLinFactNeighborY="-92764">
        <dgm:presLayoutVars>
          <dgm:chPref val="3"/>
        </dgm:presLayoutVars>
      </dgm:prSet>
      <dgm:spPr/>
    </dgm:pt>
    <dgm:pt modelId="{5241A374-40B3-4ADE-8926-F7D5085E0F86}" type="pres">
      <dgm:prSet presAssocID="{5CF2A4CC-3998-46EF-A299-D526396B52B3}" presName="rootConnector" presStyleLbl="node4" presStyleIdx="7" presStyleCnt="11"/>
      <dgm:spPr/>
    </dgm:pt>
    <dgm:pt modelId="{7F8917F3-B61E-4A38-867A-484F892E52C1}" type="pres">
      <dgm:prSet presAssocID="{5CF2A4CC-3998-46EF-A299-D526396B52B3}" presName="hierChild4" presStyleCnt="0"/>
      <dgm:spPr/>
    </dgm:pt>
    <dgm:pt modelId="{445A0A70-2979-427A-8DDD-126882A74379}" type="pres">
      <dgm:prSet presAssocID="{71BCEFF3-3377-4E22-B104-30D201366544}" presName="Name35" presStyleLbl="parChTrans1D4" presStyleIdx="8" presStyleCnt="11"/>
      <dgm:spPr/>
    </dgm:pt>
    <dgm:pt modelId="{861C9C95-BBEF-4FAE-939E-009929534E0B}" type="pres">
      <dgm:prSet presAssocID="{BB96D95C-B188-461D-9C9E-D38947511C2B}" presName="hierRoot2" presStyleCnt="0">
        <dgm:presLayoutVars>
          <dgm:hierBranch/>
        </dgm:presLayoutVars>
      </dgm:prSet>
      <dgm:spPr/>
    </dgm:pt>
    <dgm:pt modelId="{BB4A6536-6B92-4AD5-9588-DDF2B3BF18F2}" type="pres">
      <dgm:prSet presAssocID="{BB96D95C-B188-461D-9C9E-D38947511C2B}" presName="rootComposite" presStyleCnt="0"/>
      <dgm:spPr/>
    </dgm:pt>
    <dgm:pt modelId="{EED6C186-81A2-4F3A-B011-4A9AEE9DE6EC}" type="pres">
      <dgm:prSet presAssocID="{BB96D95C-B188-461D-9C9E-D38947511C2B}" presName="rootText" presStyleLbl="node4" presStyleIdx="8" presStyleCnt="11" custScaleX="54623" custScaleY="54950" custLinFactNeighborY="-45942">
        <dgm:presLayoutVars>
          <dgm:chPref val="3"/>
        </dgm:presLayoutVars>
      </dgm:prSet>
      <dgm:spPr/>
    </dgm:pt>
    <dgm:pt modelId="{C52641FE-2D89-4008-A5C7-A41197FFF493}" type="pres">
      <dgm:prSet presAssocID="{BB96D95C-B188-461D-9C9E-D38947511C2B}" presName="rootConnector" presStyleLbl="node4" presStyleIdx="8" presStyleCnt="11"/>
      <dgm:spPr/>
    </dgm:pt>
    <dgm:pt modelId="{9E5EFCF1-91EB-4A8D-9AA8-28B1525875BA}" type="pres">
      <dgm:prSet presAssocID="{BB96D95C-B188-461D-9C9E-D38947511C2B}" presName="hierChild4" presStyleCnt="0"/>
      <dgm:spPr/>
    </dgm:pt>
    <dgm:pt modelId="{183C8BF4-99B9-4A8F-A3B7-20CADA30285F}" type="pres">
      <dgm:prSet presAssocID="{BB96D95C-B188-461D-9C9E-D38947511C2B}" presName="hierChild5" presStyleCnt="0"/>
      <dgm:spPr/>
    </dgm:pt>
    <dgm:pt modelId="{6B9FF792-08B1-4DB9-A75D-09CF2359D03C}" type="pres">
      <dgm:prSet presAssocID="{622CC046-4DD1-469B-858E-FB5304B51C0A}" presName="Name35" presStyleLbl="parChTrans1D4" presStyleIdx="9" presStyleCnt="11"/>
      <dgm:spPr/>
    </dgm:pt>
    <dgm:pt modelId="{BFAD1927-D3F1-42CE-B607-26B3DB83A087}" type="pres">
      <dgm:prSet presAssocID="{6ABA4115-3B09-42DB-9993-A0ADD55C3B55}" presName="hierRoot2" presStyleCnt="0">
        <dgm:presLayoutVars>
          <dgm:hierBranch/>
        </dgm:presLayoutVars>
      </dgm:prSet>
      <dgm:spPr/>
    </dgm:pt>
    <dgm:pt modelId="{5AC59C7E-D6A7-4124-A534-2A04B6169A9D}" type="pres">
      <dgm:prSet presAssocID="{6ABA4115-3B09-42DB-9993-A0ADD55C3B55}" presName="rootComposite" presStyleCnt="0"/>
      <dgm:spPr/>
    </dgm:pt>
    <dgm:pt modelId="{12D5FE00-7466-48C6-A35F-4E24718496BE}" type="pres">
      <dgm:prSet presAssocID="{6ABA4115-3B09-42DB-9993-A0ADD55C3B55}" presName="rootText" presStyleLbl="node4" presStyleIdx="9" presStyleCnt="11" custScaleX="54623" custScaleY="54950" custLinFactNeighborY="-45942">
        <dgm:presLayoutVars>
          <dgm:chPref val="3"/>
        </dgm:presLayoutVars>
      </dgm:prSet>
      <dgm:spPr/>
    </dgm:pt>
    <dgm:pt modelId="{087477A1-4829-4616-B931-AD5788FCCD14}" type="pres">
      <dgm:prSet presAssocID="{6ABA4115-3B09-42DB-9993-A0ADD55C3B55}" presName="rootConnector" presStyleLbl="node4" presStyleIdx="9" presStyleCnt="11"/>
      <dgm:spPr/>
    </dgm:pt>
    <dgm:pt modelId="{D26ECE28-3C0A-4773-9C3C-E12D272D1D8A}" type="pres">
      <dgm:prSet presAssocID="{6ABA4115-3B09-42DB-9993-A0ADD55C3B55}" presName="hierChild4" presStyleCnt="0"/>
      <dgm:spPr/>
    </dgm:pt>
    <dgm:pt modelId="{CF6C8EC4-AAE6-47C0-AB18-9439858D6AFF}" type="pres">
      <dgm:prSet presAssocID="{6ABA4115-3B09-42DB-9993-A0ADD55C3B55}" presName="hierChild5" presStyleCnt="0"/>
      <dgm:spPr/>
    </dgm:pt>
    <dgm:pt modelId="{37FE9EC5-3D39-4030-9DB3-8002E0F851F4}" type="pres">
      <dgm:prSet presAssocID="{F42842E8-04B1-4ECA-913A-F5B7705EA73F}" presName="Name35" presStyleLbl="parChTrans1D4" presStyleIdx="10" presStyleCnt="11"/>
      <dgm:spPr/>
    </dgm:pt>
    <dgm:pt modelId="{3A308C37-D5B4-496A-B732-9F35F16C437F}" type="pres">
      <dgm:prSet presAssocID="{5A85D79D-41BF-4308-A35C-5EC8964671B6}" presName="hierRoot2" presStyleCnt="0">
        <dgm:presLayoutVars>
          <dgm:hierBranch/>
        </dgm:presLayoutVars>
      </dgm:prSet>
      <dgm:spPr/>
    </dgm:pt>
    <dgm:pt modelId="{33426B11-94C5-4827-8C4E-12C140FAF781}" type="pres">
      <dgm:prSet presAssocID="{5A85D79D-41BF-4308-A35C-5EC8964671B6}" presName="rootComposite" presStyleCnt="0"/>
      <dgm:spPr/>
    </dgm:pt>
    <dgm:pt modelId="{EA592285-B1B9-4085-9A08-D6AADB7D78F1}" type="pres">
      <dgm:prSet presAssocID="{5A85D79D-41BF-4308-A35C-5EC8964671B6}" presName="rootText" presStyleLbl="node4" presStyleIdx="10" presStyleCnt="11" custScaleX="54623" custScaleY="54950" custLinFactNeighborY="-45942">
        <dgm:presLayoutVars>
          <dgm:chPref val="3"/>
        </dgm:presLayoutVars>
      </dgm:prSet>
      <dgm:spPr/>
    </dgm:pt>
    <dgm:pt modelId="{D7049D0A-4AD0-4E6A-B757-7835D2AA880E}" type="pres">
      <dgm:prSet presAssocID="{5A85D79D-41BF-4308-A35C-5EC8964671B6}" presName="rootConnector" presStyleLbl="node4" presStyleIdx="10" presStyleCnt="11"/>
      <dgm:spPr/>
    </dgm:pt>
    <dgm:pt modelId="{2384A4FA-883C-4F95-9C73-D7C7CF2577A0}" type="pres">
      <dgm:prSet presAssocID="{5A85D79D-41BF-4308-A35C-5EC8964671B6}" presName="hierChild4" presStyleCnt="0"/>
      <dgm:spPr/>
    </dgm:pt>
    <dgm:pt modelId="{1F952A92-33D0-4DE8-819E-99F2A042047C}" type="pres">
      <dgm:prSet presAssocID="{5A85D79D-41BF-4308-A35C-5EC8964671B6}" presName="hierChild5" presStyleCnt="0"/>
      <dgm:spPr/>
    </dgm:pt>
    <dgm:pt modelId="{616067BC-7AB0-4C35-AF0A-9233AB012574}" type="pres">
      <dgm:prSet presAssocID="{5CF2A4CC-3998-46EF-A299-D526396B52B3}" presName="hierChild5" presStyleCnt="0"/>
      <dgm:spPr/>
    </dgm:pt>
    <dgm:pt modelId="{F4DE0B8A-F86A-4F70-A6BE-B7B6F4C1EB13}" type="pres">
      <dgm:prSet presAssocID="{1BB44139-3BB2-4583-943F-F9E095CCCF5D}" presName="hierChild5" presStyleCnt="0"/>
      <dgm:spPr/>
    </dgm:pt>
    <dgm:pt modelId="{FED96880-9C7D-40FB-A59E-67E269E7547B}" type="pres">
      <dgm:prSet presAssocID="{66A31D2D-6063-4337-9EE4-1C478E07B905}" presName="hierChild5" presStyleCnt="0"/>
      <dgm:spPr/>
    </dgm:pt>
    <dgm:pt modelId="{5E526FAA-1D80-4396-8C17-834BCFE520A3}" type="pres">
      <dgm:prSet presAssocID="{8E3F9ACE-720E-4B0D-896A-9FF89CDEAF31}" presName="hierChild5" presStyleCnt="0"/>
      <dgm:spPr/>
    </dgm:pt>
    <dgm:pt modelId="{B5CA6753-75D6-44D4-9920-BDB21CB2A6D9}" type="pres">
      <dgm:prSet presAssocID="{FC9DCA79-8334-4A4A-8089-81024C49361B}" presName="hierChild3" presStyleCnt="0"/>
      <dgm:spPr/>
    </dgm:pt>
    <dgm:pt modelId="{21CFB06E-AE84-47D0-B91E-0DE8C176ADF4}" type="pres">
      <dgm:prSet presAssocID="{0855D236-259B-4DF4-B8D2-F83B5EB89B26}" presName="hierRoot1" presStyleCnt="0">
        <dgm:presLayoutVars>
          <dgm:hierBranch val="init"/>
        </dgm:presLayoutVars>
      </dgm:prSet>
      <dgm:spPr/>
    </dgm:pt>
    <dgm:pt modelId="{DF037055-0D56-444C-BE14-2863EEE5F391}" type="pres">
      <dgm:prSet presAssocID="{0855D236-259B-4DF4-B8D2-F83B5EB89B26}" presName="rootComposite1" presStyleCnt="0"/>
      <dgm:spPr/>
    </dgm:pt>
    <dgm:pt modelId="{EBA1BA6A-7C62-4A73-BB26-9C94D9F6DA06}" type="pres">
      <dgm:prSet presAssocID="{0855D236-259B-4DF4-B8D2-F83B5EB89B26}" presName="rootText1" presStyleLbl="node0" presStyleIdx="1" presStyleCnt="2" custScaleX="89615" custScaleY="49713" custLinFactX="-100000" custLinFactNeighborX="-168279" custLinFactNeighborY="81391">
        <dgm:presLayoutVars>
          <dgm:chPref val="3"/>
        </dgm:presLayoutVars>
      </dgm:prSet>
      <dgm:spPr/>
    </dgm:pt>
    <dgm:pt modelId="{38F530A4-0465-41F5-A834-3435B749153E}" type="pres">
      <dgm:prSet presAssocID="{0855D236-259B-4DF4-B8D2-F83B5EB89B26}" presName="rootConnector1" presStyleLbl="node1" presStyleIdx="0" presStyleCnt="0"/>
      <dgm:spPr/>
    </dgm:pt>
    <dgm:pt modelId="{E236652A-0F0A-400B-A45F-77A6F054CBB9}" type="pres">
      <dgm:prSet presAssocID="{0855D236-259B-4DF4-B8D2-F83B5EB89B26}" presName="hierChild2" presStyleCnt="0"/>
      <dgm:spPr/>
    </dgm:pt>
    <dgm:pt modelId="{524CB5A8-E303-4641-AFEE-C2940DD81F1D}" type="pres">
      <dgm:prSet presAssocID="{0855D236-259B-4DF4-B8D2-F83B5EB89B26}" presName="hierChild3" presStyleCnt="0"/>
      <dgm:spPr/>
    </dgm:pt>
  </dgm:ptLst>
  <dgm:cxnLst>
    <dgm:cxn modelId="{7A0D0002-DB07-49B4-8DE7-628206823575}" type="presOf" srcId="{8927064B-4848-4473-AED9-1F412D0728F0}" destId="{DCD0273A-496E-48BC-8624-1C13D895E51B}" srcOrd="1" destOrd="0" presId="urn:microsoft.com/office/officeart/2005/8/layout/orgChart1"/>
    <dgm:cxn modelId="{4FB95205-DAC9-4E75-B8DB-9AE9CD2F02F4}" type="presOf" srcId="{3857C989-C8D4-4487-B7DA-13BF96A10819}" destId="{47AF1BAE-F01D-474C-B680-12FD4F0C0C0F}" srcOrd="0" destOrd="0" presId="urn:microsoft.com/office/officeart/2005/8/layout/orgChart1"/>
    <dgm:cxn modelId="{0E276208-F80A-4FC3-A7DF-05CD8C9D8FA6}" type="presOf" srcId="{5CF2A4CC-3998-46EF-A299-D526396B52B3}" destId="{FCD28350-AD22-4D50-A909-C161972A378D}" srcOrd="0" destOrd="0" presId="urn:microsoft.com/office/officeart/2005/8/layout/orgChart1"/>
    <dgm:cxn modelId="{8CDF4209-F078-40B5-9590-B9017771B1D0}" srcId="{1BB44139-3BB2-4583-943F-F9E095CCCF5D}" destId="{5CF2A4CC-3998-46EF-A299-D526396B52B3}" srcOrd="0" destOrd="0" parTransId="{C6F21117-DB4F-44A4-BB00-AA5A6676E4D7}" sibTransId="{D125267C-CD52-4B4D-BC6D-BB4BF404E22F}"/>
    <dgm:cxn modelId="{FAD8EC0B-2664-4447-9FFF-E27C066B4CCD}" type="presOf" srcId="{FC9DCA79-8334-4A4A-8089-81024C49361B}" destId="{709F23F4-C3C1-4501-9A10-C944FC35FC19}" srcOrd="1" destOrd="0" presId="urn:microsoft.com/office/officeart/2005/8/layout/orgChart1"/>
    <dgm:cxn modelId="{1CDB7D0D-93F0-4E60-AC88-5139048A1B73}" srcId="{3040E97F-69AB-41AA-A26F-0B1A01918F4C}" destId="{0855D236-259B-4DF4-B8D2-F83B5EB89B26}" srcOrd="1" destOrd="0" parTransId="{C745D2C9-69E6-4704-A9FB-6E90C997D6E3}" sibTransId="{8ABFCDC0-A88E-4FD9-84F7-6BB16672E105}"/>
    <dgm:cxn modelId="{C402A40E-0F58-487A-BB28-2EAC9074291C}" type="presOf" srcId="{5A85D79D-41BF-4308-A35C-5EC8964671B6}" destId="{EA592285-B1B9-4085-9A08-D6AADB7D78F1}" srcOrd="0" destOrd="0" presId="urn:microsoft.com/office/officeart/2005/8/layout/orgChart1"/>
    <dgm:cxn modelId="{BEDCF10E-1B8B-4062-A2A0-21B6D6149A5D}" type="presOf" srcId="{66A31D2D-6063-4337-9EE4-1C478E07B905}" destId="{C10D3A58-862B-4053-80D3-CEC9E680AD0B}" srcOrd="0" destOrd="0" presId="urn:microsoft.com/office/officeart/2005/8/layout/orgChart1"/>
    <dgm:cxn modelId="{68AF1C14-E7C3-4F6D-B2EC-E92B6462BAB2}" srcId="{5CF2A4CC-3998-46EF-A299-D526396B52B3}" destId="{6ABA4115-3B09-42DB-9993-A0ADD55C3B55}" srcOrd="1" destOrd="0" parTransId="{622CC046-4DD1-469B-858E-FB5304B51C0A}" sibTransId="{0F93F4C8-8E35-4910-AAAD-286B8B3CF4F8}"/>
    <dgm:cxn modelId="{57D46B18-C8E8-49AD-A49C-B324C9B71BB4}" type="presOf" srcId="{75AC2952-C355-497F-B813-F3C92B7A5FF8}" destId="{2261352D-F31C-44F8-A044-86672DFC0CC2}" srcOrd="0" destOrd="0" presId="urn:microsoft.com/office/officeart/2005/8/layout/orgChart1"/>
    <dgm:cxn modelId="{8C6D7819-0702-480D-A75B-0637FCB172DD}" type="presOf" srcId="{1BB44139-3BB2-4583-943F-F9E095CCCF5D}" destId="{FCF2F309-D931-46C9-B4E6-1C5986172F29}" srcOrd="1" destOrd="0" presId="urn:microsoft.com/office/officeart/2005/8/layout/orgChart1"/>
    <dgm:cxn modelId="{547A591A-1A82-4D90-9061-A2FC2E75D8AC}" type="presOf" srcId="{667D966A-7BBA-447E-A905-EB527B53E3B2}" destId="{9331B80C-5509-4828-82C4-1926B35532DC}" srcOrd="1" destOrd="0" presId="urn:microsoft.com/office/officeart/2005/8/layout/orgChart1"/>
    <dgm:cxn modelId="{E1DE021B-A130-4A59-B44E-1E84378C72DA}" type="presOf" srcId="{F563A085-4B14-47B3-9FED-C680ECB8ABB8}" destId="{FD791225-CFA4-4040-B92B-5A89FC62BA23}" srcOrd="0" destOrd="0" presId="urn:microsoft.com/office/officeart/2005/8/layout/orgChart1"/>
    <dgm:cxn modelId="{07DC8B1B-A941-4008-BDA6-FE569023F830}" type="presOf" srcId="{FC9DCA79-8334-4A4A-8089-81024C49361B}" destId="{BBC8AEE7-C4D2-43ED-94E7-ABB14FC66EEC}" srcOrd="0" destOrd="0" presId="urn:microsoft.com/office/officeart/2005/8/layout/orgChart1"/>
    <dgm:cxn modelId="{0963EF1F-D0D0-49FE-83A1-AD3F071A5679}" type="presOf" srcId="{8E3F9ACE-720E-4B0D-896A-9FF89CDEAF31}" destId="{E8B68EC0-E2EC-4845-8383-BB08EF84F203}" srcOrd="1" destOrd="0" presId="urn:microsoft.com/office/officeart/2005/8/layout/orgChart1"/>
    <dgm:cxn modelId="{6FC96F26-3A8C-4D35-9265-68A2B0A6528C}" type="presOf" srcId="{EA158E05-A07B-421D-BA66-3A5B3EEB0160}" destId="{E86F033F-BB1B-4B22-B9CE-480CEEECA91B}" srcOrd="1" destOrd="0" presId="urn:microsoft.com/office/officeart/2005/8/layout/orgChart1"/>
    <dgm:cxn modelId="{EC917328-F486-4720-87A1-EBD99BED9E05}" srcId="{3040E97F-69AB-41AA-A26F-0B1A01918F4C}" destId="{FC9DCA79-8334-4A4A-8089-81024C49361B}" srcOrd="0" destOrd="0" parTransId="{D9CA9930-DD2C-49D0-BCA1-72832285856D}" sibTransId="{D88DA663-BE71-4EC7-9EA2-A0527C7931E5}"/>
    <dgm:cxn modelId="{422D9431-5D43-412C-9617-7292940BD428}" srcId="{2473C5DD-3BB4-4F2C-916E-E5A2027CC344}" destId="{05AF439A-4BB6-4156-A873-666DEDC9ED4C}" srcOrd="0" destOrd="0" parTransId="{08B66D58-53C5-4B6C-B4A4-8CE5E002762F}" sibTransId="{67764B5C-93A3-42CA-9358-8A5F0E560DD4}"/>
    <dgm:cxn modelId="{7EECCB32-0AF2-4851-A58E-142430A82634}" type="presOf" srcId="{EA158E05-A07B-421D-BA66-3A5B3EEB0160}" destId="{E260F99B-A7A5-4EE3-BCB3-64CEA6CA5652}" srcOrd="0" destOrd="0" presId="urn:microsoft.com/office/officeart/2005/8/layout/orgChart1"/>
    <dgm:cxn modelId="{DA32A537-8D35-4761-9EA3-BA97D3EC717D}" type="presOf" srcId="{E43905CF-8C24-4951-9FCC-E3DC69E081DC}" destId="{57502C67-E74B-470D-9C6F-D76FC6F7C0B8}" srcOrd="0" destOrd="0" presId="urn:microsoft.com/office/officeart/2005/8/layout/orgChart1"/>
    <dgm:cxn modelId="{7D6A3938-542F-404A-9D83-9CF20D4313EE}" type="presOf" srcId="{BB96D95C-B188-461D-9C9E-D38947511C2B}" destId="{EED6C186-81A2-4F3A-B011-4A9AEE9DE6EC}" srcOrd="0" destOrd="0" presId="urn:microsoft.com/office/officeart/2005/8/layout/orgChart1"/>
    <dgm:cxn modelId="{EE1EA738-D1F8-4043-BAFA-4DD62154C460}" type="presOf" srcId="{8927064B-4848-4473-AED9-1F412D0728F0}" destId="{6D5B8AB2-F1C8-400E-B62C-4A09188F4D44}" srcOrd="0" destOrd="0" presId="urn:microsoft.com/office/officeart/2005/8/layout/orgChart1"/>
    <dgm:cxn modelId="{CF8A033B-AB93-468F-BE6D-5E405991776D}" type="presOf" srcId="{622CC046-4DD1-469B-858E-FB5304B51C0A}" destId="{6B9FF792-08B1-4DB9-A75D-09CF2359D03C}" srcOrd="0" destOrd="0" presId="urn:microsoft.com/office/officeart/2005/8/layout/orgChart1"/>
    <dgm:cxn modelId="{2C10D63C-8CAF-44B7-B7B1-C722E9298CF0}" type="presOf" srcId="{0855D236-259B-4DF4-B8D2-F83B5EB89B26}" destId="{EBA1BA6A-7C62-4A73-BB26-9C94D9F6DA06}" srcOrd="0" destOrd="0" presId="urn:microsoft.com/office/officeart/2005/8/layout/orgChart1"/>
    <dgm:cxn modelId="{5A35DE3C-89AF-4DF3-8CC5-EF22D2E964D6}" srcId="{2473C5DD-3BB4-4F2C-916E-E5A2027CC344}" destId="{F395113D-6D37-4775-B994-4E2E952328E1}" srcOrd="3" destOrd="0" parTransId="{8FEE409F-5A46-4202-8E1C-58AF558A2703}" sibTransId="{764046CE-F153-4081-BD0C-0E07C25408A0}"/>
    <dgm:cxn modelId="{8406CB40-2536-4FDE-83B3-2768CE5B8416}" type="presOf" srcId="{F42842E8-04B1-4ECA-913A-F5B7705EA73F}" destId="{37FE9EC5-3D39-4030-9DB3-8002E0F851F4}" srcOrd="0" destOrd="0" presId="urn:microsoft.com/office/officeart/2005/8/layout/orgChart1"/>
    <dgm:cxn modelId="{8057055E-92A2-4FFB-835D-0755CC13A8A2}" type="presOf" srcId="{AEC918A1-8F88-4F25-8788-DD8F4974E14A}" destId="{F30563B7-C968-4C35-AB52-7EDD16232BF7}" srcOrd="0" destOrd="0" presId="urn:microsoft.com/office/officeart/2005/8/layout/orgChart1"/>
    <dgm:cxn modelId="{696D675E-5D79-46CA-8441-666FB129A409}" type="presOf" srcId="{6ABA4115-3B09-42DB-9993-A0ADD55C3B55}" destId="{087477A1-4829-4616-B931-AD5788FCCD14}" srcOrd="1" destOrd="0" presId="urn:microsoft.com/office/officeart/2005/8/layout/orgChart1"/>
    <dgm:cxn modelId="{7CFE0B68-4253-47BF-B8E6-7D4ED135E8FB}" srcId="{8E3F9ACE-720E-4B0D-896A-9FF89CDEAF31}" destId="{66A31D2D-6063-4337-9EE4-1C478E07B905}" srcOrd="0" destOrd="0" parTransId="{2DC17C27-DCB6-4F3E-8AFD-E39D917F56BE}" sibTransId="{9F296FAC-992B-4993-84CB-6F245C2F47FF}"/>
    <dgm:cxn modelId="{118B876B-4506-4EEE-B010-9072CD1BFA8B}" type="presOf" srcId="{0855D236-259B-4DF4-B8D2-F83B5EB89B26}" destId="{38F530A4-0465-41F5-A834-3435B749153E}" srcOrd="1" destOrd="0" presId="urn:microsoft.com/office/officeart/2005/8/layout/orgChart1"/>
    <dgm:cxn modelId="{6ADDFC72-AF8F-4157-A652-ACB55D21EDA1}" srcId="{2473C5DD-3BB4-4F2C-916E-E5A2027CC344}" destId="{8927064B-4848-4473-AED9-1F412D0728F0}" srcOrd="2" destOrd="0" parTransId="{AEC918A1-8F88-4F25-8788-DD8F4974E14A}" sibTransId="{B7D91170-C1F4-454F-8074-5A225EE36E57}"/>
    <dgm:cxn modelId="{43BB5054-4283-4DFF-B8BA-5AA646D51D39}" type="presOf" srcId="{05AF439A-4BB6-4156-A873-666DEDC9ED4C}" destId="{6FDABDE7-4883-46C0-9B5A-7CBE70E66B88}" srcOrd="1" destOrd="0" presId="urn:microsoft.com/office/officeart/2005/8/layout/orgChart1"/>
    <dgm:cxn modelId="{F5B25378-C3E5-4A25-9A48-3470DBBF7E74}" srcId="{EA158E05-A07B-421D-BA66-3A5B3EEB0160}" destId="{2473C5DD-3BB4-4F2C-916E-E5A2027CC344}" srcOrd="0" destOrd="0" parTransId="{E43905CF-8C24-4951-9FCC-E3DC69E081DC}" sibTransId="{B63650C5-690C-459D-9630-B474DDCBD1F2}"/>
    <dgm:cxn modelId="{7F09DF78-F6B7-4F15-B881-B40A8CC5B222}" srcId="{66A31D2D-6063-4337-9EE4-1C478E07B905}" destId="{EA158E05-A07B-421D-BA66-3A5B3EEB0160}" srcOrd="0" destOrd="0" parTransId="{3857C989-C8D4-4487-B7DA-13BF96A10819}" sibTransId="{BCDFED06-4991-402E-B6F0-F43DEDF622C7}"/>
    <dgm:cxn modelId="{B30E8579-C0A9-49F8-8851-F0CC9460B79A}" type="presOf" srcId="{8FEE409F-5A46-4202-8E1C-58AF558A2703}" destId="{AF6D0A7B-FE9A-4790-AD62-74DAA6DF1C54}" srcOrd="0" destOrd="0" presId="urn:microsoft.com/office/officeart/2005/8/layout/orgChart1"/>
    <dgm:cxn modelId="{D2D5F559-BBF9-44AA-9AE7-A10600E51706}" type="presOf" srcId="{5A85D79D-41BF-4308-A35C-5EC8964671B6}" destId="{D7049D0A-4AD0-4E6A-B757-7835D2AA880E}" srcOrd="1" destOrd="0" presId="urn:microsoft.com/office/officeart/2005/8/layout/orgChart1"/>
    <dgm:cxn modelId="{C77B845A-AF48-4202-BBE4-EEE16E480A63}" type="presOf" srcId="{1BB44139-3BB2-4583-943F-F9E095CCCF5D}" destId="{4DCF6EB7-8146-4C21-A41D-33A3F5D17C53}" srcOrd="0" destOrd="0" presId="urn:microsoft.com/office/officeart/2005/8/layout/orgChart1"/>
    <dgm:cxn modelId="{6CE1007E-981E-4E55-B873-65EB0913F156}" srcId="{2473C5DD-3BB4-4F2C-916E-E5A2027CC344}" destId="{667D966A-7BBA-447E-A905-EB527B53E3B2}" srcOrd="1" destOrd="0" parTransId="{F563A085-4B14-47B3-9FED-C680ECB8ABB8}" sibTransId="{5140E035-CD14-4332-A399-70C562D447AC}"/>
    <dgm:cxn modelId="{326A5B82-2EDA-4248-98AC-B7696A715E8E}" type="presOf" srcId="{3040E97F-69AB-41AA-A26F-0B1A01918F4C}" destId="{50F1818A-BCDE-4D61-94C6-A3E34F0FFE41}" srcOrd="0" destOrd="0" presId="urn:microsoft.com/office/officeart/2005/8/layout/orgChart1"/>
    <dgm:cxn modelId="{E7BD0896-CA9B-4FD4-855C-880878961E6B}" type="presOf" srcId="{6ABA4115-3B09-42DB-9993-A0ADD55C3B55}" destId="{12D5FE00-7466-48C6-A35F-4E24718496BE}" srcOrd="0" destOrd="0" presId="urn:microsoft.com/office/officeart/2005/8/layout/orgChart1"/>
    <dgm:cxn modelId="{269ECF96-15E4-41A3-8DDB-1E06AB9E1889}" type="presOf" srcId="{2473C5DD-3BB4-4F2C-916E-E5A2027CC344}" destId="{62A276CB-D6B7-4C56-896B-26B49EF434A4}" srcOrd="1" destOrd="0" presId="urn:microsoft.com/office/officeart/2005/8/layout/orgChart1"/>
    <dgm:cxn modelId="{F0E4CEA5-F1B8-47D4-8DB1-66E7670A92CC}" type="presOf" srcId="{5CF2A4CC-3998-46EF-A299-D526396B52B3}" destId="{5241A374-40B3-4ADE-8926-F7D5085E0F86}" srcOrd="1" destOrd="0" presId="urn:microsoft.com/office/officeart/2005/8/layout/orgChart1"/>
    <dgm:cxn modelId="{96D5D0A6-0344-47B3-A56A-ADF771B72D2F}" type="presOf" srcId="{2473C5DD-3BB4-4F2C-916E-E5A2027CC344}" destId="{6222A561-2B63-4A2A-993C-2A58EFB5206E}" srcOrd="0" destOrd="0" presId="urn:microsoft.com/office/officeart/2005/8/layout/orgChart1"/>
    <dgm:cxn modelId="{5CB784AB-6121-48EC-8CB2-0560210CB805}" srcId="{5CF2A4CC-3998-46EF-A299-D526396B52B3}" destId="{5A85D79D-41BF-4308-A35C-5EC8964671B6}" srcOrd="2" destOrd="0" parTransId="{F42842E8-04B1-4ECA-913A-F5B7705EA73F}" sibTransId="{B055721C-946A-4DA3-A2BE-78B7187D1CF2}"/>
    <dgm:cxn modelId="{1F157BAE-96F0-49E4-9450-CC6BE28A8378}" type="presOf" srcId="{08B66D58-53C5-4B6C-B4A4-8CE5E002762F}" destId="{A9BF193D-D49E-4A6B-8C18-305F33EF3533}" srcOrd="0" destOrd="0" presId="urn:microsoft.com/office/officeart/2005/8/layout/orgChart1"/>
    <dgm:cxn modelId="{B67482C6-6DB9-4F04-896E-830482116130}" type="presOf" srcId="{71BCEFF3-3377-4E22-B104-30D201366544}" destId="{445A0A70-2979-427A-8DDD-126882A74379}" srcOrd="0" destOrd="0" presId="urn:microsoft.com/office/officeart/2005/8/layout/orgChart1"/>
    <dgm:cxn modelId="{2DDA71C9-FF84-4F84-8249-8C9C69344273}" srcId="{66A31D2D-6063-4337-9EE4-1C478E07B905}" destId="{1BB44139-3BB2-4583-943F-F9E095CCCF5D}" srcOrd="1" destOrd="0" parTransId="{75AC2952-C355-497F-B813-F3C92B7A5FF8}" sibTransId="{3C5907ED-B51C-47F3-B0F8-97943DC868D7}"/>
    <dgm:cxn modelId="{517108D2-B5F1-4A9D-B6B3-60E12A7A2DA2}" srcId="{5CF2A4CC-3998-46EF-A299-D526396B52B3}" destId="{BB96D95C-B188-461D-9C9E-D38947511C2B}" srcOrd="0" destOrd="0" parTransId="{71BCEFF3-3377-4E22-B104-30D201366544}" sibTransId="{41EDBA2D-3490-453C-8F80-41D25C6929CE}"/>
    <dgm:cxn modelId="{BD22EFD3-53A1-47E5-8CE2-C21B2FB9A45B}" type="presOf" srcId="{BB96D95C-B188-461D-9C9E-D38947511C2B}" destId="{C52641FE-2D89-4008-A5C7-A41197FFF493}" srcOrd="1" destOrd="0" presId="urn:microsoft.com/office/officeart/2005/8/layout/orgChart1"/>
    <dgm:cxn modelId="{E36AF5D9-5BEA-474C-B506-05120AD6199C}" type="presOf" srcId="{91F6E16F-A795-45E8-A1DD-12A494D3DA5A}" destId="{C80C7612-586F-455F-9EA9-02E6000E43EE}" srcOrd="0" destOrd="0" presId="urn:microsoft.com/office/officeart/2005/8/layout/orgChart1"/>
    <dgm:cxn modelId="{47075FDC-DA7C-4E63-AA3A-56D05E3EBACC}" type="presOf" srcId="{66A31D2D-6063-4337-9EE4-1C478E07B905}" destId="{75A95D75-A6D7-470E-B5D3-DCC6CA586CE3}" srcOrd="1" destOrd="0" presId="urn:microsoft.com/office/officeart/2005/8/layout/orgChart1"/>
    <dgm:cxn modelId="{5DC938E0-83D3-4E20-BF3E-B25270665238}" type="presOf" srcId="{05AF439A-4BB6-4156-A873-666DEDC9ED4C}" destId="{77C3E2DF-511E-4D00-A7A0-2485885A81D2}" srcOrd="0" destOrd="0" presId="urn:microsoft.com/office/officeart/2005/8/layout/orgChart1"/>
    <dgm:cxn modelId="{08B33CE4-5580-4D3E-BDED-12B5ECD68287}" type="presOf" srcId="{F395113D-6D37-4775-B994-4E2E952328E1}" destId="{E848F393-8405-4178-AEC2-F96F1B252502}" srcOrd="1" destOrd="0" presId="urn:microsoft.com/office/officeart/2005/8/layout/orgChart1"/>
    <dgm:cxn modelId="{D40B84E8-4A76-44A6-99CF-5F6AF5CF211E}" type="presOf" srcId="{C6F21117-DB4F-44A4-BB00-AA5A6676E4D7}" destId="{BF721828-63B5-496B-A1BE-4F68E1377B9D}" srcOrd="0" destOrd="0" presId="urn:microsoft.com/office/officeart/2005/8/layout/orgChart1"/>
    <dgm:cxn modelId="{63A8CEEA-989B-4D5B-B3CE-E85DDCDB30D7}" type="presOf" srcId="{667D966A-7BBA-447E-A905-EB527B53E3B2}" destId="{9A84A3A9-2B5C-4594-BDDE-DD6C191F341F}" srcOrd="0" destOrd="0" presId="urn:microsoft.com/office/officeart/2005/8/layout/orgChart1"/>
    <dgm:cxn modelId="{CF5667EF-6E93-48A2-8CF2-AB3CBDAA16FF}" type="presOf" srcId="{2DC17C27-DCB6-4F3E-8AFD-E39D917F56BE}" destId="{55C2167F-B40C-4CBA-A5A0-5D14DF1BE020}" srcOrd="0" destOrd="0" presId="urn:microsoft.com/office/officeart/2005/8/layout/orgChart1"/>
    <dgm:cxn modelId="{9116EFF3-AE67-43CD-87DD-B62AC2E26B8C}" type="presOf" srcId="{F395113D-6D37-4775-B994-4E2E952328E1}" destId="{702D5C21-4282-4BCB-B504-39474EAA4152}" srcOrd="0" destOrd="0" presId="urn:microsoft.com/office/officeart/2005/8/layout/orgChart1"/>
    <dgm:cxn modelId="{1E2DF7FA-16A9-4994-9E40-096976AC7FF5}" srcId="{FC9DCA79-8334-4A4A-8089-81024C49361B}" destId="{8E3F9ACE-720E-4B0D-896A-9FF89CDEAF31}" srcOrd="0" destOrd="0" parTransId="{91F6E16F-A795-45E8-A1DD-12A494D3DA5A}" sibTransId="{7846B0F3-A1D4-450E-A777-E1A09B617DC0}"/>
    <dgm:cxn modelId="{5252C9FE-CDB6-468C-B517-64229790ADE8}" type="presOf" srcId="{8E3F9ACE-720E-4B0D-896A-9FF89CDEAF31}" destId="{7C5B53EA-045A-49AA-860D-D5385D48E793}" srcOrd="0" destOrd="0" presId="urn:microsoft.com/office/officeart/2005/8/layout/orgChart1"/>
    <dgm:cxn modelId="{AB0BA474-82FC-4A86-B3C2-6AD1F9941319}" type="presParOf" srcId="{50F1818A-BCDE-4D61-94C6-A3E34F0FFE41}" destId="{0BFF04FD-B0A9-4DFA-92E7-B8776234EAB3}" srcOrd="0" destOrd="0" presId="urn:microsoft.com/office/officeart/2005/8/layout/orgChart1"/>
    <dgm:cxn modelId="{A0CB4F98-0FBF-459A-AA7F-244F5942599D}" type="presParOf" srcId="{0BFF04FD-B0A9-4DFA-92E7-B8776234EAB3}" destId="{A987C59F-E339-410A-AC4E-B4C336106CD4}" srcOrd="0" destOrd="0" presId="urn:microsoft.com/office/officeart/2005/8/layout/orgChart1"/>
    <dgm:cxn modelId="{6809F985-BD0D-4280-9C3A-E716A869E7E0}" type="presParOf" srcId="{A987C59F-E339-410A-AC4E-B4C336106CD4}" destId="{BBC8AEE7-C4D2-43ED-94E7-ABB14FC66EEC}" srcOrd="0" destOrd="0" presId="urn:microsoft.com/office/officeart/2005/8/layout/orgChart1"/>
    <dgm:cxn modelId="{A9751BAA-5022-438A-89B5-C0FEBAA0D16B}" type="presParOf" srcId="{A987C59F-E339-410A-AC4E-B4C336106CD4}" destId="{709F23F4-C3C1-4501-9A10-C944FC35FC19}" srcOrd="1" destOrd="0" presId="urn:microsoft.com/office/officeart/2005/8/layout/orgChart1"/>
    <dgm:cxn modelId="{84925BBF-2FB5-4988-86E7-6E446674FA62}" type="presParOf" srcId="{0BFF04FD-B0A9-4DFA-92E7-B8776234EAB3}" destId="{5C2722C2-8FAB-4172-BD0E-399966A74555}" srcOrd="1" destOrd="0" presId="urn:microsoft.com/office/officeart/2005/8/layout/orgChart1"/>
    <dgm:cxn modelId="{18E14765-6C7C-4B20-A55F-F5B857E76630}" type="presParOf" srcId="{5C2722C2-8FAB-4172-BD0E-399966A74555}" destId="{C80C7612-586F-455F-9EA9-02E6000E43EE}" srcOrd="0" destOrd="0" presId="urn:microsoft.com/office/officeart/2005/8/layout/orgChart1"/>
    <dgm:cxn modelId="{10E16118-791A-43DA-B6AE-36002252F4C8}" type="presParOf" srcId="{5C2722C2-8FAB-4172-BD0E-399966A74555}" destId="{366C4484-02AD-4841-A61E-7F5C1709B098}" srcOrd="1" destOrd="0" presId="urn:microsoft.com/office/officeart/2005/8/layout/orgChart1"/>
    <dgm:cxn modelId="{CBCCE7A2-7A40-492B-8093-0C97937950CB}" type="presParOf" srcId="{366C4484-02AD-4841-A61E-7F5C1709B098}" destId="{D4C1A603-11D3-4902-A862-4AFFDCF3EC8F}" srcOrd="0" destOrd="0" presId="urn:microsoft.com/office/officeart/2005/8/layout/orgChart1"/>
    <dgm:cxn modelId="{09EAB94E-E8BF-4E9B-88B1-6310C8366ED2}" type="presParOf" srcId="{D4C1A603-11D3-4902-A862-4AFFDCF3EC8F}" destId="{7C5B53EA-045A-49AA-860D-D5385D48E793}" srcOrd="0" destOrd="0" presId="urn:microsoft.com/office/officeart/2005/8/layout/orgChart1"/>
    <dgm:cxn modelId="{6E37F683-FF6D-41DC-9286-6055B6A4A5C6}" type="presParOf" srcId="{D4C1A603-11D3-4902-A862-4AFFDCF3EC8F}" destId="{E8B68EC0-E2EC-4845-8383-BB08EF84F203}" srcOrd="1" destOrd="0" presId="urn:microsoft.com/office/officeart/2005/8/layout/orgChart1"/>
    <dgm:cxn modelId="{5175CD6A-9C4F-4419-BD3B-05823B82841E}" type="presParOf" srcId="{366C4484-02AD-4841-A61E-7F5C1709B098}" destId="{42A7F9A7-A7DB-4E42-9925-7F6FADFCC6A0}" srcOrd="1" destOrd="0" presId="urn:microsoft.com/office/officeart/2005/8/layout/orgChart1"/>
    <dgm:cxn modelId="{E19693C2-75A3-4262-982A-62C557114EB5}" type="presParOf" srcId="{42A7F9A7-A7DB-4E42-9925-7F6FADFCC6A0}" destId="{55C2167F-B40C-4CBA-A5A0-5D14DF1BE020}" srcOrd="0" destOrd="0" presId="urn:microsoft.com/office/officeart/2005/8/layout/orgChart1"/>
    <dgm:cxn modelId="{8F9BC8C3-6A1E-40B2-9DFD-28A03DAE283E}" type="presParOf" srcId="{42A7F9A7-A7DB-4E42-9925-7F6FADFCC6A0}" destId="{9C8F464E-8760-4F63-BE72-AAC984272F42}" srcOrd="1" destOrd="0" presId="urn:microsoft.com/office/officeart/2005/8/layout/orgChart1"/>
    <dgm:cxn modelId="{8180064E-FF38-49A4-81CC-421BC6689A04}" type="presParOf" srcId="{9C8F464E-8760-4F63-BE72-AAC984272F42}" destId="{84648792-939D-48D5-85EA-5679ACF828AB}" srcOrd="0" destOrd="0" presId="urn:microsoft.com/office/officeart/2005/8/layout/orgChart1"/>
    <dgm:cxn modelId="{054E39B9-3DCA-494D-BCA4-C1B1EEE39356}" type="presParOf" srcId="{84648792-939D-48D5-85EA-5679ACF828AB}" destId="{C10D3A58-862B-4053-80D3-CEC9E680AD0B}" srcOrd="0" destOrd="0" presId="urn:microsoft.com/office/officeart/2005/8/layout/orgChart1"/>
    <dgm:cxn modelId="{37783F4B-D0B3-4DC2-AA7D-3450C4F44BE1}" type="presParOf" srcId="{84648792-939D-48D5-85EA-5679ACF828AB}" destId="{75A95D75-A6D7-470E-B5D3-DCC6CA586CE3}" srcOrd="1" destOrd="0" presId="urn:microsoft.com/office/officeart/2005/8/layout/orgChart1"/>
    <dgm:cxn modelId="{D960137B-39A7-4A1D-ABE5-55649753BB8E}" type="presParOf" srcId="{9C8F464E-8760-4F63-BE72-AAC984272F42}" destId="{8D795EED-0D10-450F-A106-2D3EBFD211E9}" srcOrd="1" destOrd="0" presId="urn:microsoft.com/office/officeart/2005/8/layout/orgChart1"/>
    <dgm:cxn modelId="{94E41C25-662F-4AA9-B413-BF47976C0648}" type="presParOf" srcId="{8D795EED-0D10-450F-A106-2D3EBFD211E9}" destId="{47AF1BAE-F01D-474C-B680-12FD4F0C0C0F}" srcOrd="0" destOrd="0" presId="urn:microsoft.com/office/officeart/2005/8/layout/orgChart1"/>
    <dgm:cxn modelId="{C9E7BACE-7C14-44F6-9023-84F4FD5B7FD5}" type="presParOf" srcId="{8D795EED-0D10-450F-A106-2D3EBFD211E9}" destId="{F437F1AF-E0CF-4550-9128-753D708E9FF4}" srcOrd="1" destOrd="0" presId="urn:microsoft.com/office/officeart/2005/8/layout/orgChart1"/>
    <dgm:cxn modelId="{713A675D-1374-4EF7-AD78-B6043D382320}" type="presParOf" srcId="{F437F1AF-E0CF-4550-9128-753D708E9FF4}" destId="{6A6985A9-BA91-45D8-8A5E-DFB9A202CE01}" srcOrd="0" destOrd="0" presId="urn:microsoft.com/office/officeart/2005/8/layout/orgChart1"/>
    <dgm:cxn modelId="{F573F2C5-705D-4E34-92B1-E29B4CF18C92}" type="presParOf" srcId="{6A6985A9-BA91-45D8-8A5E-DFB9A202CE01}" destId="{E260F99B-A7A5-4EE3-BCB3-64CEA6CA5652}" srcOrd="0" destOrd="0" presId="urn:microsoft.com/office/officeart/2005/8/layout/orgChart1"/>
    <dgm:cxn modelId="{E2706DFF-41E0-4CBA-83EA-62FE27E5E07F}" type="presParOf" srcId="{6A6985A9-BA91-45D8-8A5E-DFB9A202CE01}" destId="{E86F033F-BB1B-4B22-B9CE-480CEEECA91B}" srcOrd="1" destOrd="0" presId="urn:microsoft.com/office/officeart/2005/8/layout/orgChart1"/>
    <dgm:cxn modelId="{7A37D839-B706-44C3-9DEB-967D2A86C488}" type="presParOf" srcId="{F437F1AF-E0CF-4550-9128-753D708E9FF4}" destId="{0BA8124D-23E4-44CC-943B-7941EE3E1225}" srcOrd="1" destOrd="0" presId="urn:microsoft.com/office/officeart/2005/8/layout/orgChart1"/>
    <dgm:cxn modelId="{6E454A47-3E8E-40F9-BA59-F2D4979B868C}" type="presParOf" srcId="{0BA8124D-23E4-44CC-943B-7941EE3E1225}" destId="{57502C67-E74B-470D-9C6F-D76FC6F7C0B8}" srcOrd="0" destOrd="0" presId="urn:microsoft.com/office/officeart/2005/8/layout/orgChart1"/>
    <dgm:cxn modelId="{F3BC36AD-2797-4627-9FCC-7468D1DF55A0}" type="presParOf" srcId="{0BA8124D-23E4-44CC-943B-7941EE3E1225}" destId="{1773D6AE-DA4C-47DF-B9B3-97ED3060F7CE}" srcOrd="1" destOrd="0" presId="urn:microsoft.com/office/officeart/2005/8/layout/orgChart1"/>
    <dgm:cxn modelId="{1CDA565A-0932-4287-A7A5-0B218793BE43}" type="presParOf" srcId="{1773D6AE-DA4C-47DF-B9B3-97ED3060F7CE}" destId="{AF8FB1C2-954C-459E-A2F3-BDDB9973EA8D}" srcOrd="0" destOrd="0" presId="urn:microsoft.com/office/officeart/2005/8/layout/orgChart1"/>
    <dgm:cxn modelId="{B9321542-BE08-4386-8216-0B6A663A7129}" type="presParOf" srcId="{AF8FB1C2-954C-459E-A2F3-BDDB9973EA8D}" destId="{6222A561-2B63-4A2A-993C-2A58EFB5206E}" srcOrd="0" destOrd="0" presId="urn:microsoft.com/office/officeart/2005/8/layout/orgChart1"/>
    <dgm:cxn modelId="{6ED2D7A4-9BFF-4531-AB67-8998DAA5B525}" type="presParOf" srcId="{AF8FB1C2-954C-459E-A2F3-BDDB9973EA8D}" destId="{62A276CB-D6B7-4C56-896B-26B49EF434A4}" srcOrd="1" destOrd="0" presId="urn:microsoft.com/office/officeart/2005/8/layout/orgChart1"/>
    <dgm:cxn modelId="{00E41D14-627E-43D0-B991-58B3A7A96662}" type="presParOf" srcId="{1773D6AE-DA4C-47DF-B9B3-97ED3060F7CE}" destId="{032892A9-A854-4B8B-ACF1-808D876A41C5}" srcOrd="1" destOrd="0" presId="urn:microsoft.com/office/officeart/2005/8/layout/orgChart1"/>
    <dgm:cxn modelId="{60DBD89B-70F2-4694-A270-21A6BAF1F139}" type="presParOf" srcId="{032892A9-A854-4B8B-ACF1-808D876A41C5}" destId="{A9BF193D-D49E-4A6B-8C18-305F33EF3533}" srcOrd="0" destOrd="0" presId="urn:microsoft.com/office/officeart/2005/8/layout/orgChart1"/>
    <dgm:cxn modelId="{3D17C0C5-4D96-4CDF-8CB9-1EC018777314}" type="presParOf" srcId="{032892A9-A854-4B8B-ACF1-808D876A41C5}" destId="{E71899FF-435B-40B0-8B8A-9DB1374F3602}" srcOrd="1" destOrd="0" presId="urn:microsoft.com/office/officeart/2005/8/layout/orgChart1"/>
    <dgm:cxn modelId="{B876B4CE-AA1D-4825-B4F7-8F3A5E87C1BA}" type="presParOf" srcId="{E71899FF-435B-40B0-8B8A-9DB1374F3602}" destId="{9A3FD6A8-5546-4D58-91F3-EDE393C6BE60}" srcOrd="0" destOrd="0" presId="urn:microsoft.com/office/officeart/2005/8/layout/orgChart1"/>
    <dgm:cxn modelId="{422D3C1A-F83A-41AD-B5D9-8E2BF4DDC087}" type="presParOf" srcId="{9A3FD6A8-5546-4D58-91F3-EDE393C6BE60}" destId="{77C3E2DF-511E-4D00-A7A0-2485885A81D2}" srcOrd="0" destOrd="0" presId="urn:microsoft.com/office/officeart/2005/8/layout/orgChart1"/>
    <dgm:cxn modelId="{AC789BD0-57B0-4064-B3F4-D59ED68F577E}" type="presParOf" srcId="{9A3FD6A8-5546-4D58-91F3-EDE393C6BE60}" destId="{6FDABDE7-4883-46C0-9B5A-7CBE70E66B88}" srcOrd="1" destOrd="0" presId="urn:microsoft.com/office/officeart/2005/8/layout/orgChart1"/>
    <dgm:cxn modelId="{7B7D28D0-9DD0-4781-8867-B702CB06517C}" type="presParOf" srcId="{E71899FF-435B-40B0-8B8A-9DB1374F3602}" destId="{74C77264-EE1E-4133-B172-967CD5C4EA7C}" srcOrd="1" destOrd="0" presId="urn:microsoft.com/office/officeart/2005/8/layout/orgChart1"/>
    <dgm:cxn modelId="{1DF0EB9B-9727-42C9-9EF6-F6DA816F1A1D}" type="presParOf" srcId="{E71899FF-435B-40B0-8B8A-9DB1374F3602}" destId="{F0D74B71-DC5F-4229-A71D-71222EDCCD69}" srcOrd="2" destOrd="0" presId="urn:microsoft.com/office/officeart/2005/8/layout/orgChart1"/>
    <dgm:cxn modelId="{A104F434-2D83-4579-8D09-E41FE0C58AD0}" type="presParOf" srcId="{032892A9-A854-4B8B-ACF1-808D876A41C5}" destId="{FD791225-CFA4-4040-B92B-5A89FC62BA23}" srcOrd="2" destOrd="0" presId="urn:microsoft.com/office/officeart/2005/8/layout/orgChart1"/>
    <dgm:cxn modelId="{C024DD73-99C3-4FCB-B2B6-6BD280E6EBF1}" type="presParOf" srcId="{032892A9-A854-4B8B-ACF1-808D876A41C5}" destId="{E6EE0179-A642-4EAD-9E94-CF108C8DC80A}" srcOrd="3" destOrd="0" presId="urn:microsoft.com/office/officeart/2005/8/layout/orgChart1"/>
    <dgm:cxn modelId="{FEA5FE00-9FF3-480E-8B32-74EAC98ACF8A}" type="presParOf" srcId="{E6EE0179-A642-4EAD-9E94-CF108C8DC80A}" destId="{3B4DAC14-6EB8-4F71-836F-2D92FE3C4968}" srcOrd="0" destOrd="0" presId="urn:microsoft.com/office/officeart/2005/8/layout/orgChart1"/>
    <dgm:cxn modelId="{7EA734FB-C0B6-4BB4-9205-C37F29606AC5}" type="presParOf" srcId="{3B4DAC14-6EB8-4F71-836F-2D92FE3C4968}" destId="{9A84A3A9-2B5C-4594-BDDE-DD6C191F341F}" srcOrd="0" destOrd="0" presId="urn:microsoft.com/office/officeart/2005/8/layout/orgChart1"/>
    <dgm:cxn modelId="{99932149-7E50-4FC8-998C-92BBF7F401C4}" type="presParOf" srcId="{3B4DAC14-6EB8-4F71-836F-2D92FE3C4968}" destId="{9331B80C-5509-4828-82C4-1926B35532DC}" srcOrd="1" destOrd="0" presId="urn:microsoft.com/office/officeart/2005/8/layout/orgChart1"/>
    <dgm:cxn modelId="{EC4E7109-2217-454F-A072-1269B9F9C32D}" type="presParOf" srcId="{E6EE0179-A642-4EAD-9E94-CF108C8DC80A}" destId="{01076222-0048-491B-A3AD-1E8966DCAC2E}" srcOrd="1" destOrd="0" presId="urn:microsoft.com/office/officeart/2005/8/layout/orgChart1"/>
    <dgm:cxn modelId="{9B3236A4-100D-4609-B7B3-34287EDAB1CA}" type="presParOf" srcId="{E6EE0179-A642-4EAD-9E94-CF108C8DC80A}" destId="{4FF35C4E-3225-4424-B618-5610CBFA7569}" srcOrd="2" destOrd="0" presId="urn:microsoft.com/office/officeart/2005/8/layout/orgChart1"/>
    <dgm:cxn modelId="{95ADA104-94E9-47F6-A78F-301C99A34B2C}" type="presParOf" srcId="{032892A9-A854-4B8B-ACF1-808D876A41C5}" destId="{F30563B7-C968-4C35-AB52-7EDD16232BF7}" srcOrd="4" destOrd="0" presId="urn:microsoft.com/office/officeart/2005/8/layout/orgChart1"/>
    <dgm:cxn modelId="{9585636E-8768-474A-8CA8-49A6AEC13D6E}" type="presParOf" srcId="{032892A9-A854-4B8B-ACF1-808D876A41C5}" destId="{A2918972-A492-4069-8C37-6A8FC2B923A4}" srcOrd="5" destOrd="0" presId="urn:microsoft.com/office/officeart/2005/8/layout/orgChart1"/>
    <dgm:cxn modelId="{CAADA9B7-2521-4082-A157-2B6C13DB2B1A}" type="presParOf" srcId="{A2918972-A492-4069-8C37-6A8FC2B923A4}" destId="{CF2729DA-6208-4E60-A575-677F6EE2742F}" srcOrd="0" destOrd="0" presId="urn:microsoft.com/office/officeart/2005/8/layout/orgChart1"/>
    <dgm:cxn modelId="{6FF0CBDA-D07A-43D2-B953-100EFE871230}" type="presParOf" srcId="{CF2729DA-6208-4E60-A575-677F6EE2742F}" destId="{6D5B8AB2-F1C8-400E-B62C-4A09188F4D44}" srcOrd="0" destOrd="0" presId="urn:microsoft.com/office/officeart/2005/8/layout/orgChart1"/>
    <dgm:cxn modelId="{75DA74B4-558E-46C0-8124-D09355372840}" type="presParOf" srcId="{CF2729DA-6208-4E60-A575-677F6EE2742F}" destId="{DCD0273A-496E-48BC-8624-1C13D895E51B}" srcOrd="1" destOrd="0" presId="urn:microsoft.com/office/officeart/2005/8/layout/orgChart1"/>
    <dgm:cxn modelId="{8B5FAB86-E34B-4682-AB92-49F979F2E370}" type="presParOf" srcId="{A2918972-A492-4069-8C37-6A8FC2B923A4}" destId="{41AA8500-D7D4-4FA4-8B65-02F3ABE44EED}" srcOrd="1" destOrd="0" presId="urn:microsoft.com/office/officeart/2005/8/layout/orgChart1"/>
    <dgm:cxn modelId="{8788BD9D-0B74-4D0E-A1CE-689D814CCEB7}" type="presParOf" srcId="{A2918972-A492-4069-8C37-6A8FC2B923A4}" destId="{3F3416F2-54A9-4686-9FDB-FC63C69A4EFD}" srcOrd="2" destOrd="0" presId="urn:microsoft.com/office/officeart/2005/8/layout/orgChart1"/>
    <dgm:cxn modelId="{8EBA8597-3115-4465-BA07-6B8F86279237}" type="presParOf" srcId="{032892A9-A854-4B8B-ACF1-808D876A41C5}" destId="{AF6D0A7B-FE9A-4790-AD62-74DAA6DF1C54}" srcOrd="6" destOrd="0" presId="urn:microsoft.com/office/officeart/2005/8/layout/orgChart1"/>
    <dgm:cxn modelId="{A721B94E-5188-41C4-8603-71C1F716BB78}" type="presParOf" srcId="{032892A9-A854-4B8B-ACF1-808D876A41C5}" destId="{7B45924E-8C29-49A3-BB08-7CAF0D50DF94}" srcOrd="7" destOrd="0" presId="urn:microsoft.com/office/officeart/2005/8/layout/orgChart1"/>
    <dgm:cxn modelId="{FB0FBB7E-7C24-457F-A340-5F901C206B1B}" type="presParOf" srcId="{7B45924E-8C29-49A3-BB08-7CAF0D50DF94}" destId="{29AA55A3-6DC0-4CCE-99A7-C6789B17771E}" srcOrd="0" destOrd="0" presId="urn:microsoft.com/office/officeart/2005/8/layout/orgChart1"/>
    <dgm:cxn modelId="{54D104BC-E5A9-4DE2-AFB7-A439EAAC801C}" type="presParOf" srcId="{29AA55A3-6DC0-4CCE-99A7-C6789B17771E}" destId="{702D5C21-4282-4BCB-B504-39474EAA4152}" srcOrd="0" destOrd="0" presId="urn:microsoft.com/office/officeart/2005/8/layout/orgChart1"/>
    <dgm:cxn modelId="{5E140744-5DE3-44B7-B723-7A39CECF6EBA}" type="presParOf" srcId="{29AA55A3-6DC0-4CCE-99A7-C6789B17771E}" destId="{E848F393-8405-4178-AEC2-F96F1B252502}" srcOrd="1" destOrd="0" presId="urn:microsoft.com/office/officeart/2005/8/layout/orgChart1"/>
    <dgm:cxn modelId="{0BF83B04-063D-4BAB-BB85-5D3837398101}" type="presParOf" srcId="{7B45924E-8C29-49A3-BB08-7CAF0D50DF94}" destId="{E4328E34-C7C6-452F-9BC3-226079A6E597}" srcOrd="1" destOrd="0" presId="urn:microsoft.com/office/officeart/2005/8/layout/orgChart1"/>
    <dgm:cxn modelId="{8D37731F-BC53-4073-A535-31F0D41D725D}" type="presParOf" srcId="{7B45924E-8C29-49A3-BB08-7CAF0D50DF94}" destId="{556CBA63-4684-4CD6-A3CC-C1F786870C47}" srcOrd="2" destOrd="0" presId="urn:microsoft.com/office/officeart/2005/8/layout/orgChart1"/>
    <dgm:cxn modelId="{CEFA4AD1-1B41-4C1B-A2E3-033757B04E13}" type="presParOf" srcId="{1773D6AE-DA4C-47DF-B9B3-97ED3060F7CE}" destId="{7D732E93-0263-48EC-B36A-DA14973B3B7E}" srcOrd="2" destOrd="0" presId="urn:microsoft.com/office/officeart/2005/8/layout/orgChart1"/>
    <dgm:cxn modelId="{D63BB310-31DD-4422-B8F2-71F70910D43A}" type="presParOf" srcId="{F437F1AF-E0CF-4550-9128-753D708E9FF4}" destId="{E49C998F-0B83-4824-AA6E-BBDEFAA9CC7C}" srcOrd="2" destOrd="0" presId="urn:microsoft.com/office/officeart/2005/8/layout/orgChart1"/>
    <dgm:cxn modelId="{225342DA-0680-43FD-A780-8040D87B5C4B}" type="presParOf" srcId="{8D795EED-0D10-450F-A106-2D3EBFD211E9}" destId="{2261352D-F31C-44F8-A044-86672DFC0CC2}" srcOrd="2" destOrd="0" presId="urn:microsoft.com/office/officeart/2005/8/layout/orgChart1"/>
    <dgm:cxn modelId="{8FCA56A3-8AC9-4A57-BA1F-943AF3AF12F0}" type="presParOf" srcId="{8D795EED-0D10-450F-A106-2D3EBFD211E9}" destId="{2FD4F712-6AA4-4723-AD89-50DA6258BF88}" srcOrd="3" destOrd="0" presId="urn:microsoft.com/office/officeart/2005/8/layout/orgChart1"/>
    <dgm:cxn modelId="{911B716E-80D2-49B3-A384-06E9447B4855}" type="presParOf" srcId="{2FD4F712-6AA4-4723-AD89-50DA6258BF88}" destId="{3E4B54E3-5877-4A31-80DD-3981EF3DA01B}" srcOrd="0" destOrd="0" presId="urn:microsoft.com/office/officeart/2005/8/layout/orgChart1"/>
    <dgm:cxn modelId="{48855B24-62B8-4BFD-9445-C0DB9535A40D}" type="presParOf" srcId="{3E4B54E3-5877-4A31-80DD-3981EF3DA01B}" destId="{4DCF6EB7-8146-4C21-A41D-33A3F5D17C53}" srcOrd="0" destOrd="0" presId="urn:microsoft.com/office/officeart/2005/8/layout/orgChart1"/>
    <dgm:cxn modelId="{5B2914F5-9ACE-4880-A778-49BFF1A5AA2B}" type="presParOf" srcId="{3E4B54E3-5877-4A31-80DD-3981EF3DA01B}" destId="{FCF2F309-D931-46C9-B4E6-1C5986172F29}" srcOrd="1" destOrd="0" presId="urn:microsoft.com/office/officeart/2005/8/layout/orgChart1"/>
    <dgm:cxn modelId="{3FA2D4D1-B5B8-4961-AD70-BDF20E05B524}" type="presParOf" srcId="{2FD4F712-6AA4-4723-AD89-50DA6258BF88}" destId="{4183D656-ED4E-4A7A-B008-A04457EFB8B3}" srcOrd="1" destOrd="0" presId="urn:microsoft.com/office/officeart/2005/8/layout/orgChart1"/>
    <dgm:cxn modelId="{3FC0134D-D1AA-41E3-8CE8-14AAC0D0A0C5}" type="presParOf" srcId="{4183D656-ED4E-4A7A-B008-A04457EFB8B3}" destId="{BF721828-63B5-496B-A1BE-4F68E1377B9D}" srcOrd="0" destOrd="0" presId="urn:microsoft.com/office/officeart/2005/8/layout/orgChart1"/>
    <dgm:cxn modelId="{E47E989C-85A4-417B-A0FE-F7B03C97E5AA}" type="presParOf" srcId="{4183D656-ED4E-4A7A-B008-A04457EFB8B3}" destId="{5488A2FC-7AA6-4B75-AD49-10EDC3BBF9CF}" srcOrd="1" destOrd="0" presId="urn:microsoft.com/office/officeart/2005/8/layout/orgChart1"/>
    <dgm:cxn modelId="{40FE84D0-B079-433E-BEAD-4E9DAD204CC7}" type="presParOf" srcId="{5488A2FC-7AA6-4B75-AD49-10EDC3BBF9CF}" destId="{606A0EC0-4769-4350-9BC9-6053CB141C3E}" srcOrd="0" destOrd="0" presId="urn:microsoft.com/office/officeart/2005/8/layout/orgChart1"/>
    <dgm:cxn modelId="{AFE277A1-9C88-41C3-80C8-7B87C2594975}" type="presParOf" srcId="{606A0EC0-4769-4350-9BC9-6053CB141C3E}" destId="{FCD28350-AD22-4D50-A909-C161972A378D}" srcOrd="0" destOrd="0" presId="urn:microsoft.com/office/officeart/2005/8/layout/orgChart1"/>
    <dgm:cxn modelId="{0BC7FAA0-AEE5-4785-AB5F-363423A976CB}" type="presParOf" srcId="{606A0EC0-4769-4350-9BC9-6053CB141C3E}" destId="{5241A374-40B3-4ADE-8926-F7D5085E0F86}" srcOrd="1" destOrd="0" presId="urn:microsoft.com/office/officeart/2005/8/layout/orgChart1"/>
    <dgm:cxn modelId="{03DBC767-8C96-49C3-A2C2-9357E3ABE331}" type="presParOf" srcId="{5488A2FC-7AA6-4B75-AD49-10EDC3BBF9CF}" destId="{7F8917F3-B61E-4A38-867A-484F892E52C1}" srcOrd="1" destOrd="0" presId="urn:microsoft.com/office/officeart/2005/8/layout/orgChart1"/>
    <dgm:cxn modelId="{1A8721B0-047F-40A5-A590-2A83FC8E39C7}" type="presParOf" srcId="{7F8917F3-B61E-4A38-867A-484F892E52C1}" destId="{445A0A70-2979-427A-8DDD-126882A74379}" srcOrd="0" destOrd="0" presId="urn:microsoft.com/office/officeart/2005/8/layout/orgChart1"/>
    <dgm:cxn modelId="{0932462B-815C-48D7-9118-63ED10D7E893}" type="presParOf" srcId="{7F8917F3-B61E-4A38-867A-484F892E52C1}" destId="{861C9C95-BBEF-4FAE-939E-009929534E0B}" srcOrd="1" destOrd="0" presId="urn:microsoft.com/office/officeart/2005/8/layout/orgChart1"/>
    <dgm:cxn modelId="{735EA77B-3E16-48E9-8D47-6849292F35F8}" type="presParOf" srcId="{861C9C95-BBEF-4FAE-939E-009929534E0B}" destId="{BB4A6536-6B92-4AD5-9588-DDF2B3BF18F2}" srcOrd="0" destOrd="0" presId="urn:microsoft.com/office/officeart/2005/8/layout/orgChart1"/>
    <dgm:cxn modelId="{967EFFE1-6257-4DA1-BA8F-C9CFF7B1C494}" type="presParOf" srcId="{BB4A6536-6B92-4AD5-9588-DDF2B3BF18F2}" destId="{EED6C186-81A2-4F3A-B011-4A9AEE9DE6EC}" srcOrd="0" destOrd="0" presId="urn:microsoft.com/office/officeart/2005/8/layout/orgChart1"/>
    <dgm:cxn modelId="{6907517A-2C87-48BC-8DFF-896B58B9DB13}" type="presParOf" srcId="{BB4A6536-6B92-4AD5-9588-DDF2B3BF18F2}" destId="{C52641FE-2D89-4008-A5C7-A41197FFF493}" srcOrd="1" destOrd="0" presId="urn:microsoft.com/office/officeart/2005/8/layout/orgChart1"/>
    <dgm:cxn modelId="{DEEE7972-DD90-4DCF-BD1C-0C541085241A}" type="presParOf" srcId="{861C9C95-BBEF-4FAE-939E-009929534E0B}" destId="{9E5EFCF1-91EB-4A8D-9AA8-28B1525875BA}" srcOrd="1" destOrd="0" presId="urn:microsoft.com/office/officeart/2005/8/layout/orgChart1"/>
    <dgm:cxn modelId="{C50AA8F0-9B46-4B89-B3BD-D7A72E875A20}" type="presParOf" srcId="{861C9C95-BBEF-4FAE-939E-009929534E0B}" destId="{183C8BF4-99B9-4A8F-A3B7-20CADA30285F}" srcOrd="2" destOrd="0" presId="urn:microsoft.com/office/officeart/2005/8/layout/orgChart1"/>
    <dgm:cxn modelId="{ED2951D8-2F18-4928-A235-AF81FE8ABA2A}" type="presParOf" srcId="{7F8917F3-B61E-4A38-867A-484F892E52C1}" destId="{6B9FF792-08B1-4DB9-A75D-09CF2359D03C}" srcOrd="2" destOrd="0" presId="urn:microsoft.com/office/officeart/2005/8/layout/orgChart1"/>
    <dgm:cxn modelId="{6D30AC56-D7B2-451A-9438-AA0FCDA42672}" type="presParOf" srcId="{7F8917F3-B61E-4A38-867A-484F892E52C1}" destId="{BFAD1927-D3F1-42CE-B607-26B3DB83A087}" srcOrd="3" destOrd="0" presId="urn:microsoft.com/office/officeart/2005/8/layout/orgChart1"/>
    <dgm:cxn modelId="{1C6DD10D-AF05-4368-A040-90F76118F00E}" type="presParOf" srcId="{BFAD1927-D3F1-42CE-B607-26B3DB83A087}" destId="{5AC59C7E-D6A7-4124-A534-2A04B6169A9D}" srcOrd="0" destOrd="0" presId="urn:microsoft.com/office/officeart/2005/8/layout/orgChart1"/>
    <dgm:cxn modelId="{3401BB14-C162-42E1-8F7E-3FAD365C0930}" type="presParOf" srcId="{5AC59C7E-D6A7-4124-A534-2A04B6169A9D}" destId="{12D5FE00-7466-48C6-A35F-4E24718496BE}" srcOrd="0" destOrd="0" presId="urn:microsoft.com/office/officeart/2005/8/layout/orgChart1"/>
    <dgm:cxn modelId="{8C11A335-339D-47DE-B851-CE84645B0704}" type="presParOf" srcId="{5AC59C7E-D6A7-4124-A534-2A04B6169A9D}" destId="{087477A1-4829-4616-B931-AD5788FCCD14}" srcOrd="1" destOrd="0" presId="urn:microsoft.com/office/officeart/2005/8/layout/orgChart1"/>
    <dgm:cxn modelId="{F79306E7-6F63-4443-B5FE-9C0D5A826D00}" type="presParOf" srcId="{BFAD1927-D3F1-42CE-B607-26B3DB83A087}" destId="{D26ECE28-3C0A-4773-9C3C-E12D272D1D8A}" srcOrd="1" destOrd="0" presId="urn:microsoft.com/office/officeart/2005/8/layout/orgChart1"/>
    <dgm:cxn modelId="{8A7159A5-9C8F-4964-9939-A1A40D3984FD}" type="presParOf" srcId="{BFAD1927-D3F1-42CE-B607-26B3DB83A087}" destId="{CF6C8EC4-AAE6-47C0-AB18-9439858D6AFF}" srcOrd="2" destOrd="0" presId="urn:microsoft.com/office/officeart/2005/8/layout/orgChart1"/>
    <dgm:cxn modelId="{BA639C27-20A6-4A83-84A2-71D4E9798158}" type="presParOf" srcId="{7F8917F3-B61E-4A38-867A-484F892E52C1}" destId="{37FE9EC5-3D39-4030-9DB3-8002E0F851F4}" srcOrd="4" destOrd="0" presId="urn:microsoft.com/office/officeart/2005/8/layout/orgChart1"/>
    <dgm:cxn modelId="{650B21A7-4773-4F69-9D1F-28C840101916}" type="presParOf" srcId="{7F8917F3-B61E-4A38-867A-484F892E52C1}" destId="{3A308C37-D5B4-496A-B732-9F35F16C437F}" srcOrd="5" destOrd="0" presId="urn:microsoft.com/office/officeart/2005/8/layout/orgChart1"/>
    <dgm:cxn modelId="{00A56C58-B2A7-41F7-BE91-F6FA6AC77E7B}" type="presParOf" srcId="{3A308C37-D5B4-496A-B732-9F35F16C437F}" destId="{33426B11-94C5-4827-8C4E-12C140FAF781}" srcOrd="0" destOrd="0" presId="urn:microsoft.com/office/officeart/2005/8/layout/orgChart1"/>
    <dgm:cxn modelId="{7D09D240-6398-491C-AD04-B92A2FAD6B6E}" type="presParOf" srcId="{33426B11-94C5-4827-8C4E-12C140FAF781}" destId="{EA592285-B1B9-4085-9A08-D6AADB7D78F1}" srcOrd="0" destOrd="0" presId="urn:microsoft.com/office/officeart/2005/8/layout/orgChart1"/>
    <dgm:cxn modelId="{9B4292FF-EE5E-473C-9953-336FAA78308F}" type="presParOf" srcId="{33426B11-94C5-4827-8C4E-12C140FAF781}" destId="{D7049D0A-4AD0-4E6A-B757-7835D2AA880E}" srcOrd="1" destOrd="0" presId="urn:microsoft.com/office/officeart/2005/8/layout/orgChart1"/>
    <dgm:cxn modelId="{05846BE2-9990-4E4A-81A8-D73E8F8D8DBB}" type="presParOf" srcId="{3A308C37-D5B4-496A-B732-9F35F16C437F}" destId="{2384A4FA-883C-4F95-9C73-D7C7CF2577A0}" srcOrd="1" destOrd="0" presId="urn:microsoft.com/office/officeart/2005/8/layout/orgChart1"/>
    <dgm:cxn modelId="{1CA8A007-775C-446B-85EB-E7093A26A102}" type="presParOf" srcId="{3A308C37-D5B4-496A-B732-9F35F16C437F}" destId="{1F952A92-33D0-4DE8-819E-99F2A042047C}" srcOrd="2" destOrd="0" presId="urn:microsoft.com/office/officeart/2005/8/layout/orgChart1"/>
    <dgm:cxn modelId="{B9AA283A-4D0E-4915-96ED-4A368820503C}" type="presParOf" srcId="{5488A2FC-7AA6-4B75-AD49-10EDC3BBF9CF}" destId="{616067BC-7AB0-4C35-AF0A-9233AB012574}" srcOrd="2" destOrd="0" presId="urn:microsoft.com/office/officeart/2005/8/layout/orgChart1"/>
    <dgm:cxn modelId="{7FFDE94E-7A48-4CCF-A96E-C364C4C93BB2}" type="presParOf" srcId="{2FD4F712-6AA4-4723-AD89-50DA6258BF88}" destId="{F4DE0B8A-F86A-4F70-A6BE-B7B6F4C1EB13}" srcOrd="2" destOrd="0" presId="urn:microsoft.com/office/officeart/2005/8/layout/orgChart1"/>
    <dgm:cxn modelId="{813098FC-4DF6-4A3D-BFBC-CBE2A177ADC2}" type="presParOf" srcId="{9C8F464E-8760-4F63-BE72-AAC984272F42}" destId="{FED96880-9C7D-40FB-A59E-67E269E7547B}" srcOrd="2" destOrd="0" presId="urn:microsoft.com/office/officeart/2005/8/layout/orgChart1"/>
    <dgm:cxn modelId="{84FEA5F8-8C7F-4BE8-A9E8-2F73B2572AA4}" type="presParOf" srcId="{366C4484-02AD-4841-A61E-7F5C1709B098}" destId="{5E526FAA-1D80-4396-8C17-834BCFE520A3}" srcOrd="2" destOrd="0" presId="urn:microsoft.com/office/officeart/2005/8/layout/orgChart1"/>
    <dgm:cxn modelId="{26277185-9CEB-4C36-9ECB-A96B16CF4FBC}" type="presParOf" srcId="{0BFF04FD-B0A9-4DFA-92E7-B8776234EAB3}" destId="{B5CA6753-75D6-44D4-9920-BDB21CB2A6D9}" srcOrd="2" destOrd="0" presId="urn:microsoft.com/office/officeart/2005/8/layout/orgChart1"/>
    <dgm:cxn modelId="{9CFF84D9-54A4-4A97-A50E-F8371B735835}" type="presParOf" srcId="{50F1818A-BCDE-4D61-94C6-A3E34F0FFE41}" destId="{21CFB06E-AE84-47D0-B91E-0DE8C176ADF4}" srcOrd="1" destOrd="0" presId="urn:microsoft.com/office/officeart/2005/8/layout/orgChart1"/>
    <dgm:cxn modelId="{F87B3BD7-8755-40DF-AC8B-50691766061C}" type="presParOf" srcId="{21CFB06E-AE84-47D0-B91E-0DE8C176ADF4}" destId="{DF037055-0D56-444C-BE14-2863EEE5F391}" srcOrd="0" destOrd="0" presId="urn:microsoft.com/office/officeart/2005/8/layout/orgChart1"/>
    <dgm:cxn modelId="{ADBF5DCC-2B27-4DE9-A581-268452BF1755}" type="presParOf" srcId="{DF037055-0D56-444C-BE14-2863EEE5F391}" destId="{EBA1BA6A-7C62-4A73-BB26-9C94D9F6DA06}" srcOrd="0" destOrd="0" presId="urn:microsoft.com/office/officeart/2005/8/layout/orgChart1"/>
    <dgm:cxn modelId="{2A2E4A85-79E4-4AC8-AF4F-1A9A25BA72B8}" type="presParOf" srcId="{DF037055-0D56-444C-BE14-2863EEE5F391}" destId="{38F530A4-0465-41F5-A834-3435B749153E}" srcOrd="1" destOrd="0" presId="urn:microsoft.com/office/officeart/2005/8/layout/orgChart1"/>
    <dgm:cxn modelId="{29FB99DF-628C-48A9-89D2-2C8444826DC8}" type="presParOf" srcId="{21CFB06E-AE84-47D0-B91E-0DE8C176ADF4}" destId="{E236652A-0F0A-400B-A45F-77A6F054CBB9}" srcOrd="1" destOrd="0" presId="urn:microsoft.com/office/officeart/2005/8/layout/orgChart1"/>
    <dgm:cxn modelId="{FC0B2EA8-6138-434C-A632-418DF0702E63}" type="presParOf" srcId="{21CFB06E-AE84-47D0-B91E-0DE8C176ADF4}" destId="{524CB5A8-E303-4641-AFEE-C2940DD81F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E9EC5-3D39-4030-9DB3-8002E0F851F4}">
      <dsp:nvSpPr>
        <dsp:cNvPr id="0" name=""/>
        <dsp:cNvSpPr/>
      </dsp:nvSpPr>
      <dsp:spPr>
        <a:xfrm>
          <a:off x="6968317" y="2654807"/>
          <a:ext cx="1237585" cy="711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3173"/>
              </a:lnTo>
              <a:lnTo>
                <a:pt x="1237585" y="543173"/>
              </a:lnTo>
              <a:lnTo>
                <a:pt x="1237585" y="711358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9FF792-08B1-4DB9-A75D-09CF2359D03C}">
      <dsp:nvSpPr>
        <dsp:cNvPr id="0" name=""/>
        <dsp:cNvSpPr/>
      </dsp:nvSpPr>
      <dsp:spPr>
        <a:xfrm>
          <a:off x="6922597" y="2654807"/>
          <a:ext cx="91440" cy="7113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3173"/>
              </a:lnTo>
              <a:lnTo>
                <a:pt x="72004" y="543173"/>
              </a:lnTo>
              <a:lnTo>
                <a:pt x="72004" y="711358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5A0A70-2979-427A-8DDD-126882A74379}">
      <dsp:nvSpPr>
        <dsp:cNvPr id="0" name=""/>
        <dsp:cNvSpPr/>
      </dsp:nvSpPr>
      <dsp:spPr>
        <a:xfrm>
          <a:off x="5783301" y="2654807"/>
          <a:ext cx="1185016" cy="711358"/>
        </a:xfrm>
        <a:custGeom>
          <a:avLst/>
          <a:gdLst/>
          <a:ahLst/>
          <a:cxnLst/>
          <a:rect l="0" t="0" r="0" b="0"/>
          <a:pathLst>
            <a:path>
              <a:moveTo>
                <a:pt x="1185016" y="0"/>
              </a:moveTo>
              <a:lnTo>
                <a:pt x="1185016" y="543173"/>
              </a:lnTo>
              <a:lnTo>
                <a:pt x="0" y="543173"/>
              </a:lnTo>
              <a:lnTo>
                <a:pt x="0" y="711358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721828-63B5-496B-A1BE-4F68E1377B9D}">
      <dsp:nvSpPr>
        <dsp:cNvPr id="0" name=""/>
        <dsp:cNvSpPr/>
      </dsp:nvSpPr>
      <dsp:spPr>
        <a:xfrm>
          <a:off x="6922597" y="1918125"/>
          <a:ext cx="91440" cy="301147"/>
        </a:xfrm>
        <a:custGeom>
          <a:avLst/>
          <a:gdLst/>
          <a:ahLst/>
          <a:cxnLst/>
          <a:rect l="0" t="0" r="0" b="0"/>
          <a:pathLst>
            <a:path>
              <a:moveTo>
                <a:pt x="58870" y="0"/>
              </a:moveTo>
              <a:lnTo>
                <a:pt x="58870" y="132962"/>
              </a:lnTo>
              <a:lnTo>
                <a:pt x="45720" y="132962"/>
              </a:lnTo>
              <a:lnTo>
                <a:pt x="45720" y="301147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61352D-F31C-44F8-A044-86672DFC0CC2}">
      <dsp:nvSpPr>
        <dsp:cNvPr id="0" name=""/>
        <dsp:cNvSpPr/>
      </dsp:nvSpPr>
      <dsp:spPr>
        <a:xfrm>
          <a:off x="4753836" y="1501901"/>
          <a:ext cx="22276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27631" y="45720"/>
              </a:lnTo>
              <a:lnTo>
                <a:pt x="2227631" y="134545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6D0A7B-FE9A-4790-AD62-74DAA6DF1C54}">
      <dsp:nvSpPr>
        <dsp:cNvPr id="0" name=""/>
        <dsp:cNvSpPr/>
      </dsp:nvSpPr>
      <dsp:spPr>
        <a:xfrm>
          <a:off x="2734898" y="2669487"/>
          <a:ext cx="1837101" cy="702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4652"/>
              </a:lnTo>
              <a:lnTo>
                <a:pt x="1837101" y="534652"/>
              </a:lnTo>
              <a:lnTo>
                <a:pt x="1837101" y="702837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0563B7-C968-4C35-AB52-7EDD16232BF7}">
      <dsp:nvSpPr>
        <dsp:cNvPr id="0" name=""/>
        <dsp:cNvSpPr/>
      </dsp:nvSpPr>
      <dsp:spPr>
        <a:xfrm>
          <a:off x="2734898" y="2669487"/>
          <a:ext cx="625800" cy="702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4652"/>
              </a:lnTo>
              <a:lnTo>
                <a:pt x="625800" y="534652"/>
              </a:lnTo>
              <a:lnTo>
                <a:pt x="625800" y="702837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791225-CFA4-4040-B92B-5A89FC62BA23}">
      <dsp:nvSpPr>
        <dsp:cNvPr id="0" name=""/>
        <dsp:cNvSpPr/>
      </dsp:nvSpPr>
      <dsp:spPr>
        <a:xfrm>
          <a:off x="2149397" y="2669487"/>
          <a:ext cx="585500" cy="702837"/>
        </a:xfrm>
        <a:custGeom>
          <a:avLst/>
          <a:gdLst/>
          <a:ahLst/>
          <a:cxnLst/>
          <a:rect l="0" t="0" r="0" b="0"/>
          <a:pathLst>
            <a:path>
              <a:moveTo>
                <a:pt x="585500" y="0"/>
              </a:moveTo>
              <a:lnTo>
                <a:pt x="585500" y="534652"/>
              </a:lnTo>
              <a:lnTo>
                <a:pt x="0" y="534652"/>
              </a:lnTo>
              <a:lnTo>
                <a:pt x="0" y="702837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BF193D-D49E-4A6B-8C18-305F33EF3533}">
      <dsp:nvSpPr>
        <dsp:cNvPr id="0" name=""/>
        <dsp:cNvSpPr/>
      </dsp:nvSpPr>
      <dsp:spPr>
        <a:xfrm>
          <a:off x="938096" y="2669487"/>
          <a:ext cx="1796801" cy="702837"/>
        </a:xfrm>
        <a:custGeom>
          <a:avLst/>
          <a:gdLst/>
          <a:ahLst/>
          <a:cxnLst/>
          <a:rect l="0" t="0" r="0" b="0"/>
          <a:pathLst>
            <a:path>
              <a:moveTo>
                <a:pt x="1796801" y="0"/>
              </a:moveTo>
              <a:lnTo>
                <a:pt x="1796801" y="534652"/>
              </a:lnTo>
              <a:lnTo>
                <a:pt x="0" y="534652"/>
              </a:lnTo>
              <a:lnTo>
                <a:pt x="0" y="702837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02C67-E74B-470D-9C6F-D76FC6F7C0B8}">
      <dsp:nvSpPr>
        <dsp:cNvPr id="0" name=""/>
        <dsp:cNvSpPr/>
      </dsp:nvSpPr>
      <dsp:spPr>
        <a:xfrm>
          <a:off x="2684357" y="1938964"/>
          <a:ext cx="91440" cy="3096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483"/>
              </a:lnTo>
              <a:lnTo>
                <a:pt x="50541" y="141483"/>
              </a:lnTo>
              <a:lnTo>
                <a:pt x="50541" y="309668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F1BAE-F01D-474C-B680-12FD4F0C0C0F}">
      <dsp:nvSpPr>
        <dsp:cNvPr id="0" name=""/>
        <dsp:cNvSpPr/>
      </dsp:nvSpPr>
      <dsp:spPr>
        <a:xfrm>
          <a:off x="2730077" y="1501901"/>
          <a:ext cx="2023759" cy="91440"/>
        </a:xfrm>
        <a:custGeom>
          <a:avLst/>
          <a:gdLst/>
          <a:ahLst/>
          <a:cxnLst/>
          <a:rect l="0" t="0" r="0" b="0"/>
          <a:pathLst>
            <a:path>
              <a:moveTo>
                <a:pt x="2023759" y="45720"/>
              </a:moveTo>
              <a:lnTo>
                <a:pt x="0" y="45720"/>
              </a:lnTo>
              <a:lnTo>
                <a:pt x="0" y="134545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C2167F-B40C-4CBA-A5A0-5D14DF1BE020}">
      <dsp:nvSpPr>
        <dsp:cNvPr id="0" name=""/>
        <dsp:cNvSpPr/>
      </dsp:nvSpPr>
      <dsp:spPr>
        <a:xfrm>
          <a:off x="4708116" y="995856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130461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0C7612-586F-455F-9EA9-02E6000E43EE}">
      <dsp:nvSpPr>
        <dsp:cNvPr id="0" name=""/>
        <dsp:cNvSpPr/>
      </dsp:nvSpPr>
      <dsp:spPr>
        <a:xfrm>
          <a:off x="4708116" y="512748"/>
          <a:ext cx="91440" cy="1306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068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C8AEE7-C4D2-43ED-94E7-ABB14FC66EEC}">
      <dsp:nvSpPr>
        <dsp:cNvPr id="0" name=""/>
        <dsp:cNvSpPr/>
      </dsp:nvSpPr>
      <dsp:spPr>
        <a:xfrm>
          <a:off x="3931507" y="0"/>
          <a:ext cx="1644657" cy="51274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Shareholders</a:t>
          </a:r>
        </a:p>
      </dsp:txBody>
      <dsp:txXfrm>
        <a:off x="3931507" y="0"/>
        <a:ext cx="1644657" cy="512748"/>
      </dsp:txXfrm>
    </dsp:sp>
    <dsp:sp modelId="{7C5B53EA-045A-49AA-860D-D5385D48E793}">
      <dsp:nvSpPr>
        <dsp:cNvPr id="0" name=""/>
        <dsp:cNvSpPr/>
      </dsp:nvSpPr>
      <dsp:spPr>
        <a:xfrm>
          <a:off x="3743836" y="643434"/>
          <a:ext cx="2019998" cy="39814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Executive Committee</a:t>
          </a:r>
        </a:p>
      </dsp:txBody>
      <dsp:txXfrm>
        <a:off x="3743836" y="643434"/>
        <a:ext cx="2019998" cy="398142"/>
      </dsp:txXfrm>
    </dsp:sp>
    <dsp:sp modelId="{C10D3A58-862B-4053-80D3-CEC9E680AD0B}">
      <dsp:nvSpPr>
        <dsp:cNvPr id="0" name=""/>
        <dsp:cNvSpPr/>
      </dsp:nvSpPr>
      <dsp:spPr>
        <a:xfrm>
          <a:off x="3733273" y="1126317"/>
          <a:ext cx="2041126" cy="42130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Managing Partner / CEO</a:t>
          </a:r>
        </a:p>
      </dsp:txBody>
      <dsp:txXfrm>
        <a:off x="3733273" y="1126317"/>
        <a:ext cx="2041126" cy="421303"/>
      </dsp:txXfrm>
    </dsp:sp>
    <dsp:sp modelId="{E260F99B-A7A5-4EE3-BCB3-64CEA6CA5652}">
      <dsp:nvSpPr>
        <dsp:cNvPr id="0" name=""/>
        <dsp:cNvSpPr/>
      </dsp:nvSpPr>
      <dsp:spPr>
        <a:xfrm>
          <a:off x="1468032" y="1636447"/>
          <a:ext cx="2524089" cy="302516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</a:rPr>
            <a:t>Infrastructure</a:t>
          </a:r>
        </a:p>
      </dsp:txBody>
      <dsp:txXfrm>
        <a:off x="1468032" y="1636447"/>
        <a:ext cx="2524089" cy="302516"/>
      </dsp:txXfrm>
    </dsp:sp>
    <dsp:sp modelId="{6222A561-2B63-4A2A-993C-2A58EFB5206E}">
      <dsp:nvSpPr>
        <dsp:cNvPr id="0" name=""/>
        <dsp:cNvSpPr/>
      </dsp:nvSpPr>
      <dsp:spPr>
        <a:xfrm>
          <a:off x="2308997" y="2248632"/>
          <a:ext cx="851801" cy="42085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COO</a:t>
          </a:r>
        </a:p>
      </dsp:txBody>
      <dsp:txXfrm>
        <a:off x="2308997" y="2248632"/>
        <a:ext cx="851801" cy="420855"/>
      </dsp:txXfrm>
    </dsp:sp>
    <dsp:sp modelId="{77C3E2DF-511E-4D00-A7A0-2485885A81D2}">
      <dsp:nvSpPr>
        <dsp:cNvPr id="0" name=""/>
        <dsp:cNvSpPr/>
      </dsp:nvSpPr>
      <dsp:spPr>
        <a:xfrm>
          <a:off x="500631" y="3372325"/>
          <a:ext cx="874930" cy="44008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HR</a:t>
          </a:r>
          <a:endParaRPr lang="en-US" sz="1100" kern="1200" dirty="0"/>
        </a:p>
      </dsp:txBody>
      <dsp:txXfrm>
        <a:off x="500631" y="3372325"/>
        <a:ext cx="874930" cy="440084"/>
      </dsp:txXfrm>
    </dsp:sp>
    <dsp:sp modelId="{9A84A3A9-2B5C-4594-BDDE-DD6C191F341F}">
      <dsp:nvSpPr>
        <dsp:cNvPr id="0" name=""/>
        <dsp:cNvSpPr/>
      </dsp:nvSpPr>
      <dsp:spPr>
        <a:xfrm>
          <a:off x="1711932" y="3372325"/>
          <a:ext cx="874930" cy="44008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Marketing</a:t>
          </a:r>
          <a:endParaRPr lang="en-US" sz="1100" kern="1200" dirty="0"/>
        </a:p>
      </dsp:txBody>
      <dsp:txXfrm>
        <a:off x="1711932" y="3372325"/>
        <a:ext cx="874930" cy="440084"/>
      </dsp:txXfrm>
    </dsp:sp>
    <dsp:sp modelId="{6D5B8AB2-F1C8-400E-B62C-4A09188F4D44}">
      <dsp:nvSpPr>
        <dsp:cNvPr id="0" name=""/>
        <dsp:cNvSpPr/>
      </dsp:nvSpPr>
      <dsp:spPr>
        <a:xfrm>
          <a:off x="2923233" y="3372325"/>
          <a:ext cx="874930" cy="44008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Tech</a:t>
          </a:r>
          <a:endParaRPr lang="en-US" sz="1100" kern="1200" dirty="0"/>
        </a:p>
      </dsp:txBody>
      <dsp:txXfrm>
        <a:off x="2923233" y="3372325"/>
        <a:ext cx="874930" cy="440084"/>
      </dsp:txXfrm>
    </dsp:sp>
    <dsp:sp modelId="{702D5C21-4282-4BCB-B504-39474EAA4152}">
      <dsp:nvSpPr>
        <dsp:cNvPr id="0" name=""/>
        <dsp:cNvSpPr/>
      </dsp:nvSpPr>
      <dsp:spPr>
        <a:xfrm>
          <a:off x="4134534" y="3372325"/>
          <a:ext cx="874930" cy="44008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Accounting</a:t>
          </a:r>
          <a:endParaRPr lang="en-US" sz="1100" kern="1200" dirty="0"/>
        </a:p>
      </dsp:txBody>
      <dsp:txXfrm>
        <a:off x="4134534" y="3372325"/>
        <a:ext cx="874930" cy="440084"/>
      </dsp:txXfrm>
    </dsp:sp>
    <dsp:sp modelId="{4DCF6EB7-8146-4C21-A41D-33A3F5D17C53}">
      <dsp:nvSpPr>
        <dsp:cNvPr id="0" name=""/>
        <dsp:cNvSpPr/>
      </dsp:nvSpPr>
      <dsp:spPr>
        <a:xfrm>
          <a:off x="6180586" y="1636447"/>
          <a:ext cx="1601762" cy="281677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</a:rPr>
            <a:t>Technical</a:t>
          </a:r>
        </a:p>
      </dsp:txBody>
      <dsp:txXfrm>
        <a:off x="6180586" y="1636447"/>
        <a:ext cx="1601762" cy="281677"/>
      </dsp:txXfrm>
    </dsp:sp>
    <dsp:sp modelId="{FCD28350-AD22-4D50-A909-C161972A378D}">
      <dsp:nvSpPr>
        <dsp:cNvPr id="0" name=""/>
        <dsp:cNvSpPr/>
      </dsp:nvSpPr>
      <dsp:spPr>
        <a:xfrm>
          <a:off x="6513432" y="2219272"/>
          <a:ext cx="909769" cy="43553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COO</a:t>
          </a:r>
          <a:endParaRPr lang="en-US" sz="1100" kern="1200" dirty="0"/>
        </a:p>
      </dsp:txBody>
      <dsp:txXfrm>
        <a:off x="6513432" y="2219272"/>
        <a:ext cx="909769" cy="435535"/>
      </dsp:txXfrm>
    </dsp:sp>
    <dsp:sp modelId="{EED6C186-81A2-4F3A-B011-4A9AEE9DE6EC}">
      <dsp:nvSpPr>
        <dsp:cNvPr id="0" name=""/>
        <dsp:cNvSpPr/>
      </dsp:nvSpPr>
      <dsp:spPr>
        <a:xfrm>
          <a:off x="5345835" y="3366166"/>
          <a:ext cx="874930" cy="44008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Tax</a:t>
          </a:r>
          <a:endParaRPr lang="en-US" sz="1100" kern="1200" dirty="0"/>
        </a:p>
      </dsp:txBody>
      <dsp:txXfrm>
        <a:off x="5345835" y="3366166"/>
        <a:ext cx="874930" cy="440084"/>
      </dsp:txXfrm>
    </dsp:sp>
    <dsp:sp modelId="{12D5FE00-7466-48C6-A35F-4E24718496BE}">
      <dsp:nvSpPr>
        <dsp:cNvPr id="0" name=""/>
        <dsp:cNvSpPr/>
      </dsp:nvSpPr>
      <dsp:spPr>
        <a:xfrm>
          <a:off x="6557136" y="3366166"/>
          <a:ext cx="874930" cy="44008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Audit</a:t>
          </a:r>
          <a:endParaRPr lang="en-US" sz="1100" kern="1200" dirty="0"/>
        </a:p>
      </dsp:txBody>
      <dsp:txXfrm>
        <a:off x="6557136" y="3366166"/>
        <a:ext cx="874930" cy="440084"/>
      </dsp:txXfrm>
    </dsp:sp>
    <dsp:sp modelId="{EA592285-B1B9-4085-9A08-D6AADB7D78F1}">
      <dsp:nvSpPr>
        <dsp:cNvPr id="0" name=""/>
        <dsp:cNvSpPr/>
      </dsp:nvSpPr>
      <dsp:spPr>
        <a:xfrm>
          <a:off x="7768437" y="3366166"/>
          <a:ext cx="874930" cy="44008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CAS</a:t>
          </a:r>
          <a:endParaRPr lang="en-US" sz="1100" kern="1200" dirty="0"/>
        </a:p>
      </dsp:txBody>
      <dsp:txXfrm>
        <a:off x="7768437" y="3366166"/>
        <a:ext cx="874930" cy="440084"/>
      </dsp:txXfrm>
    </dsp:sp>
    <dsp:sp modelId="{EBA1BA6A-7C62-4A73-BB26-9C94D9F6DA06}">
      <dsp:nvSpPr>
        <dsp:cNvPr id="0" name=""/>
        <dsp:cNvSpPr/>
      </dsp:nvSpPr>
      <dsp:spPr>
        <a:xfrm>
          <a:off x="1505749" y="654694"/>
          <a:ext cx="1435419" cy="39814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Advisory Board</a:t>
          </a:r>
        </a:p>
      </dsp:txBody>
      <dsp:txXfrm>
        <a:off x="1505749" y="654694"/>
        <a:ext cx="1435419" cy="398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6cb1dbb2a1_2_1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26cb1dbb2a1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6cb1dbb2a1_2_1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26cb1dbb2a1_2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989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6cb1dbb2a1_2_2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g26cb1dbb2a1_2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cb1dbb2a1_2_1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6cb1dbb2a1_2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cb1dbb2a1_2_1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6cb1dbb2a1_2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9014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6cb1dbb2a1_2_1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26cb1dbb2a1_2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6cb1dbb2a1_2_1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26cb1dbb2a1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2757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6cb1dbb2a1_2_1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26cb1dbb2a1_2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6cb1dbb2a1_2_1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26cb1dbb2a1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4885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6cb1dbb2a1_2_1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26cb1dbb2a1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106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6cb1dbb2a1_2_1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26cb1dbb2a1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6110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Montserrat ExtraBold"/>
              <a:buNone/>
              <a:defRPr sz="45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2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g2b5ad09cf28_0_3082"/>
          <p:cNvPicPr preferRelativeResize="0"/>
          <p:nvPr/>
        </p:nvPicPr>
        <p:blipFill rotWithShape="1">
          <a:blip r:embed="rId2">
            <a:alphaModFix/>
          </a:blip>
          <a:srcRect t="-11657" b="74461"/>
          <a:stretch/>
        </p:blipFill>
        <p:spPr>
          <a:xfrm>
            <a:off x="-30425" y="3261422"/>
            <a:ext cx="9204850" cy="192538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2b5ad09cf28_0_3082"/>
          <p:cNvSpPr txBox="1">
            <a:spLocks noGrp="1"/>
          </p:cNvSpPr>
          <p:nvPr>
            <p:ph type="title"/>
          </p:nvPr>
        </p:nvSpPr>
        <p:spPr>
          <a:xfrm>
            <a:off x="518807" y="736679"/>
            <a:ext cx="8106386" cy="39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Thin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Thin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Thin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Thin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Thin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Thin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Thin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Thin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Thin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2b5ad09cf28_0_3082"/>
          <p:cNvSpPr txBox="1">
            <a:spLocks noGrp="1"/>
          </p:cNvSpPr>
          <p:nvPr>
            <p:ph type="body" idx="1"/>
          </p:nvPr>
        </p:nvSpPr>
        <p:spPr>
          <a:xfrm>
            <a:off x="518807" y="1280803"/>
            <a:ext cx="8106386" cy="2806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71450" lvl="0" indent="-15716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  <a:defRPr sz="1125">
                <a:latin typeface="Roboto"/>
                <a:ea typeface="Roboto"/>
                <a:cs typeface="Roboto"/>
                <a:sym typeface="Roboto"/>
              </a:defRPr>
            </a:lvl1pPr>
            <a:lvl2pPr marL="342900" lvl="1" indent="-15716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○"/>
              <a:defRPr sz="1125">
                <a:latin typeface="Roboto"/>
                <a:ea typeface="Roboto"/>
                <a:cs typeface="Roboto"/>
                <a:sym typeface="Roboto"/>
              </a:defRPr>
            </a:lvl2pPr>
            <a:lvl3pPr marL="514350" lvl="2" indent="-15716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■"/>
              <a:defRPr sz="1125">
                <a:latin typeface="Roboto"/>
                <a:ea typeface="Roboto"/>
                <a:cs typeface="Roboto"/>
                <a:sym typeface="Roboto"/>
              </a:defRPr>
            </a:lvl3pPr>
            <a:lvl4pPr marL="685800" lvl="3" indent="-15716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  <a:defRPr sz="1125">
                <a:latin typeface="Roboto"/>
                <a:ea typeface="Roboto"/>
                <a:cs typeface="Roboto"/>
                <a:sym typeface="Roboto"/>
              </a:defRPr>
            </a:lvl4pPr>
            <a:lvl5pPr marL="857250" lvl="4" indent="-15716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○"/>
              <a:defRPr sz="1125">
                <a:latin typeface="Roboto"/>
                <a:ea typeface="Roboto"/>
                <a:cs typeface="Roboto"/>
                <a:sym typeface="Roboto"/>
              </a:defRPr>
            </a:lvl5pPr>
            <a:lvl6pPr marL="1028700" lvl="5" indent="-15716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■"/>
              <a:defRPr sz="1125">
                <a:latin typeface="Roboto"/>
                <a:ea typeface="Roboto"/>
                <a:cs typeface="Roboto"/>
                <a:sym typeface="Roboto"/>
              </a:defRPr>
            </a:lvl6pPr>
            <a:lvl7pPr marL="1200150" lvl="6" indent="-15716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  <a:defRPr sz="1125">
                <a:latin typeface="Roboto"/>
                <a:ea typeface="Roboto"/>
                <a:cs typeface="Roboto"/>
                <a:sym typeface="Roboto"/>
              </a:defRPr>
            </a:lvl7pPr>
            <a:lvl8pPr marL="1371600" lvl="7" indent="-15716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○"/>
              <a:defRPr sz="1125">
                <a:latin typeface="Roboto"/>
                <a:ea typeface="Roboto"/>
                <a:cs typeface="Roboto"/>
                <a:sym typeface="Roboto"/>
              </a:defRPr>
            </a:lvl8pPr>
            <a:lvl9pPr marL="1543050" lvl="8" indent="-15716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■"/>
              <a:defRPr sz="1125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8" name="Google Shape;158;g2b5ad09cf28_0_3082"/>
          <p:cNvSpPr txBox="1">
            <a:spLocks noGrp="1"/>
          </p:cNvSpPr>
          <p:nvPr>
            <p:ph type="sldNum" idx="12"/>
          </p:nvPr>
        </p:nvSpPr>
        <p:spPr>
          <a:xfrm>
            <a:off x="8076496" y="4527846"/>
            <a:ext cx="548693" cy="39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 Light"/>
              <a:buNone/>
              <a:defRPr sz="1125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 Light"/>
              <a:buNone/>
              <a:defRPr sz="1125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 Light"/>
              <a:buNone/>
              <a:defRPr sz="1125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 Light"/>
              <a:buNone/>
              <a:defRPr sz="1125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 Light"/>
              <a:buNone/>
              <a:defRPr sz="1125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 Light"/>
              <a:buNone/>
              <a:defRPr sz="1125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 Light"/>
              <a:buNone/>
              <a:defRPr sz="1125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 Light"/>
              <a:buNone/>
              <a:defRPr sz="1125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 Light"/>
              <a:buNone/>
              <a:defRPr sz="1125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9" name="Google Shape;159;g2b5ad09cf28_0_3082"/>
          <p:cNvSpPr txBox="1">
            <a:spLocks noGrp="1"/>
          </p:cNvSpPr>
          <p:nvPr>
            <p:ph type="subTitle" idx="2"/>
          </p:nvPr>
        </p:nvSpPr>
        <p:spPr>
          <a:xfrm>
            <a:off x="518807" y="446297"/>
            <a:ext cx="8034817" cy="233213"/>
          </a:xfrm>
          <a:prstGeom prst="rect">
            <a:avLst/>
          </a:prstGeom>
        </p:spPr>
        <p:txBody>
          <a:bodyPr spcFirstLastPara="1" wrap="square" lIns="182825" tIns="91400" rIns="182825" bIns="91400" anchor="t" anchorCtr="0">
            <a:noAutofit/>
          </a:bodyPr>
          <a:lstStyle>
            <a:lvl1pPr lvl="0" rtl="0"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Roboto"/>
              <a:buNone/>
              <a:defRPr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375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Roboto"/>
              <a:buNone/>
              <a:defRPr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375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Roboto"/>
              <a:buNone/>
              <a:defRPr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375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Roboto"/>
              <a:buNone/>
              <a:defRPr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375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Roboto"/>
              <a:buNone/>
              <a:defRPr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375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Roboto"/>
              <a:buNone/>
              <a:defRPr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375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Roboto"/>
              <a:buNone/>
              <a:defRPr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375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Roboto"/>
              <a:buNone/>
              <a:defRPr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375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Roboto"/>
              <a:buNone/>
              <a:defRPr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60" name="Google Shape;160;g2b5ad09cf28_0_3082"/>
          <p:cNvGrpSpPr/>
          <p:nvPr/>
        </p:nvGrpSpPr>
        <p:grpSpPr>
          <a:xfrm>
            <a:off x="571053" y="4542605"/>
            <a:ext cx="1933368" cy="364126"/>
            <a:chOff x="278250" y="2170000"/>
            <a:chExt cx="6985100" cy="1315900"/>
          </a:xfrm>
        </p:grpSpPr>
        <p:sp>
          <p:nvSpPr>
            <p:cNvPr id="161" name="Google Shape;161;g2b5ad09cf28_0_3082"/>
            <p:cNvSpPr/>
            <p:nvPr/>
          </p:nvSpPr>
          <p:spPr>
            <a:xfrm>
              <a:off x="278250" y="2170000"/>
              <a:ext cx="805600" cy="1115475"/>
            </a:xfrm>
            <a:custGeom>
              <a:avLst/>
              <a:gdLst/>
              <a:ahLst/>
              <a:cxnLst/>
              <a:rect l="l" t="t" r="r" b="b"/>
              <a:pathLst>
                <a:path w="32224" h="44619" extrusionOk="0">
                  <a:moveTo>
                    <a:pt x="29347" y="1"/>
                  </a:moveTo>
                  <a:cubicBezTo>
                    <a:pt x="27420" y="1"/>
                    <a:pt x="24923" y="297"/>
                    <a:pt x="22702" y="896"/>
                  </a:cubicBezTo>
                  <a:cubicBezTo>
                    <a:pt x="16429" y="2539"/>
                    <a:pt x="11426" y="6049"/>
                    <a:pt x="7730" y="11314"/>
                  </a:cubicBezTo>
                  <a:cubicBezTo>
                    <a:pt x="1" y="22403"/>
                    <a:pt x="2353" y="36741"/>
                    <a:pt x="10642" y="44619"/>
                  </a:cubicBezTo>
                  <a:lnTo>
                    <a:pt x="10642" y="44619"/>
                  </a:lnTo>
                  <a:cubicBezTo>
                    <a:pt x="10194" y="26099"/>
                    <a:pt x="17960" y="11687"/>
                    <a:pt x="32224" y="411"/>
                  </a:cubicBezTo>
                  <a:cubicBezTo>
                    <a:pt x="31709" y="138"/>
                    <a:pt x="30661" y="1"/>
                    <a:pt x="293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  <p:sp>
          <p:nvSpPr>
            <p:cNvPr id="162" name="Google Shape;162;g2b5ad09cf28_0_3082"/>
            <p:cNvSpPr/>
            <p:nvPr/>
          </p:nvSpPr>
          <p:spPr>
            <a:xfrm>
              <a:off x="790725" y="2198000"/>
              <a:ext cx="790650" cy="599625"/>
            </a:xfrm>
            <a:custGeom>
              <a:avLst/>
              <a:gdLst/>
              <a:ahLst/>
              <a:cxnLst/>
              <a:rect l="l" t="t" r="r" b="b"/>
              <a:pathLst>
                <a:path w="31626" h="23985" extrusionOk="0">
                  <a:moveTo>
                    <a:pt x="15272" y="0"/>
                  </a:moveTo>
                  <a:cubicBezTo>
                    <a:pt x="14973" y="224"/>
                    <a:pt x="14637" y="411"/>
                    <a:pt x="14338" y="635"/>
                  </a:cubicBezTo>
                  <a:cubicBezTo>
                    <a:pt x="11127" y="3025"/>
                    <a:pt x="8289" y="5788"/>
                    <a:pt x="5788" y="8924"/>
                  </a:cubicBezTo>
                  <a:cubicBezTo>
                    <a:pt x="3771" y="11426"/>
                    <a:pt x="2129" y="14114"/>
                    <a:pt x="971" y="17138"/>
                  </a:cubicBezTo>
                  <a:cubicBezTo>
                    <a:pt x="374" y="18744"/>
                    <a:pt x="0" y="20349"/>
                    <a:pt x="150" y="22067"/>
                  </a:cubicBezTo>
                  <a:cubicBezTo>
                    <a:pt x="287" y="23439"/>
                    <a:pt x="928" y="23984"/>
                    <a:pt x="1733" y="23984"/>
                  </a:cubicBezTo>
                  <a:cubicBezTo>
                    <a:pt x="2023" y="23984"/>
                    <a:pt x="2335" y="23913"/>
                    <a:pt x="2651" y="23785"/>
                  </a:cubicBezTo>
                  <a:cubicBezTo>
                    <a:pt x="3137" y="23635"/>
                    <a:pt x="3622" y="23486"/>
                    <a:pt x="4070" y="23262"/>
                  </a:cubicBezTo>
                  <a:cubicBezTo>
                    <a:pt x="6049" y="22216"/>
                    <a:pt x="7991" y="21171"/>
                    <a:pt x="9970" y="20125"/>
                  </a:cubicBezTo>
                  <a:cubicBezTo>
                    <a:pt x="14936" y="17400"/>
                    <a:pt x="19976" y="14861"/>
                    <a:pt x="25465" y="13517"/>
                  </a:cubicBezTo>
                  <a:cubicBezTo>
                    <a:pt x="27481" y="12994"/>
                    <a:pt x="29535" y="12658"/>
                    <a:pt x="31626" y="12247"/>
                  </a:cubicBezTo>
                  <a:cubicBezTo>
                    <a:pt x="27817" y="6012"/>
                    <a:pt x="22478" y="1867"/>
                    <a:pt x="152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  <p:sp>
          <p:nvSpPr>
            <p:cNvPr id="163" name="Google Shape;163;g2b5ad09cf28_0_3082"/>
            <p:cNvSpPr/>
            <p:nvPr/>
          </p:nvSpPr>
          <p:spPr>
            <a:xfrm>
              <a:off x="2141425" y="2447225"/>
              <a:ext cx="606775" cy="444350"/>
            </a:xfrm>
            <a:custGeom>
              <a:avLst/>
              <a:gdLst/>
              <a:ahLst/>
              <a:cxnLst/>
              <a:rect l="l" t="t" r="r" b="b"/>
              <a:pathLst>
                <a:path w="24271" h="17774" extrusionOk="0">
                  <a:moveTo>
                    <a:pt x="1" y="1"/>
                  </a:moveTo>
                  <a:cubicBezTo>
                    <a:pt x="785" y="3100"/>
                    <a:pt x="1494" y="6049"/>
                    <a:pt x="2204" y="8999"/>
                  </a:cubicBezTo>
                  <a:cubicBezTo>
                    <a:pt x="2913" y="11911"/>
                    <a:pt x="3660" y="14861"/>
                    <a:pt x="4369" y="17773"/>
                  </a:cubicBezTo>
                  <a:lnTo>
                    <a:pt x="8514" y="17773"/>
                  </a:lnTo>
                  <a:cubicBezTo>
                    <a:pt x="9821" y="13778"/>
                    <a:pt x="10754" y="9671"/>
                    <a:pt x="12360" y="5751"/>
                  </a:cubicBezTo>
                  <a:cubicBezTo>
                    <a:pt x="13517" y="9783"/>
                    <a:pt x="14675" y="13778"/>
                    <a:pt x="15832" y="17773"/>
                  </a:cubicBezTo>
                  <a:lnTo>
                    <a:pt x="20051" y="17773"/>
                  </a:lnTo>
                  <a:cubicBezTo>
                    <a:pt x="20388" y="16280"/>
                    <a:pt x="20686" y="14824"/>
                    <a:pt x="21060" y="13367"/>
                  </a:cubicBezTo>
                  <a:cubicBezTo>
                    <a:pt x="22105" y="9186"/>
                    <a:pt x="23151" y="5041"/>
                    <a:pt x="24196" y="859"/>
                  </a:cubicBezTo>
                  <a:cubicBezTo>
                    <a:pt x="24271" y="598"/>
                    <a:pt x="24233" y="299"/>
                    <a:pt x="24233" y="1"/>
                  </a:cubicBezTo>
                  <a:lnTo>
                    <a:pt x="20014" y="1"/>
                  </a:lnTo>
                  <a:cubicBezTo>
                    <a:pt x="19267" y="3734"/>
                    <a:pt x="18558" y="7468"/>
                    <a:pt x="17849" y="11165"/>
                  </a:cubicBezTo>
                  <a:cubicBezTo>
                    <a:pt x="16467" y="7468"/>
                    <a:pt x="15459" y="3697"/>
                    <a:pt x="14264" y="1"/>
                  </a:cubicBezTo>
                  <a:lnTo>
                    <a:pt x="10082" y="1"/>
                  </a:lnTo>
                  <a:cubicBezTo>
                    <a:pt x="8999" y="3772"/>
                    <a:pt x="7879" y="7468"/>
                    <a:pt x="6796" y="11202"/>
                  </a:cubicBezTo>
                  <a:lnTo>
                    <a:pt x="6572" y="11202"/>
                  </a:lnTo>
                  <a:cubicBezTo>
                    <a:pt x="5863" y="7431"/>
                    <a:pt x="5116" y="3697"/>
                    <a:pt x="43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  <p:sp>
          <p:nvSpPr>
            <p:cNvPr id="164" name="Google Shape;164;g2b5ad09cf28_0_3082"/>
            <p:cNvSpPr/>
            <p:nvPr/>
          </p:nvSpPr>
          <p:spPr>
            <a:xfrm>
              <a:off x="1245325" y="2672175"/>
              <a:ext cx="433125" cy="504100"/>
            </a:xfrm>
            <a:custGeom>
              <a:avLst/>
              <a:gdLst/>
              <a:ahLst/>
              <a:cxnLst/>
              <a:rect l="l" t="t" r="r" b="b"/>
              <a:pathLst>
                <a:path w="17325" h="20164" extrusionOk="0">
                  <a:moveTo>
                    <a:pt x="15943" y="1"/>
                  </a:moveTo>
                  <a:cubicBezTo>
                    <a:pt x="13927" y="1084"/>
                    <a:pt x="11836" y="2055"/>
                    <a:pt x="9857" y="3287"/>
                  </a:cubicBezTo>
                  <a:cubicBezTo>
                    <a:pt x="7430" y="4818"/>
                    <a:pt x="5265" y="6722"/>
                    <a:pt x="3510" y="9037"/>
                  </a:cubicBezTo>
                  <a:cubicBezTo>
                    <a:pt x="1979" y="11016"/>
                    <a:pt x="747" y="13181"/>
                    <a:pt x="261" y="15646"/>
                  </a:cubicBezTo>
                  <a:cubicBezTo>
                    <a:pt x="0" y="17027"/>
                    <a:pt x="187" y="18409"/>
                    <a:pt x="1456" y="19342"/>
                  </a:cubicBezTo>
                  <a:cubicBezTo>
                    <a:pt x="2203" y="19865"/>
                    <a:pt x="3062" y="20163"/>
                    <a:pt x="3995" y="20163"/>
                  </a:cubicBezTo>
                  <a:cubicBezTo>
                    <a:pt x="4966" y="20151"/>
                    <a:pt x="5937" y="20147"/>
                    <a:pt x="6915" y="20147"/>
                  </a:cubicBezTo>
                  <a:cubicBezTo>
                    <a:pt x="8870" y="20147"/>
                    <a:pt x="10853" y="20163"/>
                    <a:pt x="12919" y="20163"/>
                  </a:cubicBezTo>
                  <a:cubicBezTo>
                    <a:pt x="15533" y="16542"/>
                    <a:pt x="16616" y="12397"/>
                    <a:pt x="16989" y="8141"/>
                  </a:cubicBezTo>
                  <a:cubicBezTo>
                    <a:pt x="17325" y="4743"/>
                    <a:pt x="16840" y="1046"/>
                    <a:pt x="159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  <p:sp>
          <p:nvSpPr>
            <p:cNvPr id="165" name="Google Shape;165;g2b5ad09cf28_0_3082"/>
            <p:cNvSpPr/>
            <p:nvPr/>
          </p:nvSpPr>
          <p:spPr>
            <a:xfrm>
              <a:off x="4216500" y="2444775"/>
              <a:ext cx="388350" cy="448675"/>
            </a:xfrm>
            <a:custGeom>
              <a:avLst/>
              <a:gdLst/>
              <a:ahLst/>
              <a:cxnLst/>
              <a:rect l="l" t="t" r="r" b="b"/>
              <a:pathLst>
                <a:path w="15534" h="17947" extrusionOk="0">
                  <a:moveTo>
                    <a:pt x="949" y="0"/>
                  </a:moveTo>
                  <a:cubicBezTo>
                    <a:pt x="618" y="0"/>
                    <a:pt x="297" y="34"/>
                    <a:pt x="1" y="173"/>
                  </a:cubicBezTo>
                  <a:lnTo>
                    <a:pt x="1" y="17909"/>
                  </a:lnTo>
                  <a:cubicBezTo>
                    <a:pt x="972" y="17909"/>
                    <a:pt x="1909" y="17925"/>
                    <a:pt x="2880" y="17925"/>
                  </a:cubicBezTo>
                  <a:cubicBezTo>
                    <a:pt x="3365" y="17925"/>
                    <a:pt x="3859" y="17921"/>
                    <a:pt x="4369" y="17909"/>
                  </a:cubicBezTo>
                  <a:lnTo>
                    <a:pt x="4369" y="7827"/>
                  </a:lnTo>
                  <a:cubicBezTo>
                    <a:pt x="4444" y="7790"/>
                    <a:pt x="4519" y="7790"/>
                    <a:pt x="4593" y="7753"/>
                  </a:cubicBezTo>
                  <a:cubicBezTo>
                    <a:pt x="6796" y="11113"/>
                    <a:pt x="9037" y="14511"/>
                    <a:pt x="11314" y="17946"/>
                  </a:cubicBezTo>
                  <a:cubicBezTo>
                    <a:pt x="11668" y="17928"/>
                    <a:pt x="12015" y="17923"/>
                    <a:pt x="12357" y="17923"/>
                  </a:cubicBezTo>
                  <a:cubicBezTo>
                    <a:pt x="12829" y="17923"/>
                    <a:pt x="13291" y="17933"/>
                    <a:pt x="13745" y="17933"/>
                  </a:cubicBezTo>
                  <a:cubicBezTo>
                    <a:pt x="14352" y="17933"/>
                    <a:pt x="14947" y="17916"/>
                    <a:pt x="15534" y="17834"/>
                  </a:cubicBezTo>
                  <a:lnTo>
                    <a:pt x="15534" y="99"/>
                  </a:lnTo>
                  <a:lnTo>
                    <a:pt x="11165" y="99"/>
                  </a:lnTo>
                  <a:lnTo>
                    <a:pt x="11165" y="10478"/>
                  </a:lnTo>
                  <a:cubicBezTo>
                    <a:pt x="8775" y="6819"/>
                    <a:pt x="6535" y="3459"/>
                    <a:pt x="4295" y="24"/>
                  </a:cubicBezTo>
                  <a:cubicBezTo>
                    <a:pt x="3797" y="24"/>
                    <a:pt x="3299" y="7"/>
                    <a:pt x="2812" y="7"/>
                  </a:cubicBezTo>
                  <a:cubicBezTo>
                    <a:pt x="2569" y="7"/>
                    <a:pt x="2328" y="11"/>
                    <a:pt x="2092" y="24"/>
                  </a:cubicBezTo>
                  <a:cubicBezTo>
                    <a:pt x="2022" y="28"/>
                    <a:pt x="1951" y="29"/>
                    <a:pt x="1881" y="29"/>
                  </a:cubicBezTo>
                  <a:cubicBezTo>
                    <a:pt x="1570" y="29"/>
                    <a:pt x="1255" y="0"/>
                    <a:pt x="9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  <p:sp>
          <p:nvSpPr>
            <p:cNvPr id="166" name="Google Shape;166;g2b5ad09cf28_0_3082"/>
            <p:cNvSpPr/>
            <p:nvPr/>
          </p:nvSpPr>
          <p:spPr>
            <a:xfrm>
              <a:off x="3033825" y="2446300"/>
              <a:ext cx="389275" cy="446900"/>
            </a:xfrm>
            <a:custGeom>
              <a:avLst/>
              <a:gdLst/>
              <a:ahLst/>
              <a:cxnLst/>
              <a:rect l="l" t="t" r="r" b="b"/>
              <a:pathLst>
                <a:path w="15571" h="17876" extrusionOk="0">
                  <a:moveTo>
                    <a:pt x="11239" y="0"/>
                  </a:moveTo>
                  <a:lnTo>
                    <a:pt x="11239" y="10380"/>
                  </a:lnTo>
                  <a:cubicBezTo>
                    <a:pt x="8812" y="6721"/>
                    <a:pt x="6534" y="3323"/>
                    <a:pt x="4406" y="38"/>
                  </a:cubicBezTo>
                  <a:lnTo>
                    <a:pt x="112" y="38"/>
                  </a:lnTo>
                  <a:cubicBezTo>
                    <a:pt x="75" y="224"/>
                    <a:pt x="0" y="299"/>
                    <a:pt x="0" y="374"/>
                  </a:cubicBezTo>
                  <a:cubicBezTo>
                    <a:pt x="0" y="5937"/>
                    <a:pt x="0" y="11463"/>
                    <a:pt x="0" y="17026"/>
                  </a:cubicBezTo>
                  <a:cubicBezTo>
                    <a:pt x="0" y="17288"/>
                    <a:pt x="112" y="17549"/>
                    <a:pt x="224" y="17848"/>
                  </a:cubicBezTo>
                  <a:cubicBezTo>
                    <a:pt x="915" y="17866"/>
                    <a:pt x="1606" y="17876"/>
                    <a:pt x="2306" y="17876"/>
                  </a:cubicBezTo>
                  <a:cubicBezTo>
                    <a:pt x="3006" y="17876"/>
                    <a:pt x="3715" y="17866"/>
                    <a:pt x="4443" y="17848"/>
                  </a:cubicBezTo>
                  <a:lnTo>
                    <a:pt x="4443" y="7729"/>
                  </a:lnTo>
                  <a:cubicBezTo>
                    <a:pt x="4518" y="7692"/>
                    <a:pt x="4593" y="7692"/>
                    <a:pt x="4667" y="7654"/>
                  </a:cubicBezTo>
                  <a:cubicBezTo>
                    <a:pt x="6908" y="11052"/>
                    <a:pt x="9148" y="14450"/>
                    <a:pt x="11314" y="17810"/>
                  </a:cubicBezTo>
                  <a:lnTo>
                    <a:pt x="15570" y="17810"/>
                  </a:lnTo>
                  <a:lnTo>
                    <a:pt x="155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  <p:sp>
          <p:nvSpPr>
            <p:cNvPr id="167" name="Google Shape;167;g2b5ad09cf28_0_3082"/>
            <p:cNvSpPr/>
            <p:nvPr/>
          </p:nvSpPr>
          <p:spPr>
            <a:xfrm>
              <a:off x="702050" y="2803800"/>
              <a:ext cx="555425" cy="682100"/>
            </a:xfrm>
            <a:custGeom>
              <a:avLst/>
              <a:gdLst/>
              <a:ahLst/>
              <a:cxnLst/>
              <a:rect l="l" t="t" r="r" b="b"/>
              <a:pathLst>
                <a:path w="22217" h="27284" extrusionOk="0">
                  <a:moveTo>
                    <a:pt x="22216" y="1"/>
                  </a:moveTo>
                  <a:cubicBezTo>
                    <a:pt x="21955" y="38"/>
                    <a:pt x="21619" y="38"/>
                    <a:pt x="21432" y="150"/>
                  </a:cubicBezTo>
                  <a:cubicBezTo>
                    <a:pt x="18744" y="2129"/>
                    <a:pt x="16056" y="4033"/>
                    <a:pt x="13703" y="6423"/>
                  </a:cubicBezTo>
                  <a:cubicBezTo>
                    <a:pt x="11538" y="8588"/>
                    <a:pt x="9447" y="10791"/>
                    <a:pt x="7654" y="13293"/>
                  </a:cubicBezTo>
                  <a:cubicBezTo>
                    <a:pt x="6609" y="14674"/>
                    <a:pt x="5564" y="16056"/>
                    <a:pt x="4593" y="17475"/>
                  </a:cubicBezTo>
                  <a:cubicBezTo>
                    <a:pt x="3062" y="19640"/>
                    <a:pt x="1606" y="21843"/>
                    <a:pt x="0" y="24158"/>
                  </a:cubicBezTo>
                  <a:cubicBezTo>
                    <a:pt x="1158" y="24681"/>
                    <a:pt x="2203" y="25204"/>
                    <a:pt x="3286" y="25614"/>
                  </a:cubicBezTo>
                  <a:cubicBezTo>
                    <a:pt x="6390" y="26770"/>
                    <a:pt x="9610" y="27283"/>
                    <a:pt x="12922" y="27283"/>
                  </a:cubicBezTo>
                  <a:cubicBezTo>
                    <a:pt x="13355" y="27283"/>
                    <a:pt x="13790" y="27275"/>
                    <a:pt x="14226" y="27257"/>
                  </a:cubicBezTo>
                  <a:cubicBezTo>
                    <a:pt x="14674" y="27220"/>
                    <a:pt x="15122" y="27033"/>
                    <a:pt x="15645" y="26921"/>
                  </a:cubicBezTo>
                  <a:cubicBezTo>
                    <a:pt x="15309" y="26212"/>
                    <a:pt x="14973" y="25652"/>
                    <a:pt x="14786" y="25054"/>
                  </a:cubicBezTo>
                  <a:cubicBezTo>
                    <a:pt x="13927" y="21843"/>
                    <a:pt x="13890" y="18557"/>
                    <a:pt x="14562" y="15346"/>
                  </a:cubicBezTo>
                  <a:cubicBezTo>
                    <a:pt x="15458" y="10978"/>
                    <a:pt x="17250" y="6945"/>
                    <a:pt x="19864" y="3324"/>
                  </a:cubicBezTo>
                  <a:cubicBezTo>
                    <a:pt x="20648" y="2204"/>
                    <a:pt x="21432" y="1121"/>
                    <a:pt x="222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  <p:sp>
          <p:nvSpPr>
            <p:cNvPr id="168" name="Google Shape;168;g2b5ad09cf28_0_3082"/>
            <p:cNvSpPr/>
            <p:nvPr/>
          </p:nvSpPr>
          <p:spPr>
            <a:xfrm>
              <a:off x="5292775" y="2444750"/>
              <a:ext cx="400500" cy="445875"/>
            </a:xfrm>
            <a:custGeom>
              <a:avLst/>
              <a:gdLst/>
              <a:ahLst/>
              <a:cxnLst/>
              <a:rect l="l" t="t" r="r" b="b"/>
              <a:pathLst>
                <a:path w="16020" h="17835" extrusionOk="0">
                  <a:moveTo>
                    <a:pt x="6958" y="3375"/>
                  </a:moveTo>
                  <a:cubicBezTo>
                    <a:pt x="7647" y="3375"/>
                    <a:pt x="8320" y="3422"/>
                    <a:pt x="8999" y="3609"/>
                  </a:cubicBezTo>
                  <a:cubicBezTo>
                    <a:pt x="10381" y="3945"/>
                    <a:pt x="11128" y="5252"/>
                    <a:pt x="10941" y="6783"/>
                  </a:cubicBezTo>
                  <a:cubicBezTo>
                    <a:pt x="10754" y="8164"/>
                    <a:pt x="9821" y="9023"/>
                    <a:pt x="8365" y="9135"/>
                  </a:cubicBezTo>
                  <a:lnTo>
                    <a:pt x="4407" y="9135"/>
                  </a:lnTo>
                  <a:cubicBezTo>
                    <a:pt x="4295" y="8202"/>
                    <a:pt x="4369" y="7268"/>
                    <a:pt x="4369" y="6372"/>
                  </a:cubicBezTo>
                  <a:cubicBezTo>
                    <a:pt x="4332" y="5476"/>
                    <a:pt x="4369" y="4580"/>
                    <a:pt x="4369" y="3423"/>
                  </a:cubicBezTo>
                  <a:cubicBezTo>
                    <a:pt x="4488" y="3425"/>
                    <a:pt x="4606" y="3426"/>
                    <a:pt x="4722" y="3426"/>
                  </a:cubicBezTo>
                  <a:cubicBezTo>
                    <a:pt x="5504" y="3426"/>
                    <a:pt x="6241" y="3375"/>
                    <a:pt x="6958" y="3375"/>
                  </a:cubicBezTo>
                  <a:close/>
                  <a:moveTo>
                    <a:pt x="6032" y="0"/>
                  </a:moveTo>
                  <a:cubicBezTo>
                    <a:pt x="4485" y="0"/>
                    <a:pt x="2940" y="25"/>
                    <a:pt x="1382" y="25"/>
                  </a:cubicBezTo>
                  <a:lnTo>
                    <a:pt x="1" y="25"/>
                  </a:lnTo>
                  <a:lnTo>
                    <a:pt x="1" y="17835"/>
                  </a:lnTo>
                  <a:lnTo>
                    <a:pt x="4332" y="17835"/>
                  </a:lnTo>
                  <a:cubicBezTo>
                    <a:pt x="4407" y="16080"/>
                    <a:pt x="4295" y="14325"/>
                    <a:pt x="4407" y="12570"/>
                  </a:cubicBezTo>
                  <a:lnTo>
                    <a:pt x="7394" y="12570"/>
                  </a:lnTo>
                  <a:cubicBezTo>
                    <a:pt x="8477" y="14363"/>
                    <a:pt x="9522" y="16155"/>
                    <a:pt x="10530" y="17835"/>
                  </a:cubicBezTo>
                  <a:lnTo>
                    <a:pt x="15646" y="17835"/>
                  </a:lnTo>
                  <a:cubicBezTo>
                    <a:pt x="14563" y="15744"/>
                    <a:pt x="13107" y="13989"/>
                    <a:pt x="12173" y="11936"/>
                  </a:cubicBezTo>
                  <a:cubicBezTo>
                    <a:pt x="12360" y="11712"/>
                    <a:pt x="12472" y="11562"/>
                    <a:pt x="12621" y="11488"/>
                  </a:cubicBezTo>
                  <a:cubicBezTo>
                    <a:pt x="15422" y="9845"/>
                    <a:pt x="16019" y="6223"/>
                    <a:pt x="14824" y="3535"/>
                  </a:cubicBezTo>
                  <a:cubicBezTo>
                    <a:pt x="13853" y="1220"/>
                    <a:pt x="11912" y="174"/>
                    <a:pt x="9522" y="62"/>
                  </a:cubicBezTo>
                  <a:cubicBezTo>
                    <a:pt x="8354" y="14"/>
                    <a:pt x="7193" y="0"/>
                    <a:pt x="60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  <p:sp>
          <p:nvSpPr>
            <p:cNvPr id="169" name="Google Shape;169;g2b5ad09cf28_0_3082"/>
            <p:cNvSpPr/>
            <p:nvPr/>
          </p:nvSpPr>
          <p:spPr>
            <a:xfrm>
              <a:off x="6873125" y="2445350"/>
              <a:ext cx="390225" cy="447575"/>
            </a:xfrm>
            <a:custGeom>
              <a:avLst/>
              <a:gdLst/>
              <a:ahLst/>
              <a:cxnLst/>
              <a:rect l="l" t="t" r="r" b="b"/>
              <a:pathLst>
                <a:path w="15609" h="17903" extrusionOk="0">
                  <a:moveTo>
                    <a:pt x="6619" y="3321"/>
                  </a:moveTo>
                  <a:cubicBezTo>
                    <a:pt x="7096" y="3321"/>
                    <a:pt x="7565" y="3339"/>
                    <a:pt x="8028" y="3399"/>
                  </a:cubicBezTo>
                  <a:cubicBezTo>
                    <a:pt x="9447" y="3585"/>
                    <a:pt x="10381" y="3809"/>
                    <a:pt x="10791" y="5714"/>
                  </a:cubicBezTo>
                  <a:cubicBezTo>
                    <a:pt x="10829" y="5863"/>
                    <a:pt x="10903" y="5975"/>
                    <a:pt x="10978" y="6162"/>
                  </a:cubicBezTo>
                  <a:cubicBezTo>
                    <a:pt x="10754" y="6871"/>
                    <a:pt x="10754" y="7730"/>
                    <a:pt x="10045" y="8327"/>
                  </a:cubicBezTo>
                  <a:cubicBezTo>
                    <a:pt x="9559" y="8775"/>
                    <a:pt x="9037" y="9111"/>
                    <a:pt x="8327" y="9111"/>
                  </a:cubicBezTo>
                  <a:lnTo>
                    <a:pt x="4407" y="9111"/>
                  </a:lnTo>
                  <a:lnTo>
                    <a:pt x="4407" y="3361"/>
                  </a:lnTo>
                  <a:cubicBezTo>
                    <a:pt x="5168" y="3361"/>
                    <a:pt x="5903" y="3321"/>
                    <a:pt x="6619" y="3321"/>
                  </a:cubicBezTo>
                  <a:close/>
                  <a:moveTo>
                    <a:pt x="1" y="1"/>
                  </a:moveTo>
                  <a:lnTo>
                    <a:pt x="1" y="17848"/>
                  </a:lnTo>
                  <a:lnTo>
                    <a:pt x="4407" y="17848"/>
                  </a:lnTo>
                  <a:lnTo>
                    <a:pt x="4407" y="12509"/>
                  </a:lnTo>
                  <a:lnTo>
                    <a:pt x="7282" y="12509"/>
                  </a:lnTo>
                  <a:cubicBezTo>
                    <a:pt x="8364" y="14301"/>
                    <a:pt x="9447" y="16131"/>
                    <a:pt x="10530" y="17886"/>
                  </a:cubicBezTo>
                  <a:cubicBezTo>
                    <a:pt x="11675" y="17886"/>
                    <a:pt x="12754" y="17902"/>
                    <a:pt x="13877" y="17902"/>
                  </a:cubicBezTo>
                  <a:cubicBezTo>
                    <a:pt x="14438" y="17902"/>
                    <a:pt x="15011" y="17898"/>
                    <a:pt x="15608" y="17886"/>
                  </a:cubicBezTo>
                  <a:cubicBezTo>
                    <a:pt x="14301" y="15720"/>
                    <a:pt x="13144" y="13816"/>
                    <a:pt x="11986" y="11837"/>
                  </a:cubicBezTo>
                  <a:cubicBezTo>
                    <a:pt x="13853" y="10679"/>
                    <a:pt x="15048" y="9223"/>
                    <a:pt x="15235" y="7095"/>
                  </a:cubicBezTo>
                  <a:cubicBezTo>
                    <a:pt x="15347" y="6274"/>
                    <a:pt x="15272" y="5377"/>
                    <a:pt x="15085" y="4556"/>
                  </a:cubicBezTo>
                  <a:cubicBezTo>
                    <a:pt x="14787" y="3212"/>
                    <a:pt x="14152" y="2017"/>
                    <a:pt x="12920" y="1233"/>
                  </a:cubicBezTo>
                  <a:cubicBezTo>
                    <a:pt x="11800" y="449"/>
                    <a:pt x="10567" y="38"/>
                    <a:pt x="9223" y="38"/>
                  </a:cubicBezTo>
                  <a:cubicBezTo>
                    <a:pt x="6498" y="1"/>
                    <a:pt x="3809" y="1"/>
                    <a:pt x="10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  <p:sp>
          <p:nvSpPr>
            <p:cNvPr id="170" name="Google Shape;170;g2b5ad09cf28_0_3082"/>
            <p:cNvSpPr/>
            <p:nvPr/>
          </p:nvSpPr>
          <p:spPr>
            <a:xfrm>
              <a:off x="3523875" y="2445350"/>
              <a:ext cx="394875" cy="447575"/>
            </a:xfrm>
            <a:custGeom>
              <a:avLst/>
              <a:gdLst/>
              <a:ahLst/>
              <a:cxnLst/>
              <a:rect l="l" t="t" r="r" b="b"/>
              <a:pathLst>
                <a:path w="15795" h="17903" extrusionOk="0">
                  <a:moveTo>
                    <a:pt x="6790" y="3519"/>
                  </a:moveTo>
                  <a:cubicBezTo>
                    <a:pt x="7445" y="3519"/>
                    <a:pt x="8095" y="3562"/>
                    <a:pt x="8738" y="3697"/>
                  </a:cubicBezTo>
                  <a:cubicBezTo>
                    <a:pt x="9970" y="3921"/>
                    <a:pt x="10941" y="4668"/>
                    <a:pt x="11016" y="6087"/>
                  </a:cubicBezTo>
                  <a:cubicBezTo>
                    <a:pt x="11128" y="7692"/>
                    <a:pt x="11352" y="9298"/>
                    <a:pt x="11202" y="10866"/>
                  </a:cubicBezTo>
                  <a:cubicBezTo>
                    <a:pt x="10941" y="13592"/>
                    <a:pt x="9858" y="14003"/>
                    <a:pt x="7580" y="14301"/>
                  </a:cubicBezTo>
                  <a:cubicBezTo>
                    <a:pt x="7192" y="14361"/>
                    <a:pt x="6792" y="14379"/>
                    <a:pt x="6377" y="14379"/>
                  </a:cubicBezTo>
                  <a:cubicBezTo>
                    <a:pt x="5755" y="14379"/>
                    <a:pt x="5101" y="14339"/>
                    <a:pt x="4407" y="14339"/>
                  </a:cubicBezTo>
                  <a:lnTo>
                    <a:pt x="4407" y="3623"/>
                  </a:lnTo>
                  <a:cubicBezTo>
                    <a:pt x="5203" y="3582"/>
                    <a:pt x="6000" y="3519"/>
                    <a:pt x="6790" y="3519"/>
                  </a:cubicBezTo>
                  <a:close/>
                  <a:moveTo>
                    <a:pt x="897" y="1"/>
                  </a:moveTo>
                  <a:cubicBezTo>
                    <a:pt x="598" y="1"/>
                    <a:pt x="300" y="76"/>
                    <a:pt x="1" y="113"/>
                  </a:cubicBezTo>
                  <a:lnTo>
                    <a:pt x="1" y="17886"/>
                  </a:lnTo>
                  <a:cubicBezTo>
                    <a:pt x="1345" y="17886"/>
                    <a:pt x="2623" y="17902"/>
                    <a:pt x="3878" y="17902"/>
                  </a:cubicBezTo>
                  <a:cubicBezTo>
                    <a:pt x="4506" y="17902"/>
                    <a:pt x="5129" y="17898"/>
                    <a:pt x="5751" y="17886"/>
                  </a:cubicBezTo>
                  <a:cubicBezTo>
                    <a:pt x="7244" y="17848"/>
                    <a:pt x="8701" y="17886"/>
                    <a:pt x="10157" y="17624"/>
                  </a:cubicBezTo>
                  <a:cubicBezTo>
                    <a:pt x="13032" y="17064"/>
                    <a:pt x="14824" y="15384"/>
                    <a:pt x="15422" y="12434"/>
                  </a:cubicBezTo>
                  <a:cubicBezTo>
                    <a:pt x="15795" y="10530"/>
                    <a:pt x="15683" y="8626"/>
                    <a:pt x="15608" y="6684"/>
                  </a:cubicBezTo>
                  <a:cubicBezTo>
                    <a:pt x="15534" y="5153"/>
                    <a:pt x="15160" y="3660"/>
                    <a:pt x="14077" y="2428"/>
                  </a:cubicBezTo>
                  <a:cubicBezTo>
                    <a:pt x="12696" y="860"/>
                    <a:pt x="10941" y="76"/>
                    <a:pt x="8887" y="38"/>
                  </a:cubicBezTo>
                  <a:cubicBezTo>
                    <a:pt x="6236" y="1"/>
                    <a:pt x="3548" y="1"/>
                    <a:pt x="8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  <p:sp>
          <p:nvSpPr>
            <p:cNvPr id="171" name="Google Shape;171;g2b5ad09cf28_0_3082"/>
            <p:cNvSpPr/>
            <p:nvPr/>
          </p:nvSpPr>
          <p:spPr>
            <a:xfrm>
              <a:off x="4683225" y="2434400"/>
              <a:ext cx="416350" cy="467100"/>
            </a:xfrm>
            <a:custGeom>
              <a:avLst/>
              <a:gdLst/>
              <a:ahLst/>
              <a:cxnLst/>
              <a:rect l="l" t="t" r="r" b="b"/>
              <a:pathLst>
                <a:path w="16654" h="18684" extrusionOk="0">
                  <a:moveTo>
                    <a:pt x="8378" y="1"/>
                  </a:moveTo>
                  <a:cubicBezTo>
                    <a:pt x="7849" y="1"/>
                    <a:pt x="7310" y="45"/>
                    <a:pt x="6759" y="140"/>
                  </a:cubicBezTo>
                  <a:cubicBezTo>
                    <a:pt x="3809" y="663"/>
                    <a:pt x="1719" y="2119"/>
                    <a:pt x="748" y="5031"/>
                  </a:cubicBezTo>
                  <a:cubicBezTo>
                    <a:pt x="1" y="7160"/>
                    <a:pt x="38" y="11864"/>
                    <a:pt x="822" y="13918"/>
                  </a:cubicBezTo>
                  <a:cubicBezTo>
                    <a:pt x="1308" y="15113"/>
                    <a:pt x="1943" y="16233"/>
                    <a:pt x="3063" y="16980"/>
                  </a:cubicBezTo>
                  <a:cubicBezTo>
                    <a:pt x="4763" y="18134"/>
                    <a:pt x="6519" y="18684"/>
                    <a:pt x="8306" y="18684"/>
                  </a:cubicBezTo>
                  <a:cubicBezTo>
                    <a:pt x="9814" y="18684"/>
                    <a:pt x="11344" y="18292"/>
                    <a:pt x="12883" y="17540"/>
                  </a:cubicBezTo>
                  <a:cubicBezTo>
                    <a:pt x="14339" y="16830"/>
                    <a:pt x="15347" y="15673"/>
                    <a:pt x="15944" y="14179"/>
                  </a:cubicBezTo>
                  <a:cubicBezTo>
                    <a:pt x="16654" y="12424"/>
                    <a:pt x="16579" y="10632"/>
                    <a:pt x="16430" y="8840"/>
                  </a:cubicBezTo>
                  <a:cubicBezTo>
                    <a:pt x="15445" y="8749"/>
                    <a:pt x="14121" y="8707"/>
                    <a:pt x="12837" y="8707"/>
                  </a:cubicBezTo>
                  <a:cubicBezTo>
                    <a:pt x="10956" y="8707"/>
                    <a:pt x="9159" y="8797"/>
                    <a:pt x="8626" y="8952"/>
                  </a:cubicBezTo>
                  <a:lnTo>
                    <a:pt x="8626" y="12312"/>
                  </a:lnTo>
                  <a:lnTo>
                    <a:pt x="12136" y="12312"/>
                  </a:lnTo>
                  <a:cubicBezTo>
                    <a:pt x="11987" y="13134"/>
                    <a:pt x="11763" y="13731"/>
                    <a:pt x="11202" y="14217"/>
                  </a:cubicBezTo>
                  <a:cubicBezTo>
                    <a:pt x="10444" y="14897"/>
                    <a:pt x="9529" y="15210"/>
                    <a:pt x="8633" y="15210"/>
                  </a:cubicBezTo>
                  <a:cubicBezTo>
                    <a:pt x="6969" y="15210"/>
                    <a:pt x="5366" y="14132"/>
                    <a:pt x="4930" y="12312"/>
                  </a:cubicBezTo>
                  <a:cubicBezTo>
                    <a:pt x="4482" y="10557"/>
                    <a:pt x="4668" y="8840"/>
                    <a:pt x="4743" y="7122"/>
                  </a:cubicBezTo>
                  <a:cubicBezTo>
                    <a:pt x="4780" y="6338"/>
                    <a:pt x="5004" y="5517"/>
                    <a:pt x="5564" y="4845"/>
                  </a:cubicBezTo>
                  <a:cubicBezTo>
                    <a:pt x="6266" y="4095"/>
                    <a:pt x="7438" y="3674"/>
                    <a:pt x="8593" y="3674"/>
                  </a:cubicBezTo>
                  <a:cubicBezTo>
                    <a:pt x="9220" y="3674"/>
                    <a:pt x="9842" y="3798"/>
                    <a:pt x="10381" y="4061"/>
                  </a:cubicBezTo>
                  <a:cubicBezTo>
                    <a:pt x="11090" y="4434"/>
                    <a:pt x="11576" y="4919"/>
                    <a:pt x="11837" y="5666"/>
                  </a:cubicBezTo>
                  <a:lnTo>
                    <a:pt x="12173" y="6488"/>
                  </a:lnTo>
                  <a:lnTo>
                    <a:pt x="16206" y="6488"/>
                  </a:lnTo>
                  <a:cubicBezTo>
                    <a:pt x="16280" y="3538"/>
                    <a:pt x="14227" y="1447"/>
                    <a:pt x="12248" y="738"/>
                  </a:cubicBezTo>
                  <a:cubicBezTo>
                    <a:pt x="10991" y="283"/>
                    <a:pt x="9714" y="1"/>
                    <a:pt x="83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  <p:sp>
          <p:nvSpPr>
            <p:cNvPr id="172" name="Google Shape;172;g2b5ad09cf28_0_3082"/>
            <p:cNvSpPr/>
            <p:nvPr/>
          </p:nvSpPr>
          <p:spPr>
            <a:xfrm>
              <a:off x="6440000" y="2443575"/>
              <a:ext cx="334200" cy="448000"/>
            </a:xfrm>
            <a:custGeom>
              <a:avLst/>
              <a:gdLst/>
              <a:ahLst/>
              <a:cxnLst/>
              <a:rect l="l" t="t" r="r" b="b"/>
              <a:pathLst>
                <a:path w="13368" h="17920" extrusionOk="0">
                  <a:moveTo>
                    <a:pt x="7723" y="0"/>
                  </a:moveTo>
                  <a:cubicBezTo>
                    <a:pt x="4319" y="0"/>
                    <a:pt x="834" y="113"/>
                    <a:pt x="262" y="296"/>
                  </a:cubicBezTo>
                  <a:cubicBezTo>
                    <a:pt x="1" y="6158"/>
                    <a:pt x="113" y="16837"/>
                    <a:pt x="449" y="17919"/>
                  </a:cubicBezTo>
                  <a:lnTo>
                    <a:pt x="13368" y="17919"/>
                  </a:lnTo>
                  <a:lnTo>
                    <a:pt x="13368" y="14335"/>
                  </a:lnTo>
                  <a:cubicBezTo>
                    <a:pt x="12882" y="14298"/>
                    <a:pt x="12434" y="14223"/>
                    <a:pt x="11986" y="14223"/>
                  </a:cubicBezTo>
                  <a:lnTo>
                    <a:pt x="5937" y="14223"/>
                  </a:lnTo>
                  <a:cubicBezTo>
                    <a:pt x="5564" y="14223"/>
                    <a:pt x="5228" y="14186"/>
                    <a:pt x="4892" y="14148"/>
                  </a:cubicBezTo>
                  <a:lnTo>
                    <a:pt x="4892" y="10601"/>
                  </a:lnTo>
                  <a:lnTo>
                    <a:pt x="8813" y="10601"/>
                  </a:lnTo>
                  <a:cubicBezTo>
                    <a:pt x="8976" y="10596"/>
                    <a:pt x="9139" y="10595"/>
                    <a:pt x="9303" y="10595"/>
                  </a:cubicBezTo>
                  <a:cubicBezTo>
                    <a:pt x="9793" y="10595"/>
                    <a:pt x="10284" y="10610"/>
                    <a:pt x="10777" y="10610"/>
                  </a:cubicBezTo>
                  <a:cubicBezTo>
                    <a:pt x="11436" y="10610"/>
                    <a:pt x="12098" y="10582"/>
                    <a:pt x="12770" y="10452"/>
                  </a:cubicBezTo>
                  <a:cubicBezTo>
                    <a:pt x="12696" y="9294"/>
                    <a:pt x="12994" y="8137"/>
                    <a:pt x="12584" y="7017"/>
                  </a:cubicBezTo>
                  <a:lnTo>
                    <a:pt x="9858" y="7017"/>
                  </a:lnTo>
                  <a:cubicBezTo>
                    <a:pt x="9037" y="7017"/>
                    <a:pt x="8215" y="7017"/>
                    <a:pt x="7394" y="6979"/>
                  </a:cubicBezTo>
                  <a:cubicBezTo>
                    <a:pt x="7324" y="6976"/>
                    <a:pt x="7254" y="6975"/>
                    <a:pt x="7183" y="6975"/>
                  </a:cubicBezTo>
                  <a:cubicBezTo>
                    <a:pt x="6748" y="6975"/>
                    <a:pt x="6304" y="7025"/>
                    <a:pt x="5862" y="7025"/>
                  </a:cubicBezTo>
                  <a:cubicBezTo>
                    <a:pt x="5499" y="7025"/>
                    <a:pt x="5136" y="6991"/>
                    <a:pt x="4780" y="6867"/>
                  </a:cubicBezTo>
                  <a:cubicBezTo>
                    <a:pt x="4780" y="6307"/>
                    <a:pt x="4780" y="5785"/>
                    <a:pt x="4780" y="5299"/>
                  </a:cubicBezTo>
                  <a:cubicBezTo>
                    <a:pt x="4817" y="4776"/>
                    <a:pt x="4668" y="4216"/>
                    <a:pt x="4967" y="3656"/>
                  </a:cubicBezTo>
                  <a:lnTo>
                    <a:pt x="13330" y="3656"/>
                  </a:lnTo>
                  <a:lnTo>
                    <a:pt x="13330" y="147"/>
                  </a:lnTo>
                  <a:cubicBezTo>
                    <a:pt x="11999" y="45"/>
                    <a:pt x="9877" y="0"/>
                    <a:pt x="77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  <p:sp>
          <p:nvSpPr>
            <p:cNvPr id="173" name="Google Shape;173;g2b5ad09cf28_0_3082"/>
            <p:cNvSpPr/>
            <p:nvPr/>
          </p:nvSpPr>
          <p:spPr>
            <a:xfrm>
              <a:off x="5957400" y="2446300"/>
              <a:ext cx="414475" cy="445275"/>
            </a:xfrm>
            <a:custGeom>
              <a:avLst/>
              <a:gdLst/>
              <a:ahLst/>
              <a:cxnLst/>
              <a:rect l="l" t="t" r="r" b="b"/>
              <a:pathLst>
                <a:path w="16579" h="17811" extrusionOk="0">
                  <a:moveTo>
                    <a:pt x="12248" y="0"/>
                  </a:moveTo>
                  <a:cubicBezTo>
                    <a:pt x="11800" y="1419"/>
                    <a:pt x="11352" y="2763"/>
                    <a:pt x="10941" y="4145"/>
                  </a:cubicBezTo>
                  <a:cubicBezTo>
                    <a:pt x="10493" y="5601"/>
                    <a:pt x="10157" y="7057"/>
                    <a:pt x="9709" y="8476"/>
                  </a:cubicBezTo>
                  <a:cubicBezTo>
                    <a:pt x="9261" y="9783"/>
                    <a:pt x="9074" y="11202"/>
                    <a:pt x="8290" y="12695"/>
                  </a:cubicBezTo>
                  <a:cubicBezTo>
                    <a:pt x="6983" y="8289"/>
                    <a:pt x="5751" y="4145"/>
                    <a:pt x="4556" y="38"/>
                  </a:cubicBezTo>
                  <a:lnTo>
                    <a:pt x="1" y="38"/>
                  </a:lnTo>
                  <a:cubicBezTo>
                    <a:pt x="2017" y="6049"/>
                    <a:pt x="3996" y="11948"/>
                    <a:pt x="5975" y="17810"/>
                  </a:cubicBezTo>
                  <a:lnTo>
                    <a:pt x="10717" y="17810"/>
                  </a:lnTo>
                  <a:cubicBezTo>
                    <a:pt x="13181" y="11314"/>
                    <a:pt x="16542" y="1083"/>
                    <a:pt x="165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  <p:sp>
          <p:nvSpPr>
            <p:cNvPr id="174" name="Google Shape;174;g2b5ad09cf28_0_3082"/>
            <p:cNvSpPr/>
            <p:nvPr/>
          </p:nvSpPr>
          <p:spPr>
            <a:xfrm>
              <a:off x="2816325" y="2441025"/>
              <a:ext cx="116700" cy="451475"/>
            </a:xfrm>
            <a:custGeom>
              <a:avLst/>
              <a:gdLst/>
              <a:ahLst/>
              <a:cxnLst/>
              <a:rect l="l" t="t" r="r" b="b"/>
              <a:pathLst>
                <a:path w="4668" h="18059" extrusionOk="0">
                  <a:moveTo>
                    <a:pt x="2458" y="1"/>
                  </a:moveTo>
                  <a:cubicBezTo>
                    <a:pt x="1576" y="1"/>
                    <a:pt x="703" y="94"/>
                    <a:pt x="224" y="286"/>
                  </a:cubicBezTo>
                  <a:cubicBezTo>
                    <a:pt x="0" y="2190"/>
                    <a:pt x="75" y="17088"/>
                    <a:pt x="299" y="18059"/>
                  </a:cubicBezTo>
                  <a:lnTo>
                    <a:pt x="4668" y="18059"/>
                  </a:lnTo>
                  <a:lnTo>
                    <a:pt x="4668" y="249"/>
                  </a:lnTo>
                  <a:cubicBezTo>
                    <a:pt x="4141" y="85"/>
                    <a:pt x="3295" y="1"/>
                    <a:pt x="2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  <p:sp>
          <p:nvSpPr>
            <p:cNvPr id="175" name="Google Shape;175;g2b5ad09cf28_0_3082"/>
            <p:cNvSpPr/>
            <p:nvPr/>
          </p:nvSpPr>
          <p:spPr>
            <a:xfrm>
              <a:off x="4001825" y="2447225"/>
              <a:ext cx="111100" cy="444350"/>
            </a:xfrm>
            <a:custGeom>
              <a:avLst/>
              <a:gdLst/>
              <a:ahLst/>
              <a:cxnLst/>
              <a:rect l="l" t="t" r="r" b="b"/>
              <a:pathLst>
                <a:path w="4444" h="17774" extrusionOk="0">
                  <a:moveTo>
                    <a:pt x="0" y="1"/>
                  </a:moveTo>
                  <a:lnTo>
                    <a:pt x="0" y="17773"/>
                  </a:lnTo>
                  <a:lnTo>
                    <a:pt x="4443" y="17773"/>
                  </a:lnTo>
                  <a:lnTo>
                    <a:pt x="44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  <p:sp>
          <p:nvSpPr>
            <p:cNvPr id="176" name="Google Shape;176;g2b5ad09cf28_0_3082"/>
            <p:cNvSpPr/>
            <p:nvPr/>
          </p:nvSpPr>
          <p:spPr>
            <a:xfrm>
              <a:off x="5768850" y="2446300"/>
              <a:ext cx="119500" cy="446900"/>
            </a:xfrm>
            <a:custGeom>
              <a:avLst/>
              <a:gdLst/>
              <a:ahLst/>
              <a:cxnLst/>
              <a:rect l="l" t="t" r="r" b="b"/>
              <a:pathLst>
                <a:path w="4780" h="17876" extrusionOk="0">
                  <a:moveTo>
                    <a:pt x="262" y="0"/>
                  </a:moveTo>
                  <a:cubicBezTo>
                    <a:pt x="0" y="4182"/>
                    <a:pt x="112" y="16728"/>
                    <a:pt x="411" y="17848"/>
                  </a:cubicBezTo>
                  <a:cubicBezTo>
                    <a:pt x="859" y="17848"/>
                    <a:pt x="1307" y="17864"/>
                    <a:pt x="1755" y="17864"/>
                  </a:cubicBezTo>
                  <a:cubicBezTo>
                    <a:pt x="1979" y="17864"/>
                    <a:pt x="2203" y="17860"/>
                    <a:pt x="2427" y="17848"/>
                  </a:cubicBezTo>
                  <a:cubicBezTo>
                    <a:pt x="2782" y="17848"/>
                    <a:pt x="3146" y="17876"/>
                    <a:pt x="3506" y="17876"/>
                  </a:cubicBezTo>
                  <a:cubicBezTo>
                    <a:pt x="3865" y="17876"/>
                    <a:pt x="4220" y="17848"/>
                    <a:pt x="4556" y="17736"/>
                  </a:cubicBezTo>
                  <a:cubicBezTo>
                    <a:pt x="4780" y="13628"/>
                    <a:pt x="4705" y="1083"/>
                    <a:pt x="4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  <p:sp>
          <p:nvSpPr>
            <p:cNvPr id="177" name="Google Shape;177;g2b5ad09cf28_0_3082"/>
            <p:cNvSpPr/>
            <p:nvPr/>
          </p:nvSpPr>
          <p:spPr>
            <a:xfrm>
              <a:off x="4560025" y="3025025"/>
              <a:ext cx="182975" cy="239000"/>
            </a:xfrm>
            <a:custGeom>
              <a:avLst/>
              <a:gdLst/>
              <a:ahLst/>
              <a:cxnLst/>
              <a:rect l="l" t="t" r="r" b="b"/>
              <a:pathLst>
                <a:path w="7319" h="9560" extrusionOk="0">
                  <a:moveTo>
                    <a:pt x="934" y="1"/>
                  </a:moveTo>
                  <a:cubicBezTo>
                    <a:pt x="598" y="1"/>
                    <a:pt x="299" y="38"/>
                    <a:pt x="0" y="75"/>
                  </a:cubicBezTo>
                  <a:lnTo>
                    <a:pt x="0" y="9559"/>
                  </a:lnTo>
                  <a:cubicBezTo>
                    <a:pt x="374" y="9522"/>
                    <a:pt x="635" y="9522"/>
                    <a:pt x="1046" y="9484"/>
                  </a:cubicBezTo>
                  <a:lnTo>
                    <a:pt x="1046" y="2241"/>
                  </a:lnTo>
                  <a:cubicBezTo>
                    <a:pt x="1120" y="2204"/>
                    <a:pt x="1195" y="2166"/>
                    <a:pt x="1270" y="2166"/>
                  </a:cubicBezTo>
                  <a:cubicBezTo>
                    <a:pt x="2987" y="4631"/>
                    <a:pt x="4668" y="7058"/>
                    <a:pt x="6348" y="9522"/>
                  </a:cubicBezTo>
                  <a:lnTo>
                    <a:pt x="7319" y="9522"/>
                  </a:lnTo>
                  <a:lnTo>
                    <a:pt x="7319" y="1"/>
                  </a:lnTo>
                  <a:cubicBezTo>
                    <a:pt x="6945" y="38"/>
                    <a:pt x="6647" y="38"/>
                    <a:pt x="6273" y="75"/>
                  </a:cubicBezTo>
                  <a:lnTo>
                    <a:pt x="6273" y="7319"/>
                  </a:lnTo>
                  <a:cubicBezTo>
                    <a:pt x="6198" y="7356"/>
                    <a:pt x="6124" y="7394"/>
                    <a:pt x="6049" y="7394"/>
                  </a:cubicBezTo>
                  <a:cubicBezTo>
                    <a:pt x="4369" y="4967"/>
                    <a:pt x="2651" y="2502"/>
                    <a:pt x="9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  <p:sp>
          <p:nvSpPr>
            <p:cNvPr id="178" name="Google Shape;178;g2b5ad09cf28_0_3082"/>
            <p:cNvSpPr/>
            <p:nvPr/>
          </p:nvSpPr>
          <p:spPr>
            <a:xfrm>
              <a:off x="2827525" y="3024900"/>
              <a:ext cx="186725" cy="239125"/>
            </a:xfrm>
            <a:custGeom>
              <a:avLst/>
              <a:gdLst/>
              <a:ahLst/>
              <a:cxnLst/>
              <a:rect l="l" t="t" r="r" b="b"/>
              <a:pathLst>
                <a:path w="7469" h="9565" extrusionOk="0">
                  <a:moveTo>
                    <a:pt x="612" y="0"/>
                  </a:moveTo>
                  <a:cubicBezTo>
                    <a:pt x="431" y="0"/>
                    <a:pt x="230" y="91"/>
                    <a:pt x="0" y="304"/>
                  </a:cubicBezTo>
                  <a:lnTo>
                    <a:pt x="0" y="9377"/>
                  </a:lnTo>
                  <a:cubicBezTo>
                    <a:pt x="299" y="9415"/>
                    <a:pt x="598" y="9489"/>
                    <a:pt x="971" y="9564"/>
                  </a:cubicBezTo>
                  <a:lnTo>
                    <a:pt x="971" y="1761"/>
                  </a:lnTo>
                  <a:cubicBezTo>
                    <a:pt x="1307" y="2134"/>
                    <a:pt x="1457" y="2246"/>
                    <a:pt x="1531" y="2395"/>
                  </a:cubicBezTo>
                  <a:cubicBezTo>
                    <a:pt x="2950" y="4449"/>
                    <a:pt x="4332" y="6540"/>
                    <a:pt x="5751" y="8593"/>
                  </a:cubicBezTo>
                  <a:cubicBezTo>
                    <a:pt x="6071" y="9010"/>
                    <a:pt x="6336" y="9536"/>
                    <a:pt x="6923" y="9536"/>
                  </a:cubicBezTo>
                  <a:cubicBezTo>
                    <a:pt x="7021" y="9536"/>
                    <a:pt x="7127" y="9521"/>
                    <a:pt x="7244" y="9489"/>
                  </a:cubicBezTo>
                  <a:cubicBezTo>
                    <a:pt x="7468" y="7847"/>
                    <a:pt x="7431" y="1014"/>
                    <a:pt x="7169" y="6"/>
                  </a:cubicBezTo>
                  <a:cubicBezTo>
                    <a:pt x="6908" y="43"/>
                    <a:pt x="6647" y="43"/>
                    <a:pt x="6311" y="43"/>
                  </a:cubicBezTo>
                  <a:lnTo>
                    <a:pt x="6311" y="7548"/>
                  </a:lnTo>
                  <a:cubicBezTo>
                    <a:pt x="6012" y="7287"/>
                    <a:pt x="5863" y="7175"/>
                    <a:pt x="5788" y="7025"/>
                  </a:cubicBezTo>
                  <a:cubicBezTo>
                    <a:pt x="4518" y="5196"/>
                    <a:pt x="3286" y="3329"/>
                    <a:pt x="2017" y="1499"/>
                  </a:cubicBezTo>
                  <a:cubicBezTo>
                    <a:pt x="1793" y="1126"/>
                    <a:pt x="1531" y="715"/>
                    <a:pt x="1233" y="379"/>
                  </a:cubicBezTo>
                  <a:cubicBezTo>
                    <a:pt x="1044" y="149"/>
                    <a:pt x="844" y="0"/>
                    <a:pt x="6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  <p:sp>
          <p:nvSpPr>
            <p:cNvPr id="179" name="Google Shape;179;g2b5ad09cf28_0_3082"/>
            <p:cNvSpPr/>
            <p:nvPr/>
          </p:nvSpPr>
          <p:spPr>
            <a:xfrm>
              <a:off x="4885800" y="3018800"/>
              <a:ext cx="211925" cy="247525"/>
            </a:xfrm>
            <a:custGeom>
              <a:avLst/>
              <a:gdLst/>
              <a:ahLst/>
              <a:cxnLst/>
              <a:rect l="l" t="t" r="r" b="b"/>
              <a:pathLst>
                <a:path w="8477" h="9901" extrusionOk="0">
                  <a:moveTo>
                    <a:pt x="4058" y="1"/>
                  </a:moveTo>
                  <a:cubicBezTo>
                    <a:pt x="2851" y="1"/>
                    <a:pt x="1437" y="835"/>
                    <a:pt x="859" y="1855"/>
                  </a:cubicBezTo>
                  <a:cubicBezTo>
                    <a:pt x="38" y="3311"/>
                    <a:pt x="0" y="4842"/>
                    <a:pt x="262" y="6373"/>
                  </a:cubicBezTo>
                  <a:cubicBezTo>
                    <a:pt x="747" y="9088"/>
                    <a:pt x="2210" y="9900"/>
                    <a:pt x="4217" y="9900"/>
                  </a:cubicBezTo>
                  <a:cubicBezTo>
                    <a:pt x="4529" y="9900"/>
                    <a:pt x="4854" y="9881"/>
                    <a:pt x="5190" y="9845"/>
                  </a:cubicBezTo>
                  <a:cubicBezTo>
                    <a:pt x="7244" y="9621"/>
                    <a:pt x="8476" y="7568"/>
                    <a:pt x="7991" y="5253"/>
                  </a:cubicBezTo>
                  <a:lnTo>
                    <a:pt x="4406" y="5253"/>
                  </a:lnTo>
                  <a:lnTo>
                    <a:pt x="4406" y="6000"/>
                  </a:lnTo>
                  <a:lnTo>
                    <a:pt x="7020" y="6000"/>
                  </a:lnTo>
                  <a:cubicBezTo>
                    <a:pt x="7057" y="7680"/>
                    <a:pt x="6311" y="8800"/>
                    <a:pt x="5078" y="9024"/>
                  </a:cubicBezTo>
                  <a:cubicBezTo>
                    <a:pt x="4825" y="9071"/>
                    <a:pt x="4579" y="9094"/>
                    <a:pt x="4341" y="9094"/>
                  </a:cubicBezTo>
                  <a:cubicBezTo>
                    <a:pt x="3069" y="9094"/>
                    <a:pt x="2046" y="8439"/>
                    <a:pt x="1606" y="7307"/>
                  </a:cubicBezTo>
                  <a:cubicBezTo>
                    <a:pt x="1195" y="6336"/>
                    <a:pt x="1270" y="5328"/>
                    <a:pt x="1270" y="4319"/>
                  </a:cubicBezTo>
                  <a:cubicBezTo>
                    <a:pt x="1345" y="2938"/>
                    <a:pt x="1755" y="1743"/>
                    <a:pt x="3062" y="1146"/>
                  </a:cubicBezTo>
                  <a:cubicBezTo>
                    <a:pt x="3490" y="1059"/>
                    <a:pt x="3889" y="1014"/>
                    <a:pt x="4257" y="1014"/>
                  </a:cubicBezTo>
                  <a:cubicBezTo>
                    <a:pt x="5781" y="1014"/>
                    <a:pt x="6778" y="1783"/>
                    <a:pt x="7169" y="3498"/>
                  </a:cubicBezTo>
                  <a:cubicBezTo>
                    <a:pt x="7468" y="3423"/>
                    <a:pt x="7655" y="3386"/>
                    <a:pt x="7841" y="3349"/>
                  </a:cubicBezTo>
                  <a:cubicBezTo>
                    <a:pt x="8028" y="2490"/>
                    <a:pt x="7692" y="1893"/>
                    <a:pt x="7207" y="1295"/>
                  </a:cubicBezTo>
                  <a:cubicBezTo>
                    <a:pt x="6497" y="399"/>
                    <a:pt x="5452" y="212"/>
                    <a:pt x="4406" y="26"/>
                  </a:cubicBezTo>
                  <a:cubicBezTo>
                    <a:pt x="4293" y="9"/>
                    <a:pt x="4176" y="1"/>
                    <a:pt x="40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  <p:sp>
          <p:nvSpPr>
            <p:cNvPr id="180" name="Google Shape;180;g2b5ad09cf28_0_3082"/>
            <p:cNvSpPr/>
            <p:nvPr/>
          </p:nvSpPr>
          <p:spPr>
            <a:xfrm>
              <a:off x="2473750" y="3022225"/>
              <a:ext cx="208175" cy="243725"/>
            </a:xfrm>
            <a:custGeom>
              <a:avLst/>
              <a:gdLst/>
              <a:ahLst/>
              <a:cxnLst/>
              <a:rect l="l" t="t" r="r" b="b"/>
              <a:pathLst>
                <a:path w="8327" h="9749" extrusionOk="0">
                  <a:moveTo>
                    <a:pt x="4116" y="772"/>
                  </a:moveTo>
                  <a:cubicBezTo>
                    <a:pt x="5561" y="772"/>
                    <a:pt x="6971" y="1845"/>
                    <a:pt x="7132" y="3398"/>
                  </a:cubicBezTo>
                  <a:cubicBezTo>
                    <a:pt x="7169" y="3884"/>
                    <a:pt x="7132" y="4332"/>
                    <a:pt x="7132" y="4780"/>
                  </a:cubicBezTo>
                  <a:cubicBezTo>
                    <a:pt x="7169" y="4780"/>
                    <a:pt x="7207" y="4817"/>
                    <a:pt x="7244" y="4817"/>
                  </a:cubicBezTo>
                  <a:cubicBezTo>
                    <a:pt x="7132" y="5527"/>
                    <a:pt x="7095" y="6273"/>
                    <a:pt x="6908" y="6945"/>
                  </a:cubicBezTo>
                  <a:cubicBezTo>
                    <a:pt x="6497" y="8290"/>
                    <a:pt x="5601" y="8812"/>
                    <a:pt x="4182" y="8924"/>
                  </a:cubicBezTo>
                  <a:cubicBezTo>
                    <a:pt x="4130" y="8927"/>
                    <a:pt x="4078" y="8929"/>
                    <a:pt x="4027" y="8929"/>
                  </a:cubicBezTo>
                  <a:cubicBezTo>
                    <a:pt x="2717" y="8929"/>
                    <a:pt x="1668" y="8025"/>
                    <a:pt x="1344" y="6983"/>
                  </a:cubicBezTo>
                  <a:cubicBezTo>
                    <a:pt x="896" y="5489"/>
                    <a:pt x="971" y="3996"/>
                    <a:pt x="1419" y="2540"/>
                  </a:cubicBezTo>
                  <a:cubicBezTo>
                    <a:pt x="1531" y="2054"/>
                    <a:pt x="2016" y="1606"/>
                    <a:pt x="2465" y="1307"/>
                  </a:cubicBezTo>
                  <a:cubicBezTo>
                    <a:pt x="2971" y="938"/>
                    <a:pt x="3546" y="772"/>
                    <a:pt x="4116" y="772"/>
                  </a:cubicBezTo>
                  <a:close/>
                  <a:moveTo>
                    <a:pt x="4742" y="1"/>
                  </a:moveTo>
                  <a:cubicBezTo>
                    <a:pt x="4257" y="1"/>
                    <a:pt x="3771" y="38"/>
                    <a:pt x="3286" y="75"/>
                  </a:cubicBezTo>
                  <a:cubicBezTo>
                    <a:pt x="1718" y="225"/>
                    <a:pt x="747" y="1195"/>
                    <a:pt x="336" y="2540"/>
                  </a:cubicBezTo>
                  <a:cubicBezTo>
                    <a:pt x="0" y="3660"/>
                    <a:pt x="0" y="4892"/>
                    <a:pt x="75" y="6049"/>
                  </a:cubicBezTo>
                  <a:cubicBezTo>
                    <a:pt x="112" y="6833"/>
                    <a:pt x="336" y="7655"/>
                    <a:pt x="896" y="8327"/>
                  </a:cubicBezTo>
                  <a:cubicBezTo>
                    <a:pt x="1784" y="9393"/>
                    <a:pt x="2909" y="9749"/>
                    <a:pt x="4206" y="9749"/>
                  </a:cubicBezTo>
                  <a:cubicBezTo>
                    <a:pt x="4272" y="9749"/>
                    <a:pt x="4339" y="9748"/>
                    <a:pt x="4406" y="9746"/>
                  </a:cubicBezTo>
                  <a:cubicBezTo>
                    <a:pt x="6236" y="9671"/>
                    <a:pt x="7431" y="8850"/>
                    <a:pt x="7953" y="7132"/>
                  </a:cubicBezTo>
                  <a:cubicBezTo>
                    <a:pt x="8177" y="6385"/>
                    <a:pt x="8215" y="5601"/>
                    <a:pt x="8327" y="4855"/>
                  </a:cubicBezTo>
                  <a:cubicBezTo>
                    <a:pt x="8289" y="4855"/>
                    <a:pt x="8289" y="4855"/>
                    <a:pt x="8252" y="4817"/>
                  </a:cubicBezTo>
                  <a:cubicBezTo>
                    <a:pt x="8252" y="4593"/>
                    <a:pt x="8215" y="4369"/>
                    <a:pt x="8252" y="4145"/>
                  </a:cubicBezTo>
                  <a:cubicBezTo>
                    <a:pt x="8327" y="2316"/>
                    <a:pt x="7207" y="225"/>
                    <a:pt x="47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  <p:sp>
          <p:nvSpPr>
            <p:cNvPr id="181" name="Google Shape;181;g2b5ad09cf28_0_3082"/>
            <p:cNvSpPr/>
            <p:nvPr/>
          </p:nvSpPr>
          <p:spPr>
            <a:xfrm>
              <a:off x="3157025" y="3019625"/>
              <a:ext cx="181125" cy="246400"/>
            </a:xfrm>
            <a:custGeom>
              <a:avLst/>
              <a:gdLst/>
              <a:ahLst/>
              <a:cxnLst/>
              <a:rect l="l" t="t" r="r" b="b"/>
              <a:pathLst>
                <a:path w="7245" h="9856" extrusionOk="0">
                  <a:moveTo>
                    <a:pt x="3411" y="1"/>
                  </a:moveTo>
                  <a:cubicBezTo>
                    <a:pt x="2117" y="1"/>
                    <a:pt x="1105" y="610"/>
                    <a:pt x="300" y="1860"/>
                  </a:cubicBezTo>
                  <a:lnTo>
                    <a:pt x="300" y="3540"/>
                  </a:lnTo>
                  <a:cubicBezTo>
                    <a:pt x="822" y="4511"/>
                    <a:pt x="1644" y="4884"/>
                    <a:pt x="2540" y="5108"/>
                  </a:cubicBezTo>
                  <a:cubicBezTo>
                    <a:pt x="3100" y="5220"/>
                    <a:pt x="3660" y="5257"/>
                    <a:pt x="4145" y="5444"/>
                  </a:cubicBezTo>
                  <a:cubicBezTo>
                    <a:pt x="4818" y="5705"/>
                    <a:pt x="5602" y="5705"/>
                    <a:pt x="6050" y="6489"/>
                  </a:cubicBezTo>
                  <a:lnTo>
                    <a:pt x="6050" y="7983"/>
                  </a:lnTo>
                  <a:cubicBezTo>
                    <a:pt x="5154" y="8916"/>
                    <a:pt x="4967" y="8954"/>
                    <a:pt x="3996" y="9028"/>
                  </a:cubicBezTo>
                  <a:cubicBezTo>
                    <a:pt x="3860" y="9038"/>
                    <a:pt x="3728" y="9043"/>
                    <a:pt x="3599" y="9043"/>
                  </a:cubicBezTo>
                  <a:cubicBezTo>
                    <a:pt x="2201" y="9043"/>
                    <a:pt x="1211" y="8463"/>
                    <a:pt x="972" y="6788"/>
                  </a:cubicBezTo>
                  <a:cubicBezTo>
                    <a:pt x="598" y="6863"/>
                    <a:pt x="300" y="6900"/>
                    <a:pt x="1" y="6975"/>
                  </a:cubicBezTo>
                  <a:cubicBezTo>
                    <a:pt x="150" y="8580"/>
                    <a:pt x="1046" y="9402"/>
                    <a:pt x="2465" y="9775"/>
                  </a:cubicBezTo>
                  <a:cubicBezTo>
                    <a:pt x="2712" y="9842"/>
                    <a:pt x="2985" y="9856"/>
                    <a:pt x="3269" y="9856"/>
                  </a:cubicBezTo>
                  <a:cubicBezTo>
                    <a:pt x="3458" y="9856"/>
                    <a:pt x="3653" y="9850"/>
                    <a:pt x="3847" y="9850"/>
                  </a:cubicBezTo>
                  <a:cubicBezTo>
                    <a:pt x="6274" y="9812"/>
                    <a:pt x="7244" y="8804"/>
                    <a:pt x="7170" y="6415"/>
                  </a:cubicBezTo>
                  <a:cubicBezTo>
                    <a:pt x="7132" y="6340"/>
                    <a:pt x="7095" y="6265"/>
                    <a:pt x="7095" y="6116"/>
                  </a:cubicBezTo>
                  <a:cubicBezTo>
                    <a:pt x="6610" y="5444"/>
                    <a:pt x="5975" y="4996"/>
                    <a:pt x="5116" y="4809"/>
                  </a:cubicBezTo>
                  <a:cubicBezTo>
                    <a:pt x="4220" y="4623"/>
                    <a:pt x="3361" y="4324"/>
                    <a:pt x="2503" y="4062"/>
                  </a:cubicBezTo>
                  <a:cubicBezTo>
                    <a:pt x="2092" y="3913"/>
                    <a:pt x="1718" y="3689"/>
                    <a:pt x="1382" y="3502"/>
                  </a:cubicBezTo>
                  <a:lnTo>
                    <a:pt x="1345" y="3502"/>
                  </a:lnTo>
                  <a:lnTo>
                    <a:pt x="1345" y="1897"/>
                  </a:lnTo>
                  <a:cubicBezTo>
                    <a:pt x="1718" y="1598"/>
                    <a:pt x="2017" y="1299"/>
                    <a:pt x="2316" y="1038"/>
                  </a:cubicBezTo>
                  <a:cubicBezTo>
                    <a:pt x="2764" y="1020"/>
                    <a:pt x="3204" y="968"/>
                    <a:pt x="3639" y="968"/>
                  </a:cubicBezTo>
                  <a:cubicBezTo>
                    <a:pt x="4110" y="968"/>
                    <a:pt x="4576" y="1029"/>
                    <a:pt x="5042" y="1262"/>
                  </a:cubicBezTo>
                  <a:cubicBezTo>
                    <a:pt x="5714" y="1635"/>
                    <a:pt x="5788" y="2345"/>
                    <a:pt x="5975" y="2942"/>
                  </a:cubicBezTo>
                  <a:lnTo>
                    <a:pt x="6610" y="2942"/>
                  </a:lnTo>
                  <a:cubicBezTo>
                    <a:pt x="6684" y="2905"/>
                    <a:pt x="6759" y="2830"/>
                    <a:pt x="6834" y="2793"/>
                  </a:cubicBezTo>
                  <a:cubicBezTo>
                    <a:pt x="6796" y="1449"/>
                    <a:pt x="6087" y="553"/>
                    <a:pt x="4855" y="217"/>
                  </a:cubicBezTo>
                  <a:cubicBezTo>
                    <a:pt x="4338" y="73"/>
                    <a:pt x="3858" y="1"/>
                    <a:pt x="34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  <p:sp>
          <p:nvSpPr>
            <p:cNvPr id="182" name="Google Shape;182;g2b5ad09cf28_0_3082"/>
            <p:cNvSpPr/>
            <p:nvPr/>
          </p:nvSpPr>
          <p:spPr>
            <a:xfrm>
              <a:off x="3480000" y="3025025"/>
              <a:ext cx="187650" cy="241050"/>
            </a:xfrm>
            <a:custGeom>
              <a:avLst/>
              <a:gdLst/>
              <a:ahLst/>
              <a:cxnLst/>
              <a:rect l="l" t="t" r="r" b="b"/>
              <a:pathLst>
                <a:path w="7506" h="9642" extrusionOk="0">
                  <a:moveTo>
                    <a:pt x="7394" y="1"/>
                  </a:moveTo>
                  <a:cubicBezTo>
                    <a:pt x="7021" y="38"/>
                    <a:pt x="6722" y="75"/>
                    <a:pt x="6386" y="113"/>
                  </a:cubicBezTo>
                  <a:lnTo>
                    <a:pt x="6386" y="2913"/>
                  </a:lnTo>
                  <a:cubicBezTo>
                    <a:pt x="6386" y="4108"/>
                    <a:pt x="6423" y="5303"/>
                    <a:pt x="6386" y="6497"/>
                  </a:cubicBezTo>
                  <a:cubicBezTo>
                    <a:pt x="6350" y="7842"/>
                    <a:pt x="5343" y="8784"/>
                    <a:pt x="3840" y="8784"/>
                  </a:cubicBezTo>
                  <a:cubicBezTo>
                    <a:pt x="3757" y="8784"/>
                    <a:pt x="3672" y="8781"/>
                    <a:pt x="3585" y="8775"/>
                  </a:cubicBezTo>
                  <a:cubicBezTo>
                    <a:pt x="2017" y="8700"/>
                    <a:pt x="1158" y="7916"/>
                    <a:pt x="1121" y="6423"/>
                  </a:cubicBezTo>
                  <a:cubicBezTo>
                    <a:pt x="1121" y="4593"/>
                    <a:pt x="1121" y="2764"/>
                    <a:pt x="1121" y="934"/>
                  </a:cubicBezTo>
                  <a:cubicBezTo>
                    <a:pt x="1121" y="635"/>
                    <a:pt x="1084" y="337"/>
                    <a:pt x="1046" y="38"/>
                  </a:cubicBezTo>
                  <a:lnTo>
                    <a:pt x="38" y="38"/>
                  </a:lnTo>
                  <a:cubicBezTo>
                    <a:pt x="38" y="523"/>
                    <a:pt x="38" y="822"/>
                    <a:pt x="38" y="1158"/>
                  </a:cubicBezTo>
                  <a:cubicBezTo>
                    <a:pt x="38" y="2913"/>
                    <a:pt x="1" y="4631"/>
                    <a:pt x="38" y="6385"/>
                  </a:cubicBezTo>
                  <a:cubicBezTo>
                    <a:pt x="76" y="7767"/>
                    <a:pt x="673" y="8887"/>
                    <a:pt x="2055" y="9335"/>
                  </a:cubicBezTo>
                  <a:cubicBezTo>
                    <a:pt x="2652" y="9522"/>
                    <a:pt x="3287" y="9559"/>
                    <a:pt x="3921" y="9634"/>
                  </a:cubicBezTo>
                  <a:cubicBezTo>
                    <a:pt x="4001" y="9639"/>
                    <a:pt x="4081" y="9641"/>
                    <a:pt x="4161" y="9641"/>
                  </a:cubicBezTo>
                  <a:cubicBezTo>
                    <a:pt x="5932" y="9641"/>
                    <a:pt x="7506" y="8444"/>
                    <a:pt x="7506" y="6049"/>
                  </a:cubicBezTo>
                  <a:cubicBezTo>
                    <a:pt x="7469" y="4332"/>
                    <a:pt x="7506" y="2577"/>
                    <a:pt x="7469" y="822"/>
                  </a:cubicBezTo>
                  <a:cubicBezTo>
                    <a:pt x="7469" y="561"/>
                    <a:pt x="7431" y="299"/>
                    <a:pt x="73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  <p:sp>
          <p:nvSpPr>
            <p:cNvPr id="183" name="Google Shape;183;g2b5ad09cf28_0_3082"/>
            <p:cNvSpPr/>
            <p:nvPr/>
          </p:nvSpPr>
          <p:spPr>
            <a:xfrm>
              <a:off x="2140500" y="3020775"/>
              <a:ext cx="198850" cy="245750"/>
            </a:xfrm>
            <a:custGeom>
              <a:avLst/>
              <a:gdLst/>
              <a:ahLst/>
              <a:cxnLst/>
              <a:rect l="l" t="t" r="r" b="b"/>
              <a:pathLst>
                <a:path w="7954" h="9830" extrusionOk="0">
                  <a:moveTo>
                    <a:pt x="4036" y="1"/>
                  </a:moveTo>
                  <a:cubicBezTo>
                    <a:pt x="3757" y="1"/>
                    <a:pt x="3470" y="31"/>
                    <a:pt x="3174" y="96"/>
                  </a:cubicBezTo>
                  <a:cubicBezTo>
                    <a:pt x="1382" y="469"/>
                    <a:pt x="112" y="1739"/>
                    <a:pt x="38" y="3531"/>
                  </a:cubicBezTo>
                  <a:cubicBezTo>
                    <a:pt x="0" y="4502"/>
                    <a:pt x="0" y="5473"/>
                    <a:pt x="75" y="6443"/>
                  </a:cubicBezTo>
                  <a:cubicBezTo>
                    <a:pt x="150" y="7750"/>
                    <a:pt x="785" y="8721"/>
                    <a:pt x="1979" y="9393"/>
                  </a:cubicBezTo>
                  <a:cubicBezTo>
                    <a:pt x="2607" y="9718"/>
                    <a:pt x="3259" y="9829"/>
                    <a:pt x="3908" y="9829"/>
                  </a:cubicBezTo>
                  <a:cubicBezTo>
                    <a:pt x="4378" y="9829"/>
                    <a:pt x="4847" y="9770"/>
                    <a:pt x="5302" y="9692"/>
                  </a:cubicBezTo>
                  <a:cubicBezTo>
                    <a:pt x="6199" y="9505"/>
                    <a:pt x="6833" y="8833"/>
                    <a:pt x="7319" y="8086"/>
                  </a:cubicBezTo>
                  <a:cubicBezTo>
                    <a:pt x="7617" y="7676"/>
                    <a:pt x="7954" y="7190"/>
                    <a:pt x="7580" y="6481"/>
                  </a:cubicBezTo>
                  <a:lnTo>
                    <a:pt x="7580" y="6481"/>
                  </a:lnTo>
                  <a:cubicBezTo>
                    <a:pt x="7319" y="6593"/>
                    <a:pt x="7020" y="6630"/>
                    <a:pt x="6796" y="6817"/>
                  </a:cubicBezTo>
                  <a:cubicBezTo>
                    <a:pt x="6647" y="6929"/>
                    <a:pt x="6609" y="7190"/>
                    <a:pt x="6497" y="7414"/>
                  </a:cubicBezTo>
                  <a:cubicBezTo>
                    <a:pt x="5944" y="8459"/>
                    <a:pt x="5087" y="9024"/>
                    <a:pt x="4030" y="9024"/>
                  </a:cubicBezTo>
                  <a:cubicBezTo>
                    <a:pt x="3803" y="9024"/>
                    <a:pt x="3568" y="8998"/>
                    <a:pt x="3324" y="8945"/>
                  </a:cubicBezTo>
                  <a:cubicBezTo>
                    <a:pt x="2054" y="8684"/>
                    <a:pt x="1158" y="7564"/>
                    <a:pt x="1121" y="6182"/>
                  </a:cubicBezTo>
                  <a:cubicBezTo>
                    <a:pt x="1121" y="5286"/>
                    <a:pt x="1083" y="4427"/>
                    <a:pt x="1121" y="3568"/>
                  </a:cubicBezTo>
                  <a:cubicBezTo>
                    <a:pt x="1195" y="2336"/>
                    <a:pt x="1905" y="1365"/>
                    <a:pt x="2913" y="1029"/>
                  </a:cubicBezTo>
                  <a:cubicBezTo>
                    <a:pt x="3260" y="911"/>
                    <a:pt x="3611" y="854"/>
                    <a:pt x="3953" y="854"/>
                  </a:cubicBezTo>
                  <a:cubicBezTo>
                    <a:pt x="5120" y="854"/>
                    <a:pt x="6185" y="1517"/>
                    <a:pt x="6647" y="2672"/>
                  </a:cubicBezTo>
                  <a:cubicBezTo>
                    <a:pt x="6829" y="3097"/>
                    <a:pt x="6986" y="3349"/>
                    <a:pt x="7458" y="3349"/>
                  </a:cubicBezTo>
                  <a:cubicBezTo>
                    <a:pt x="7567" y="3349"/>
                    <a:pt x="7694" y="3335"/>
                    <a:pt x="7841" y="3307"/>
                  </a:cubicBezTo>
                  <a:cubicBezTo>
                    <a:pt x="7617" y="2224"/>
                    <a:pt x="7319" y="1291"/>
                    <a:pt x="6385" y="731"/>
                  </a:cubicBezTo>
                  <a:cubicBezTo>
                    <a:pt x="5655" y="281"/>
                    <a:pt x="4882" y="1"/>
                    <a:pt x="40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  <p:sp>
          <p:nvSpPr>
            <p:cNvPr id="184" name="Google Shape;184;g2b5ad09cf28_0_3082"/>
            <p:cNvSpPr/>
            <p:nvPr/>
          </p:nvSpPr>
          <p:spPr>
            <a:xfrm>
              <a:off x="3820725" y="3024100"/>
              <a:ext cx="150300" cy="240400"/>
            </a:xfrm>
            <a:custGeom>
              <a:avLst/>
              <a:gdLst/>
              <a:ahLst/>
              <a:cxnLst/>
              <a:rect l="l" t="t" r="r" b="b"/>
              <a:pathLst>
                <a:path w="6012" h="9616" extrusionOk="0">
                  <a:moveTo>
                    <a:pt x="1046" y="0"/>
                  </a:moveTo>
                  <a:cubicBezTo>
                    <a:pt x="560" y="75"/>
                    <a:pt x="299" y="112"/>
                    <a:pt x="0" y="150"/>
                  </a:cubicBezTo>
                  <a:lnTo>
                    <a:pt x="0" y="9372"/>
                  </a:lnTo>
                  <a:cubicBezTo>
                    <a:pt x="615" y="9531"/>
                    <a:pt x="2167" y="9616"/>
                    <a:pt x="3544" y="9616"/>
                  </a:cubicBezTo>
                  <a:cubicBezTo>
                    <a:pt x="4759" y="9616"/>
                    <a:pt x="5837" y="9550"/>
                    <a:pt x="6012" y="9409"/>
                  </a:cubicBezTo>
                  <a:cubicBezTo>
                    <a:pt x="5975" y="9185"/>
                    <a:pt x="5975" y="8924"/>
                    <a:pt x="5937" y="8625"/>
                  </a:cubicBezTo>
                  <a:cubicBezTo>
                    <a:pt x="5557" y="8600"/>
                    <a:pt x="5182" y="8592"/>
                    <a:pt x="4810" y="8592"/>
                  </a:cubicBezTo>
                  <a:cubicBezTo>
                    <a:pt x="4148" y="8592"/>
                    <a:pt x="3497" y="8618"/>
                    <a:pt x="2845" y="8618"/>
                  </a:cubicBezTo>
                  <a:cubicBezTo>
                    <a:pt x="2249" y="8618"/>
                    <a:pt x="1653" y="8596"/>
                    <a:pt x="1046" y="8513"/>
                  </a:cubicBezTo>
                  <a:cubicBezTo>
                    <a:pt x="1046" y="5638"/>
                    <a:pt x="1083" y="2875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  <p:sp>
          <p:nvSpPr>
            <p:cNvPr id="185" name="Google Shape;185;g2b5ad09cf28_0_3082"/>
            <p:cNvSpPr/>
            <p:nvPr/>
          </p:nvSpPr>
          <p:spPr>
            <a:xfrm>
              <a:off x="4061550" y="3025950"/>
              <a:ext cx="179250" cy="238075"/>
            </a:xfrm>
            <a:custGeom>
              <a:avLst/>
              <a:gdLst/>
              <a:ahLst/>
              <a:cxnLst/>
              <a:rect l="l" t="t" r="r" b="b"/>
              <a:pathLst>
                <a:path w="7170" h="9523" extrusionOk="0">
                  <a:moveTo>
                    <a:pt x="75" y="1"/>
                  </a:moveTo>
                  <a:cubicBezTo>
                    <a:pt x="38" y="262"/>
                    <a:pt x="38" y="412"/>
                    <a:pt x="1" y="710"/>
                  </a:cubicBezTo>
                  <a:cubicBezTo>
                    <a:pt x="1083" y="785"/>
                    <a:pt x="2017" y="822"/>
                    <a:pt x="3025" y="860"/>
                  </a:cubicBezTo>
                  <a:cubicBezTo>
                    <a:pt x="3025" y="2428"/>
                    <a:pt x="3025" y="3847"/>
                    <a:pt x="3025" y="5266"/>
                  </a:cubicBezTo>
                  <a:cubicBezTo>
                    <a:pt x="3062" y="6684"/>
                    <a:pt x="2913" y="8066"/>
                    <a:pt x="3137" y="9522"/>
                  </a:cubicBezTo>
                  <a:cubicBezTo>
                    <a:pt x="3510" y="9485"/>
                    <a:pt x="3809" y="9447"/>
                    <a:pt x="4183" y="9410"/>
                  </a:cubicBezTo>
                  <a:lnTo>
                    <a:pt x="4183" y="748"/>
                  </a:lnTo>
                  <a:lnTo>
                    <a:pt x="7170" y="748"/>
                  </a:lnTo>
                  <a:cubicBezTo>
                    <a:pt x="7095" y="412"/>
                    <a:pt x="7058" y="188"/>
                    <a:pt x="70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  <p:sp>
          <p:nvSpPr>
            <p:cNvPr id="186" name="Google Shape;186;g2b5ad09cf28_0_3082"/>
            <p:cNvSpPr/>
            <p:nvPr/>
          </p:nvSpPr>
          <p:spPr>
            <a:xfrm>
              <a:off x="4379875" y="3025950"/>
              <a:ext cx="21475" cy="233400"/>
            </a:xfrm>
            <a:custGeom>
              <a:avLst/>
              <a:gdLst/>
              <a:ahLst/>
              <a:cxnLst/>
              <a:rect l="l" t="t" r="r" b="b"/>
              <a:pathLst>
                <a:path w="859" h="9336" extrusionOk="0">
                  <a:moveTo>
                    <a:pt x="0" y="1"/>
                  </a:moveTo>
                  <a:lnTo>
                    <a:pt x="0" y="9335"/>
                  </a:lnTo>
                  <a:cubicBezTo>
                    <a:pt x="336" y="9298"/>
                    <a:pt x="560" y="9261"/>
                    <a:pt x="821" y="9223"/>
                  </a:cubicBezTo>
                  <a:cubicBezTo>
                    <a:pt x="821" y="7618"/>
                    <a:pt x="821" y="6124"/>
                    <a:pt x="821" y="4631"/>
                  </a:cubicBezTo>
                  <a:cubicBezTo>
                    <a:pt x="821" y="3100"/>
                    <a:pt x="859" y="1532"/>
                    <a:pt x="7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  <p:sp>
          <p:nvSpPr>
            <p:cNvPr id="187" name="Google Shape;187;g2b5ad09cf28_0_3082"/>
            <p:cNvSpPr/>
            <p:nvPr/>
          </p:nvSpPr>
          <p:spPr>
            <a:xfrm>
              <a:off x="1257450" y="2801800"/>
              <a:ext cx="1150" cy="2950"/>
            </a:xfrm>
            <a:custGeom>
              <a:avLst/>
              <a:gdLst/>
              <a:ahLst/>
              <a:cxnLst/>
              <a:rect l="l" t="t" r="r" b="b"/>
              <a:pathLst>
                <a:path w="46" h="118" extrusionOk="0">
                  <a:moveTo>
                    <a:pt x="43" y="1"/>
                  </a:moveTo>
                  <a:cubicBezTo>
                    <a:pt x="40" y="1"/>
                    <a:pt x="20" y="41"/>
                    <a:pt x="0" y="81"/>
                  </a:cubicBezTo>
                  <a:lnTo>
                    <a:pt x="0" y="118"/>
                  </a:lnTo>
                  <a:cubicBezTo>
                    <a:pt x="35" y="31"/>
                    <a:pt x="46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</p:grpSp>
    </p:spTree>
    <p:extLst>
      <p:ext uri="{BB962C8B-B14F-4D97-AF65-F5344CB8AC3E}">
        <p14:creationId xmlns:p14="http://schemas.microsoft.com/office/powerpoint/2010/main" val="2979696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583881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  <a:defRPr sz="3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35403"/>
            <a:ext cx="7886700" cy="293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65" name="Google Shape;65;p15"/>
          <p:cNvGrpSpPr/>
          <p:nvPr/>
        </p:nvGrpSpPr>
        <p:grpSpPr>
          <a:xfrm>
            <a:off x="5693657" y="-44826"/>
            <a:ext cx="4326643" cy="5097569"/>
            <a:chOff x="9420343" y="1223269"/>
            <a:chExt cx="3606564" cy="4249187"/>
          </a:xfrm>
        </p:grpSpPr>
        <p:sp>
          <p:nvSpPr>
            <p:cNvPr id="66" name="Google Shape;66;p15"/>
            <p:cNvSpPr/>
            <p:nvPr/>
          </p:nvSpPr>
          <p:spPr>
            <a:xfrm rot="-5400000">
              <a:off x="9513545" y="2253733"/>
              <a:ext cx="1874524" cy="2060929"/>
            </a:xfrm>
            <a:prstGeom prst="chevron">
              <a:avLst>
                <a:gd name="adj" fmla="val 3983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11152384" y="1223269"/>
              <a:ext cx="1874523" cy="2060929"/>
            </a:xfrm>
            <a:prstGeom prst="chevron">
              <a:avLst>
                <a:gd name="adj" fmla="val 3916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8" name="Google Shape;68;p15"/>
            <p:cNvSpPr/>
            <p:nvPr/>
          </p:nvSpPr>
          <p:spPr>
            <a:xfrm rot="-5400000">
              <a:off x="10725923" y="3504729"/>
              <a:ext cx="1874524" cy="2060929"/>
            </a:xfrm>
            <a:prstGeom prst="chevron">
              <a:avLst>
                <a:gd name="adj" fmla="val 4051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69" name="Google Shape;69;p15"/>
          <p:cNvSpPr/>
          <p:nvPr/>
        </p:nvSpPr>
        <p:spPr>
          <a:xfrm>
            <a:off x="0" y="0"/>
            <a:ext cx="9144000" cy="1400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0" y="4549141"/>
            <a:ext cx="9144000" cy="59436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470939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Staying Independent</a:t>
            </a:r>
            <a:endParaRPr>
              <a:solidFill>
                <a:srgbClr val="7575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2" name="Google Shape;72;p15" descr="A yellow and green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0" y="4696123"/>
            <a:ext cx="749540" cy="307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/>
          <p:nvPr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16"/>
          <p:cNvSpPr/>
          <p:nvPr/>
        </p:nvSpPr>
        <p:spPr>
          <a:xfrm>
            <a:off x="0" y="4549141"/>
            <a:ext cx="9144000" cy="5943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628650" y="1409700"/>
            <a:ext cx="7886700" cy="131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Montserrat ExtraBold"/>
              <a:buNone/>
              <a:defRPr sz="45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470939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Staying Independent</a:t>
            </a:r>
            <a:endParaRPr>
              <a:solidFill>
                <a:srgbClr val="7575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0" y="4696123"/>
            <a:ext cx="749540" cy="30735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/>
          <p:nvPr/>
        </p:nvSpPr>
        <p:spPr>
          <a:xfrm>
            <a:off x="0" y="0"/>
            <a:ext cx="9144000" cy="1400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628650" y="2750344"/>
            <a:ext cx="7886700" cy="92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1371600" lvl="2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1828800" lvl="3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2286000" lvl="4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/>
          <p:nvPr/>
        </p:nvSpPr>
        <p:spPr>
          <a:xfrm>
            <a:off x="0" y="4549141"/>
            <a:ext cx="9144000" cy="59436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628650" y="583881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  <a:defRPr sz="3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628650" y="1335403"/>
            <a:ext cx="7886700" cy="293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ldNum" idx="12"/>
          </p:nvPr>
        </p:nvSpPr>
        <p:spPr>
          <a:xfrm>
            <a:off x="6457950" y="470939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Staying Independent</a:t>
            </a:r>
            <a:endParaRPr>
              <a:solidFill>
                <a:srgbClr val="7575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6" name="Google Shape;86;p17" descr="A yellow and green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0" y="4696123"/>
            <a:ext cx="749540" cy="30736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/>
          <p:nvPr/>
        </p:nvSpPr>
        <p:spPr>
          <a:xfrm>
            <a:off x="0" y="0"/>
            <a:ext cx="9144000" cy="1400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 ExtraBold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400"/>
              <a:buNone/>
              <a:defRPr sz="14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ExtraBold"/>
              <a:buNone/>
              <a:defRPr sz="33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71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9" descr="A city with many tall building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28906" b="2890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>
              <a:alpha val="43921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9"/>
          <p:cNvSpPr txBox="1">
            <a:spLocks noGrp="1"/>
          </p:cNvSpPr>
          <p:nvPr>
            <p:ph type="ctrTitle"/>
          </p:nvPr>
        </p:nvSpPr>
        <p:spPr>
          <a:xfrm>
            <a:off x="1143000" y="1546831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ExtraBold"/>
              <a:buNone/>
            </a:pPr>
            <a:r>
              <a:rPr lang="en" sz="3200" dirty="0">
                <a:solidFill>
                  <a:schemeClr val="lt1"/>
                </a:solidFill>
              </a:rPr>
              <a:t>Organizational Development &amp; Governance</a:t>
            </a:r>
            <a:endParaRPr sz="3200" dirty="0"/>
          </a:p>
        </p:txBody>
      </p:sp>
      <p:sp>
        <p:nvSpPr>
          <p:cNvPr id="170" name="Google Shape;170;p29"/>
          <p:cNvSpPr txBox="1">
            <a:spLocks noGrp="1"/>
          </p:cNvSpPr>
          <p:nvPr>
            <p:ph type="subTitle" idx="1"/>
          </p:nvPr>
        </p:nvSpPr>
        <p:spPr>
          <a:xfrm>
            <a:off x="1143000" y="1954412"/>
            <a:ext cx="6858000" cy="25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">
                <a:solidFill>
                  <a:schemeClr val="lt1"/>
                </a:solidFill>
              </a:rPr>
              <a:t>MPB | </a:t>
            </a: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Leadership</a:t>
            </a:r>
            <a:r>
              <a:rPr lang="en">
                <a:solidFill>
                  <a:schemeClr val="lt1"/>
                </a:solidFill>
              </a:rPr>
              <a:t> Accelerated </a:t>
            </a:r>
            <a:endParaRPr/>
          </a:p>
        </p:txBody>
      </p:sp>
      <p:grpSp>
        <p:nvGrpSpPr>
          <p:cNvPr id="171" name="Google Shape;171;p29"/>
          <p:cNvGrpSpPr/>
          <p:nvPr/>
        </p:nvGrpSpPr>
        <p:grpSpPr>
          <a:xfrm>
            <a:off x="1952625" y="3549254"/>
            <a:ext cx="5238750" cy="535781"/>
            <a:chOff x="3035300" y="4275139"/>
            <a:chExt cx="6985000" cy="714374"/>
          </a:xfrm>
        </p:grpSpPr>
        <p:grpSp>
          <p:nvGrpSpPr>
            <p:cNvPr id="172" name="Google Shape;172;p29"/>
            <p:cNvGrpSpPr/>
            <p:nvPr/>
          </p:nvGrpSpPr>
          <p:grpSpPr>
            <a:xfrm>
              <a:off x="3035300" y="4275139"/>
              <a:ext cx="3060700" cy="714374"/>
              <a:chOff x="2762250" y="4275139"/>
              <a:chExt cx="3060700" cy="714374"/>
            </a:xfrm>
          </p:grpSpPr>
          <p:sp>
            <p:nvSpPr>
              <p:cNvPr id="173" name="Google Shape;173;p29"/>
              <p:cNvSpPr/>
              <p:nvPr/>
            </p:nvSpPr>
            <p:spPr>
              <a:xfrm>
                <a:off x="2762250" y="4275139"/>
                <a:ext cx="3060700" cy="71437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4" name="Google Shape;174;p29"/>
              <p:cNvSpPr txBox="1"/>
              <p:nvPr/>
            </p:nvSpPr>
            <p:spPr>
              <a:xfrm>
                <a:off x="3263901" y="4447660"/>
                <a:ext cx="2057400" cy="379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rgbClr val="FAF8FC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May, 2025</a:t>
                </a:r>
                <a:endParaRPr sz="1100" dirty="0"/>
              </a:p>
            </p:txBody>
          </p:sp>
        </p:grpSp>
        <p:grpSp>
          <p:nvGrpSpPr>
            <p:cNvPr id="175" name="Google Shape;175;p29"/>
            <p:cNvGrpSpPr/>
            <p:nvPr/>
          </p:nvGrpSpPr>
          <p:grpSpPr>
            <a:xfrm>
              <a:off x="6959600" y="4275139"/>
              <a:ext cx="3060700" cy="714374"/>
              <a:chOff x="6527800" y="4275139"/>
              <a:chExt cx="3060700" cy="714374"/>
            </a:xfrm>
          </p:grpSpPr>
          <p:sp>
            <p:nvSpPr>
              <p:cNvPr id="176" name="Google Shape;176;p29"/>
              <p:cNvSpPr/>
              <p:nvPr/>
            </p:nvSpPr>
            <p:spPr>
              <a:xfrm>
                <a:off x="6527800" y="4275139"/>
                <a:ext cx="3060700" cy="71437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7" name="Google Shape;177;p29"/>
              <p:cNvSpPr txBox="1"/>
              <p:nvPr/>
            </p:nvSpPr>
            <p:spPr>
              <a:xfrm>
                <a:off x="6554099" y="4447667"/>
                <a:ext cx="3008100" cy="3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 b="0" i="0" u="none" strike="noStrike" cap="none">
                    <a:solidFill>
                      <a:srgbClr val="FAF8FC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Gary S. Shamis, M. Acc</a:t>
                </a:r>
                <a:endParaRPr sz="1100"/>
              </a:p>
            </p:txBody>
          </p:sp>
        </p:grpSp>
      </p:grpSp>
      <p:pic>
        <p:nvPicPr>
          <p:cNvPr id="178" name="Google Shape;178;p29" descr="A logo with white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77178" y="1055282"/>
            <a:ext cx="1589645" cy="651857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>
            <a:spLocks noGrp="1"/>
          </p:cNvSpPr>
          <p:nvPr>
            <p:ph type="sldNum" idx="12"/>
          </p:nvPr>
        </p:nvSpPr>
        <p:spPr>
          <a:xfrm>
            <a:off x="6457950" y="470939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002060"/>
                </a:solidFill>
              </a:rPr>
              <a:t>Organizational Development &amp; Governance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Google Shape;223;p35">
            <a:extLst>
              <a:ext uri="{FF2B5EF4-FFF2-40B4-BE49-F238E27FC236}">
                <a16:creationId xmlns:a16="http://schemas.microsoft.com/office/drawing/2014/main" id="{6FEA032B-BC2D-8E7F-425F-E95F6F3E82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0723" y="888680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" dirty="0"/>
              <a:t>CHANGE IS </a:t>
            </a:r>
            <a:r>
              <a:rPr lang="en" dirty="0">
                <a:solidFill>
                  <a:srgbClr val="48B0E2"/>
                </a:solidFill>
              </a:rPr>
              <a:t>HARD</a:t>
            </a:r>
            <a:r>
              <a:rPr lang="en" dirty="0"/>
              <a:t>…</a:t>
            </a:r>
            <a:br>
              <a:rPr lang="en" dirty="0"/>
            </a:br>
            <a:r>
              <a:rPr lang="en" dirty="0"/>
              <a:t>CHANGE IS </a:t>
            </a:r>
            <a:r>
              <a:rPr lang="en" dirty="0">
                <a:solidFill>
                  <a:srgbClr val="48B0E2"/>
                </a:solidFill>
              </a:rPr>
              <a:t>CRITICAL</a:t>
            </a:r>
            <a:br>
              <a:rPr lang="en" dirty="0"/>
            </a:br>
            <a:endParaRPr dirty="0"/>
          </a:p>
        </p:txBody>
      </p:sp>
      <p:sp>
        <p:nvSpPr>
          <p:cNvPr id="4" name="Google Shape;223;p35">
            <a:extLst>
              <a:ext uri="{FF2B5EF4-FFF2-40B4-BE49-F238E27FC236}">
                <a16:creationId xmlns:a16="http://schemas.microsoft.com/office/drawing/2014/main" id="{8C1C1040-C619-07EE-F740-B5D45977064A}"/>
              </a:ext>
            </a:extLst>
          </p:cNvPr>
          <p:cNvSpPr txBox="1">
            <a:spLocks/>
          </p:cNvSpPr>
          <p:nvPr/>
        </p:nvSpPr>
        <p:spPr>
          <a:xfrm>
            <a:off x="718704" y="2434676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  <a:defRPr sz="38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/>
              <a:t>SPEED OF CHANGE…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5" name="Google Shape;223;p35">
            <a:extLst>
              <a:ext uri="{FF2B5EF4-FFF2-40B4-BE49-F238E27FC236}">
                <a16:creationId xmlns:a16="http://schemas.microsoft.com/office/drawing/2014/main" id="{3DCCD418-6B21-6662-B9CF-E5DABBA177ED}"/>
              </a:ext>
            </a:extLst>
          </p:cNvPr>
          <p:cNvSpPr txBox="1">
            <a:spLocks/>
          </p:cNvSpPr>
          <p:nvPr/>
        </p:nvSpPr>
        <p:spPr>
          <a:xfrm>
            <a:off x="718704" y="3242918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  <a:defRPr sz="38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/>
              <a:t>ESPECIALLY THE CHANGE PART</a:t>
            </a:r>
          </a:p>
        </p:txBody>
      </p:sp>
    </p:spTree>
    <p:extLst>
      <p:ext uri="{BB962C8B-B14F-4D97-AF65-F5344CB8AC3E}">
        <p14:creationId xmlns:p14="http://schemas.microsoft.com/office/powerpoint/2010/main" val="78203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A03B5-333C-CF68-32B5-C6E7EACE27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EA42A57-D5CA-C949-5C36-4ED268B884E8}"/>
              </a:ext>
            </a:extLst>
          </p:cNvPr>
          <p:cNvSpPr txBox="1">
            <a:spLocks/>
          </p:cNvSpPr>
          <p:nvPr/>
        </p:nvSpPr>
        <p:spPr>
          <a:xfrm>
            <a:off x="3416222" y="1926484"/>
            <a:ext cx="2240006" cy="38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34284" rIns="34284" bIns="3428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○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■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○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■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○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■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4288" indent="0">
              <a:buNone/>
            </a:pPr>
            <a:r>
              <a:rPr lang="en-US" sz="1200" b="1" dirty="0">
                <a:solidFill>
                  <a:schemeClr val="tx1"/>
                </a:solidFill>
              </a:rPr>
              <a:t>April 2-3, 2025</a:t>
            </a:r>
          </a:p>
        </p:txBody>
      </p:sp>
      <p:pic>
        <p:nvPicPr>
          <p:cNvPr id="2052" name="Picture 4" descr="Winning Ways MBP">
            <a:extLst>
              <a:ext uri="{FF2B5EF4-FFF2-40B4-BE49-F238E27FC236}">
                <a16:creationId xmlns:a16="http://schemas.microsoft.com/office/drawing/2014/main" id="{54391AE0-DA53-9C59-E230-59454D191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139" y="1191791"/>
            <a:ext cx="2144316" cy="87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99A0B26-3B30-AE32-D686-8118E0A64BE7}"/>
              </a:ext>
            </a:extLst>
          </p:cNvPr>
          <p:cNvSpPr txBox="1">
            <a:spLocks/>
          </p:cNvSpPr>
          <p:nvPr/>
        </p:nvSpPr>
        <p:spPr>
          <a:xfrm>
            <a:off x="6130409" y="2154876"/>
            <a:ext cx="2551510" cy="1566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34284" rIns="34284" bIns="3428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○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■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○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■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○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■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4288" indent="0">
              <a:buNone/>
            </a:pPr>
            <a:r>
              <a:rPr lang="en-US" sz="1200" dirty="0">
                <a:solidFill>
                  <a:srgbClr val="8DC63F"/>
                </a:solidFill>
              </a:rPr>
              <a:t>Cohort 19:</a:t>
            </a:r>
          </a:p>
          <a:p>
            <a:pPr marL="38100" indent="0">
              <a:buNone/>
            </a:pPr>
            <a:r>
              <a:rPr lang="en-US" sz="1200" b="1" dirty="0">
                <a:solidFill>
                  <a:schemeClr val="tx1"/>
                </a:solidFill>
              </a:rPr>
              <a:t>May 19-21, 2025</a:t>
            </a:r>
            <a:endParaRPr lang="en-US" sz="600" dirty="0">
              <a:solidFill>
                <a:schemeClr val="tx1"/>
              </a:solidFill>
            </a:endParaRPr>
          </a:p>
          <a:p>
            <a:pPr marL="38100" indent="0">
              <a:buNone/>
            </a:pPr>
            <a:r>
              <a:rPr lang="en-US" sz="1200" b="1" dirty="0">
                <a:solidFill>
                  <a:schemeClr val="tx1"/>
                </a:solidFill>
              </a:rPr>
              <a:t>October 20-22, 2025</a:t>
            </a:r>
            <a:endParaRPr lang="en-US" sz="600" dirty="0">
              <a:solidFill>
                <a:schemeClr val="tx1"/>
              </a:solidFill>
            </a:endParaRPr>
          </a:p>
          <a:p>
            <a:pPr marL="14288" indent="0">
              <a:buNone/>
            </a:pPr>
            <a:endParaRPr lang="en-US" sz="1200" b="1" dirty="0"/>
          </a:p>
          <a:p>
            <a:pPr marL="14288" indent="0">
              <a:buNone/>
            </a:pPr>
            <a:r>
              <a:rPr lang="en-US" sz="1200" dirty="0">
                <a:solidFill>
                  <a:srgbClr val="8DC63F"/>
                </a:solidFill>
              </a:rPr>
              <a:t>Cohort 20:</a:t>
            </a:r>
          </a:p>
          <a:p>
            <a:pPr marL="38100" indent="0">
              <a:buNone/>
            </a:pPr>
            <a:r>
              <a:rPr lang="en-US" sz="1200" b="1" dirty="0">
                <a:solidFill>
                  <a:schemeClr val="tx1"/>
                </a:solidFill>
              </a:rPr>
              <a:t>October 20-22, 2025</a:t>
            </a:r>
            <a:endParaRPr lang="en-US" sz="600" dirty="0">
              <a:solidFill>
                <a:schemeClr val="tx1"/>
              </a:solidFill>
            </a:endParaRPr>
          </a:p>
          <a:p>
            <a:pPr marL="38100" indent="0">
              <a:buNone/>
            </a:pPr>
            <a:r>
              <a:rPr lang="en-US" sz="1200" b="1" dirty="0">
                <a:solidFill>
                  <a:schemeClr val="tx1"/>
                </a:solidFill>
              </a:rPr>
              <a:t>Likely May 18-20, 2026</a:t>
            </a:r>
            <a:endParaRPr lang="en-US" sz="1125" dirty="0">
              <a:solidFill>
                <a:schemeClr val="tx1"/>
              </a:solidFill>
            </a:endParaRPr>
          </a:p>
          <a:p>
            <a:pPr marL="14288" indent="0">
              <a:buNone/>
            </a:pPr>
            <a:endParaRPr lang="en-US" sz="1200" b="1" dirty="0"/>
          </a:p>
          <a:p>
            <a:pPr marL="14288" indent="0">
              <a:buNone/>
            </a:pPr>
            <a:r>
              <a:rPr lang="en-US" sz="900" dirty="0"/>
              <a:t>WindingRiverConsulting.com/MPB</a:t>
            </a:r>
          </a:p>
          <a:p>
            <a:pPr marL="14288" indent="0">
              <a:buNone/>
            </a:pPr>
            <a:endParaRPr lang="en-US" sz="1200" b="1" dirty="0"/>
          </a:p>
        </p:txBody>
      </p:sp>
      <p:sp>
        <p:nvSpPr>
          <p:cNvPr id="18" name="Google Shape;401;g2b5ad09cf28_0_2452">
            <a:extLst>
              <a:ext uri="{FF2B5EF4-FFF2-40B4-BE49-F238E27FC236}">
                <a16:creationId xmlns:a16="http://schemas.microsoft.com/office/drawing/2014/main" id="{FBE6CFB2-1710-820D-583A-B5F6D2BE30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9863" y="222016"/>
            <a:ext cx="8032725" cy="651332"/>
          </a:xfrm>
          <a:prstGeom prst="rect">
            <a:avLst/>
          </a:prstGeom>
        </p:spPr>
        <p:txBody>
          <a:bodyPr spcFirstLastPara="1" wrap="square" lIns="34284" tIns="34284" rIns="34284" bIns="34284" anchor="t" anchorCtr="0">
            <a:noAutofit/>
          </a:bodyPr>
          <a:lstStyle/>
          <a:p>
            <a:pPr algn="ctr"/>
            <a:r>
              <a:rPr lang="en-US" sz="3600" dirty="0"/>
              <a:t>2025 WRC Leadership Programs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E1F29BF-8330-ABFD-5FDD-72AC3BB02D2C}"/>
              </a:ext>
            </a:extLst>
          </p:cNvPr>
          <p:cNvSpPr txBox="1">
            <a:spLocks/>
          </p:cNvSpPr>
          <p:nvPr/>
        </p:nvSpPr>
        <p:spPr>
          <a:xfrm>
            <a:off x="405813" y="2154877"/>
            <a:ext cx="2448142" cy="1335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34284" rIns="34284" bIns="3428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○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■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○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■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○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■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4288" indent="0">
              <a:buNone/>
            </a:pPr>
            <a:r>
              <a:rPr lang="en-US" sz="1200" dirty="0">
                <a:solidFill>
                  <a:srgbClr val="8DC63F"/>
                </a:solidFill>
              </a:rPr>
              <a:t>Cohort 2:</a:t>
            </a:r>
          </a:p>
          <a:p>
            <a:pPr marL="14288" indent="0">
              <a:buNone/>
            </a:pPr>
            <a:r>
              <a:rPr lang="en-US" sz="1200" b="1" dirty="0">
                <a:solidFill>
                  <a:schemeClr val="tx1"/>
                </a:solidFill>
              </a:rPr>
              <a:t>May 20-22, 2025</a:t>
            </a:r>
          </a:p>
          <a:p>
            <a:pPr marL="14288" indent="0">
              <a:buNone/>
            </a:pPr>
            <a:endParaRPr lang="en-US" sz="1200" b="1" dirty="0"/>
          </a:p>
          <a:p>
            <a:pPr marL="14288" indent="0">
              <a:buNone/>
            </a:pPr>
            <a:r>
              <a:rPr lang="en-US" sz="1200" dirty="0">
                <a:solidFill>
                  <a:srgbClr val="8DC63F"/>
                </a:solidFill>
              </a:rPr>
              <a:t>Cohort 3:</a:t>
            </a:r>
          </a:p>
          <a:p>
            <a:pPr marL="14288" indent="0">
              <a:buNone/>
            </a:pPr>
            <a:r>
              <a:rPr lang="en-US" sz="1200" b="1" dirty="0">
                <a:solidFill>
                  <a:schemeClr val="tx1"/>
                </a:solidFill>
              </a:rPr>
              <a:t>October 21-23, 2025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CCFE5E0-5867-7C07-46DD-EF3398C32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41" y="1334904"/>
            <a:ext cx="2715723" cy="592944"/>
          </a:xfrm>
          <a:prstGeom prst="rect">
            <a:avLst/>
          </a:prstGeom>
        </p:spPr>
      </p:pic>
      <p:pic>
        <p:nvPicPr>
          <p:cNvPr id="2" name="Picture 2" descr="Digital Deep Dive">
            <a:extLst>
              <a:ext uri="{FF2B5EF4-FFF2-40B4-BE49-F238E27FC236}">
                <a16:creationId xmlns:a16="http://schemas.microsoft.com/office/drawing/2014/main" id="{B62A7CDA-1995-9447-C9CB-96FFE4CAA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759" y="1064133"/>
            <a:ext cx="1923388" cy="76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E09C6-FBB4-B3FB-A7AA-23FA74E54FE8}"/>
              </a:ext>
            </a:extLst>
          </p:cNvPr>
          <p:cNvSpPr txBox="1">
            <a:spLocks/>
          </p:cNvSpPr>
          <p:nvPr/>
        </p:nvSpPr>
        <p:spPr>
          <a:xfrm>
            <a:off x="3025688" y="4694390"/>
            <a:ext cx="2932989" cy="651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34284" rIns="34284" bIns="3428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○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■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○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■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○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■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4288" indent="0">
              <a:buNone/>
            </a:pPr>
            <a:r>
              <a:rPr lang="en-US" sz="9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All events will be at the Loews Chicago O’Hare Hotel</a:t>
            </a:r>
          </a:p>
        </p:txBody>
      </p:sp>
      <p:pic>
        <p:nvPicPr>
          <p:cNvPr id="6" name="Picture 2" descr="Winning Ways Conference 2024 - Leadership Development">
            <a:extLst>
              <a:ext uri="{FF2B5EF4-FFF2-40B4-BE49-F238E27FC236}">
                <a16:creationId xmlns:a16="http://schemas.microsoft.com/office/drawing/2014/main" id="{3ACB0126-D65A-46B3-886F-BE4919161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181" y="2751744"/>
            <a:ext cx="2399642" cy="65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D6B8F7-D35B-BB41-3D26-F5B2415F0675}"/>
              </a:ext>
            </a:extLst>
          </p:cNvPr>
          <p:cNvSpPr txBox="1">
            <a:spLocks/>
          </p:cNvSpPr>
          <p:nvPr/>
        </p:nvSpPr>
        <p:spPr>
          <a:xfrm>
            <a:off x="3372179" y="3490751"/>
            <a:ext cx="2240006" cy="88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34284" rIns="34284" bIns="3428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○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■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○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■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○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■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4288" indent="0">
              <a:buNone/>
            </a:pPr>
            <a:r>
              <a:rPr lang="en-US" sz="1200" b="1" dirty="0">
                <a:solidFill>
                  <a:schemeClr val="tx1"/>
                </a:solidFill>
              </a:rPr>
              <a:t>November 13-14, 2025</a:t>
            </a:r>
          </a:p>
          <a:p>
            <a:pPr marL="14288" indent="0">
              <a:buNone/>
            </a:pPr>
            <a:br>
              <a:rPr lang="en-US" sz="600" dirty="0"/>
            </a:br>
            <a:r>
              <a:rPr lang="en-US" sz="1200" dirty="0">
                <a:solidFill>
                  <a:srgbClr val="8DC63F"/>
                </a:solidFill>
              </a:rPr>
              <a:t>Alumni Reunion</a:t>
            </a:r>
          </a:p>
          <a:p>
            <a:pPr marL="14288" indent="0">
              <a:buNone/>
            </a:pPr>
            <a:r>
              <a:rPr lang="en-US" sz="1200" b="1" dirty="0">
                <a:solidFill>
                  <a:schemeClr val="tx1"/>
                </a:solidFill>
              </a:rPr>
              <a:t>November 12-13, 2025</a:t>
            </a:r>
          </a:p>
        </p:txBody>
      </p:sp>
    </p:spTree>
    <p:extLst>
      <p:ext uri="{BB962C8B-B14F-4D97-AF65-F5344CB8AC3E}">
        <p14:creationId xmlns:p14="http://schemas.microsoft.com/office/powerpoint/2010/main" val="3193604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7"/>
          <p:cNvSpPr/>
          <p:nvPr/>
        </p:nvSpPr>
        <p:spPr>
          <a:xfrm>
            <a:off x="5429940" y="138224"/>
            <a:ext cx="2993970" cy="4421396"/>
          </a:xfrm>
          <a:prstGeom prst="parallelogram">
            <a:avLst>
              <a:gd name="adj" fmla="val 65315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5" name="Google Shape;365;p47"/>
          <p:cNvSpPr txBox="1">
            <a:spLocks noGrp="1"/>
          </p:cNvSpPr>
          <p:nvPr>
            <p:ph type="title"/>
          </p:nvPr>
        </p:nvSpPr>
        <p:spPr>
          <a:xfrm>
            <a:off x="628650" y="583881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366" name="Google Shape;366;p47"/>
          <p:cNvSpPr txBox="1">
            <a:spLocks noGrp="1"/>
          </p:cNvSpPr>
          <p:nvPr>
            <p:ph type="body" idx="1"/>
          </p:nvPr>
        </p:nvSpPr>
        <p:spPr>
          <a:xfrm>
            <a:off x="1084254" y="1335403"/>
            <a:ext cx="4782312" cy="293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CONTACT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"/>
              <a:t>GShamis@WindingRiverConsulting.com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</a:pPr>
            <a:r>
              <a:rPr lang="en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p:</a:t>
            </a:r>
            <a:r>
              <a:rPr lang="en"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"/>
              <a:t>440.723.3653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</a:pPr>
            <a:r>
              <a:rPr lang="en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f:</a:t>
            </a:r>
            <a:r>
              <a:rPr lang="en"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"/>
              <a:t>440.723.3654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SKILLS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"/>
              <a:t>Leader, Speaker, Author, Change Agent</a:t>
            </a:r>
            <a:endParaRPr/>
          </a:p>
        </p:txBody>
      </p:sp>
      <p:sp>
        <p:nvSpPr>
          <p:cNvPr id="367" name="Google Shape;367;p47"/>
          <p:cNvSpPr/>
          <p:nvPr/>
        </p:nvSpPr>
        <p:spPr>
          <a:xfrm>
            <a:off x="707969" y="1362685"/>
            <a:ext cx="279583" cy="2287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436" y="8400"/>
                </a:moveTo>
                <a:lnTo>
                  <a:pt x="18164" y="8400"/>
                </a:lnTo>
                <a:cubicBezTo>
                  <a:pt x="18435" y="8400"/>
                  <a:pt x="18655" y="8132"/>
                  <a:pt x="18655" y="7800"/>
                </a:cubicBezTo>
                <a:cubicBezTo>
                  <a:pt x="18655" y="7468"/>
                  <a:pt x="18435" y="7200"/>
                  <a:pt x="18164" y="7200"/>
                </a:cubicBezTo>
                <a:lnTo>
                  <a:pt x="3436" y="7200"/>
                </a:lnTo>
                <a:cubicBezTo>
                  <a:pt x="3165" y="7200"/>
                  <a:pt x="2945" y="7468"/>
                  <a:pt x="2945" y="7800"/>
                </a:cubicBezTo>
                <a:cubicBezTo>
                  <a:pt x="2945" y="8132"/>
                  <a:pt x="3165" y="8400"/>
                  <a:pt x="3436" y="8400"/>
                </a:cubicBezTo>
                <a:moveTo>
                  <a:pt x="3436" y="10800"/>
                </a:moveTo>
                <a:lnTo>
                  <a:pt x="18164" y="10800"/>
                </a:lnTo>
                <a:cubicBezTo>
                  <a:pt x="18435" y="10800"/>
                  <a:pt x="18655" y="10532"/>
                  <a:pt x="18655" y="10200"/>
                </a:cubicBezTo>
                <a:cubicBezTo>
                  <a:pt x="18655" y="9868"/>
                  <a:pt x="18435" y="9600"/>
                  <a:pt x="18164" y="9600"/>
                </a:cubicBezTo>
                <a:lnTo>
                  <a:pt x="3436" y="9600"/>
                </a:lnTo>
                <a:cubicBezTo>
                  <a:pt x="3165" y="9600"/>
                  <a:pt x="2945" y="9868"/>
                  <a:pt x="2945" y="10200"/>
                </a:cubicBezTo>
                <a:cubicBezTo>
                  <a:pt x="2945" y="10532"/>
                  <a:pt x="3165" y="10800"/>
                  <a:pt x="3436" y="10800"/>
                </a:cubicBezTo>
                <a:moveTo>
                  <a:pt x="3436" y="13200"/>
                </a:moveTo>
                <a:lnTo>
                  <a:pt x="13255" y="13200"/>
                </a:lnTo>
                <a:cubicBezTo>
                  <a:pt x="13526" y="13200"/>
                  <a:pt x="13745" y="12931"/>
                  <a:pt x="13745" y="12601"/>
                </a:cubicBezTo>
                <a:cubicBezTo>
                  <a:pt x="13745" y="12268"/>
                  <a:pt x="13526" y="12000"/>
                  <a:pt x="13255" y="12000"/>
                </a:cubicBezTo>
                <a:lnTo>
                  <a:pt x="3436" y="12000"/>
                </a:lnTo>
                <a:cubicBezTo>
                  <a:pt x="3165" y="12000"/>
                  <a:pt x="2945" y="12268"/>
                  <a:pt x="2945" y="12601"/>
                </a:cubicBezTo>
                <a:cubicBezTo>
                  <a:pt x="2945" y="12931"/>
                  <a:pt x="3165" y="13200"/>
                  <a:pt x="3436" y="13200"/>
                </a:cubicBezTo>
                <a:moveTo>
                  <a:pt x="20618" y="19200"/>
                </a:moveTo>
                <a:lnTo>
                  <a:pt x="18114" y="19200"/>
                </a:lnTo>
                <a:cubicBezTo>
                  <a:pt x="17887" y="17831"/>
                  <a:pt x="16897" y="16800"/>
                  <a:pt x="15709" y="16800"/>
                </a:cubicBezTo>
                <a:cubicBezTo>
                  <a:pt x="14522" y="16800"/>
                  <a:pt x="13532" y="17831"/>
                  <a:pt x="13304" y="19200"/>
                </a:cubicBezTo>
                <a:lnTo>
                  <a:pt x="8296" y="19200"/>
                </a:lnTo>
                <a:cubicBezTo>
                  <a:pt x="8068" y="17831"/>
                  <a:pt x="7078" y="16800"/>
                  <a:pt x="5891" y="16800"/>
                </a:cubicBezTo>
                <a:cubicBezTo>
                  <a:pt x="4703" y="16800"/>
                  <a:pt x="3713" y="17831"/>
                  <a:pt x="3486" y="19200"/>
                </a:cubicBezTo>
                <a:lnTo>
                  <a:pt x="982" y="192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19200"/>
                  <a:pt x="20618" y="1920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9200"/>
                </a:lnTo>
                <a:cubicBezTo>
                  <a:pt x="0" y="19862"/>
                  <a:pt x="440" y="20400"/>
                  <a:pt x="982" y="20400"/>
                </a:cubicBezTo>
                <a:lnTo>
                  <a:pt x="3927" y="20400"/>
                </a:lnTo>
                <a:cubicBezTo>
                  <a:pt x="4199" y="20400"/>
                  <a:pt x="4418" y="20132"/>
                  <a:pt x="4418" y="19800"/>
                </a:cubicBezTo>
                <a:cubicBezTo>
                  <a:pt x="4418" y="18807"/>
                  <a:pt x="5078" y="18000"/>
                  <a:pt x="5891" y="18000"/>
                </a:cubicBezTo>
                <a:cubicBezTo>
                  <a:pt x="6704" y="18000"/>
                  <a:pt x="7364" y="18807"/>
                  <a:pt x="7364" y="19800"/>
                </a:cubicBezTo>
                <a:cubicBezTo>
                  <a:pt x="7364" y="20132"/>
                  <a:pt x="7583" y="20400"/>
                  <a:pt x="7855" y="20400"/>
                </a:cubicBezTo>
                <a:lnTo>
                  <a:pt x="13745" y="20400"/>
                </a:lnTo>
                <a:cubicBezTo>
                  <a:pt x="14017" y="20400"/>
                  <a:pt x="14236" y="20132"/>
                  <a:pt x="14236" y="19800"/>
                </a:cubicBezTo>
                <a:cubicBezTo>
                  <a:pt x="14236" y="18807"/>
                  <a:pt x="14896" y="18000"/>
                  <a:pt x="15709" y="18000"/>
                </a:cubicBezTo>
                <a:cubicBezTo>
                  <a:pt x="16523" y="18000"/>
                  <a:pt x="17182" y="18807"/>
                  <a:pt x="17182" y="19800"/>
                </a:cubicBezTo>
                <a:cubicBezTo>
                  <a:pt x="17182" y="20132"/>
                  <a:pt x="17401" y="20400"/>
                  <a:pt x="17673" y="20400"/>
                </a:cubicBezTo>
                <a:lnTo>
                  <a:pt x="20618" y="20400"/>
                </a:lnTo>
                <a:cubicBezTo>
                  <a:pt x="21160" y="20400"/>
                  <a:pt x="21600" y="19862"/>
                  <a:pt x="21600" y="192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891" y="19200"/>
                </a:moveTo>
                <a:cubicBezTo>
                  <a:pt x="5620" y="19200"/>
                  <a:pt x="5400" y="19468"/>
                  <a:pt x="5400" y="19800"/>
                </a:cubicBezTo>
                <a:lnTo>
                  <a:pt x="5400" y="21000"/>
                </a:lnTo>
                <a:cubicBezTo>
                  <a:pt x="5400" y="21332"/>
                  <a:pt x="5620" y="21600"/>
                  <a:pt x="5891" y="21600"/>
                </a:cubicBezTo>
                <a:cubicBezTo>
                  <a:pt x="6162" y="21600"/>
                  <a:pt x="6382" y="21332"/>
                  <a:pt x="6382" y="21000"/>
                </a:cubicBezTo>
                <a:lnTo>
                  <a:pt x="6382" y="19800"/>
                </a:lnTo>
                <a:cubicBezTo>
                  <a:pt x="6382" y="19468"/>
                  <a:pt x="6162" y="19200"/>
                  <a:pt x="5891" y="19200"/>
                </a:cubicBezTo>
                <a:moveTo>
                  <a:pt x="3436" y="6000"/>
                </a:moveTo>
                <a:lnTo>
                  <a:pt x="18164" y="6000"/>
                </a:lnTo>
                <a:cubicBezTo>
                  <a:pt x="18435" y="6000"/>
                  <a:pt x="18655" y="5732"/>
                  <a:pt x="18655" y="5400"/>
                </a:cubicBezTo>
                <a:cubicBezTo>
                  <a:pt x="18655" y="5069"/>
                  <a:pt x="18435" y="4800"/>
                  <a:pt x="18164" y="4800"/>
                </a:cubicBezTo>
                <a:lnTo>
                  <a:pt x="3436" y="4800"/>
                </a:lnTo>
                <a:cubicBezTo>
                  <a:pt x="3165" y="4800"/>
                  <a:pt x="2945" y="5069"/>
                  <a:pt x="2945" y="5400"/>
                </a:cubicBezTo>
                <a:cubicBezTo>
                  <a:pt x="2945" y="5732"/>
                  <a:pt x="3165" y="6000"/>
                  <a:pt x="3436" y="6000"/>
                </a:cubicBezTo>
                <a:moveTo>
                  <a:pt x="15709" y="19200"/>
                </a:moveTo>
                <a:cubicBezTo>
                  <a:pt x="15438" y="19200"/>
                  <a:pt x="15218" y="19468"/>
                  <a:pt x="15218" y="19800"/>
                </a:cubicBezTo>
                <a:lnTo>
                  <a:pt x="15218" y="21000"/>
                </a:lnTo>
                <a:cubicBezTo>
                  <a:pt x="15218" y="21332"/>
                  <a:pt x="15438" y="21600"/>
                  <a:pt x="15709" y="21600"/>
                </a:cubicBezTo>
                <a:cubicBezTo>
                  <a:pt x="15980" y="21600"/>
                  <a:pt x="16200" y="21332"/>
                  <a:pt x="16200" y="21000"/>
                </a:cubicBezTo>
                <a:lnTo>
                  <a:pt x="16200" y="19800"/>
                </a:lnTo>
                <a:cubicBezTo>
                  <a:pt x="16200" y="19468"/>
                  <a:pt x="15980" y="19200"/>
                  <a:pt x="15709" y="19200"/>
                </a:cubicBezTo>
              </a:path>
            </a:pathLst>
          </a:custGeom>
          <a:solidFill>
            <a:srgbClr val="53585F"/>
          </a:solidFill>
          <a:ln w="12700" cap="flat" cmpd="sng">
            <a:solidFill>
              <a:srgbClr val="8EBF4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4275" tIns="14275" rIns="142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8" name="Google Shape;368;p47"/>
          <p:cNvSpPr/>
          <p:nvPr/>
        </p:nvSpPr>
        <p:spPr>
          <a:xfrm>
            <a:off x="707970" y="3068506"/>
            <a:ext cx="279582" cy="27958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rgbClr val="53585F"/>
          </a:solidFill>
          <a:ln w="12700" cap="flat" cmpd="sng">
            <a:solidFill>
              <a:srgbClr val="8EBF4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4275" tIns="14275" rIns="142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69" name="Google Shape;369;p47" descr="_MG_4974-Edit-web.jpg"/>
          <p:cNvPicPr preferRelativeResize="0"/>
          <p:nvPr/>
        </p:nvPicPr>
        <p:blipFill rotWithShape="1">
          <a:blip r:embed="rId3">
            <a:alphaModFix/>
          </a:blip>
          <a:srcRect l="442" t="4105" r="5800" b="10529"/>
          <a:stretch/>
        </p:blipFill>
        <p:spPr>
          <a:xfrm>
            <a:off x="5625846" y="138224"/>
            <a:ext cx="6071616" cy="4421396"/>
          </a:xfrm>
          <a:prstGeom prst="parallelogram">
            <a:avLst>
              <a:gd name="adj" fmla="val 43654"/>
            </a:avLst>
          </a:prstGeom>
          <a:noFill/>
          <a:ln>
            <a:noFill/>
          </a:ln>
        </p:spPr>
      </p:pic>
      <p:sp>
        <p:nvSpPr>
          <p:cNvPr id="370" name="Google Shape;370;p47"/>
          <p:cNvSpPr txBox="1">
            <a:spLocks noGrp="1"/>
          </p:cNvSpPr>
          <p:nvPr>
            <p:ph type="sldNum" idx="12"/>
          </p:nvPr>
        </p:nvSpPr>
        <p:spPr>
          <a:xfrm>
            <a:off x="6457950" y="470939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Organizational Development &amp; Governance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>
            <a:spLocks noGrp="1"/>
          </p:cNvSpPr>
          <p:nvPr>
            <p:ph type="title"/>
          </p:nvPr>
        </p:nvSpPr>
        <p:spPr>
          <a:xfrm>
            <a:off x="1768774" y="954548"/>
            <a:ext cx="195003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/>
            <a:r>
              <a:rPr lang="en" dirty="0"/>
              <a:t>Begins</a:t>
            </a:r>
            <a:endParaRPr dirty="0"/>
          </a:p>
        </p:txBody>
      </p:sp>
      <p:sp>
        <p:nvSpPr>
          <p:cNvPr id="186" name="Google Shape;186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002060"/>
                </a:solidFill>
              </a:rPr>
              <a:t>Organizational Development &amp; Governance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" name="Google Shape;184;p30">
            <a:extLst>
              <a:ext uri="{FF2B5EF4-FFF2-40B4-BE49-F238E27FC236}">
                <a16:creationId xmlns:a16="http://schemas.microsoft.com/office/drawing/2014/main" id="{8B213E6C-80AB-9ECF-C618-8C13A0E22E73}"/>
              </a:ext>
            </a:extLst>
          </p:cNvPr>
          <p:cNvSpPr txBox="1">
            <a:spLocks/>
          </p:cNvSpPr>
          <p:nvPr/>
        </p:nvSpPr>
        <p:spPr>
          <a:xfrm>
            <a:off x="4962316" y="890247"/>
            <a:ext cx="220460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  <a:defRPr sz="38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/>
              <a:t>Ends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3074DC35-FF21-D1BE-5CF7-EAB5A3020C81}"/>
              </a:ext>
            </a:extLst>
          </p:cNvPr>
          <p:cNvSpPr/>
          <p:nvPr/>
        </p:nvSpPr>
        <p:spPr>
          <a:xfrm>
            <a:off x="2485081" y="1684677"/>
            <a:ext cx="406109" cy="400896"/>
          </a:xfrm>
          <a:custGeom>
            <a:avLst/>
            <a:gdLst/>
            <a:ahLst/>
            <a:cxnLst/>
            <a:rect l="l" t="t" r="r" b="b"/>
            <a:pathLst>
              <a:path w="632460" h="632460">
                <a:moveTo>
                  <a:pt x="316119" y="0"/>
                </a:moveTo>
                <a:lnTo>
                  <a:pt x="269412" y="3430"/>
                </a:lnTo>
                <a:lnTo>
                  <a:pt x="224831" y="13394"/>
                </a:lnTo>
                <a:lnTo>
                  <a:pt x="182864" y="29401"/>
                </a:lnTo>
                <a:lnTo>
                  <a:pt x="144002" y="50963"/>
                </a:lnTo>
                <a:lnTo>
                  <a:pt x="108734" y="77587"/>
                </a:lnTo>
                <a:lnTo>
                  <a:pt x="77549" y="108786"/>
                </a:lnTo>
                <a:lnTo>
                  <a:pt x="50936" y="144068"/>
                </a:lnTo>
                <a:lnTo>
                  <a:pt x="29385" y="182944"/>
                </a:lnTo>
                <a:lnTo>
                  <a:pt x="13386" y="224923"/>
                </a:lnTo>
                <a:lnTo>
                  <a:pt x="3428" y="269515"/>
                </a:lnTo>
                <a:lnTo>
                  <a:pt x="0" y="316231"/>
                </a:lnTo>
                <a:lnTo>
                  <a:pt x="3428" y="362954"/>
                </a:lnTo>
                <a:lnTo>
                  <a:pt x="13386" y="407549"/>
                </a:lnTo>
                <a:lnTo>
                  <a:pt x="29385" y="449528"/>
                </a:lnTo>
                <a:lnTo>
                  <a:pt x="50936" y="488400"/>
                </a:lnTo>
                <a:lnTo>
                  <a:pt x="77549" y="523676"/>
                </a:lnTo>
                <a:lnTo>
                  <a:pt x="108734" y="554868"/>
                </a:lnTo>
                <a:lnTo>
                  <a:pt x="144002" y="581486"/>
                </a:lnTo>
                <a:lnTo>
                  <a:pt x="182864" y="603040"/>
                </a:lnTo>
                <a:lnTo>
                  <a:pt x="224831" y="619042"/>
                </a:lnTo>
                <a:lnTo>
                  <a:pt x="269412" y="629002"/>
                </a:lnTo>
                <a:lnTo>
                  <a:pt x="316119" y="632430"/>
                </a:lnTo>
                <a:lnTo>
                  <a:pt x="362833" y="629002"/>
                </a:lnTo>
                <a:lnTo>
                  <a:pt x="407419" y="619042"/>
                </a:lnTo>
                <a:lnTo>
                  <a:pt x="449388" y="603040"/>
                </a:lnTo>
                <a:lnTo>
                  <a:pt x="488250" y="581486"/>
                </a:lnTo>
                <a:lnTo>
                  <a:pt x="523517" y="554868"/>
                </a:lnTo>
                <a:lnTo>
                  <a:pt x="554700" y="523676"/>
                </a:lnTo>
                <a:lnTo>
                  <a:pt x="581310" y="488400"/>
                </a:lnTo>
                <a:lnTo>
                  <a:pt x="602858" y="449527"/>
                </a:lnTo>
                <a:lnTo>
                  <a:pt x="618854" y="407549"/>
                </a:lnTo>
                <a:lnTo>
                  <a:pt x="628811" y="362954"/>
                </a:lnTo>
                <a:lnTo>
                  <a:pt x="632238" y="316231"/>
                </a:lnTo>
                <a:lnTo>
                  <a:pt x="628811" y="269515"/>
                </a:lnTo>
                <a:lnTo>
                  <a:pt x="618854" y="224923"/>
                </a:lnTo>
                <a:lnTo>
                  <a:pt x="602858" y="182944"/>
                </a:lnTo>
                <a:lnTo>
                  <a:pt x="581310" y="144068"/>
                </a:lnTo>
                <a:lnTo>
                  <a:pt x="554700" y="108786"/>
                </a:lnTo>
                <a:lnTo>
                  <a:pt x="523517" y="77587"/>
                </a:lnTo>
                <a:lnTo>
                  <a:pt x="488250" y="50962"/>
                </a:lnTo>
                <a:lnTo>
                  <a:pt x="449388" y="29401"/>
                </a:lnTo>
                <a:lnTo>
                  <a:pt x="407419" y="13394"/>
                </a:lnTo>
                <a:lnTo>
                  <a:pt x="362833" y="3430"/>
                </a:lnTo>
                <a:lnTo>
                  <a:pt x="316119" y="0"/>
                </a:lnTo>
                <a:close/>
              </a:path>
            </a:pathLst>
          </a:custGeom>
          <a:solidFill>
            <a:srgbClr val="8EBE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E118156F-C974-5C65-6431-F06291C9BB83}"/>
              </a:ext>
            </a:extLst>
          </p:cNvPr>
          <p:cNvSpPr/>
          <p:nvPr/>
        </p:nvSpPr>
        <p:spPr>
          <a:xfrm>
            <a:off x="2264900" y="2154466"/>
            <a:ext cx="892127" cy="1582514"/>
          </a:xfrm>
          <a:custGeom>
            <a:avLst/>
            <a:gdLst/>
            <a:ahLst/>
            <a:cxnLst/>
            <a:rect l="l" t="t" r="r" b="b"/>
            <a:pathLst>
              <a:path w="1737995" h="2844800">
                <a:moveTo>
                  <a:pt x="921488" y="0"/>
                </a:moveTo>
                <a:lnTo>
                  <a:pt x="817168" y="63"/>
                </a:lnTo>
                <a:lnTo>
                  <a:pt x="660689" y="24539"/>
                </a:lnTo>
                <a:lnTo>
                  <a:pt x="516657" y="67157"/>
                </a:lnTo>
                <a:lnTo>
                  <a:pt x="389962" y="130249"/>
                </a:lnTo>
                <a:lnTo>
                  <a:pt x="276604" y="211685"/>
                </a:lnTo>
                <a:lnTo>
                  <a:pt x="246968" y="252202"/>
                </a:lnTo>
                <a:lnTo>
                  <a:pt x="229186" y="298649"/>
                </a:lnTo>
                <a:lnTo>
                  <a:pt x="0" y="1278968"/>
                </a:lnTo>
                <a:lnTo>
                  <a:pt x="8092" y="1328806"/>
                </a:lnTo>
                <a:lnTo>
                  <a:pt x="30600" y="1372193"/>
                </a:lnTo>
                <a:lnTo>
                  <a:pt x="64867" y="1406473"/>
                </a:lnTo>
                <a:lnTo>
                  <a:pt x="108239" y="1428988"/>
                </a:lnTo>
                <a:lnTo>
                  <a:pt x="158059" y="1437084"/>
                </a:lnTo>
                <a:lnTo>
                  <a:pt x="209305" y="1427449"/>
                </a:lnTo>
                <a:lnTo>
                  <a:pt x="253883" y="1401508"/>
                </a:lnTo>
                <a:lnTo>
                  <a:pt x="288088" y="1363708"/>
                </a:lnTo>
                <a:lnTo>
                  <a:pt x="308216" y="1318497"/>
                </a:lnTo>
                <a:lnTo>
                  <a:pt x="474179" y="630693"/>
                </a:lnTo>
                <a:lnTo>
                  <a:pt x="474179" y="2844319"/>
                </a:lnTo>
                <a:lnTo>
                  <a:pt x="790298" y="2844319"/>
                </a:lnTo>
                <a:lnTo>
                  <a:pt x="790298" y="1421272"/>
                </a:lnTo>
                <a:lnTo>
                  <a:pt x="948358" y="1421272"/>
                </a:lnTo>
                <a:lnTo>
                  <a:pt x="948358" y="2844319"/>
                </a:lnTo>
                <a:lnTo>
                  <a:pt x="1264477" y="2844319"/>
                </a:lnTo>
                <a:lnTo>
                  <a:pt x="1264477" y="622787"/>
                </a:lnTo>
                <a:lnTo>
                  <a:pt x="1430440" y="1310591"/>
                </a:lnTo>
                <a:lnTo>
                  <a:pt x="1450568" y="1355802"/>
                </a:lnTo>
                <a:lnTo>
                  <a:pt x="1484773" y="1393602"/>
                </a:lnTo>
                <a:lnTo>
                  <a:pt x="1529351" y="1419543"/>
                </a:lnTo>
                <a:lnTo>
                  <a:pt x="1580597" y="1429178"/>
                </a:lnTo>
                <a:lnTo>
                  <a:pt x="1630417" y="1421082"/>
                </a:lnTo>
                <a:lnTo>
                  <a:pt x="1673789" y="1398567"/>
                </a:lnTo>
                <a:lnTo>
                  <a:pt x="1708056" y="1364287"/>
                </a:lnTo>
                <a:lnTo>
                  <a:pt x="1730564" y="1320900"/>
                </a:lnTo>
                <a:lnTo>
                  <a:pt x="1737422" y="1259327"/>
                </a:lnTo>
                <a:lnTo>
                  <a:pt x="1730753" y="1231533"/>
                </a:lnTo>
                <a:lnTo>
                  <a:pt x="1502061" y="267149"/>
                </a:lnTo>
                <a:lnTo>
                  <a:pt x="1478352" y="222926"/>
                </a:lnTo>
                <a:lnTo>
                  <a:pt x="1376893" y="141639"/>
                </a:lnTo>
                <a:lnTo>
                  <a:pt x="1283993" y="90010"/>
                </a:lnTo>
                <a:lnTo>
                  <a:pt x="1130127" y="29852"/>
                </a:lnTo>
                <a:lnTo>
                  <a:pt x="921488" y="0"/>
                </a:lnTo>
                <a:close/>
              </a:path>
            </a:pathLst>
          </a:custGeom>
          <a:solidFill>
            <a:srgbClr val="8EBE4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6">
            <a:extLst>
              <a:ext uri="{FF2B5EF4-FFF2-40B4-BE49-F238E27FC236}">
                <a16:creationId xmlns:a16="http://schemas.microsoft.com/office/drawing/2014/main" id="{AE843754-C4AD-AA2F-2172-2BAAFFF5F201}"/>
              </a:ext>
            </a:extLst>
          </p:cNvPr>
          <p:cNvGrpSpPr/>
          <p:nvPr/>
        </p:nvGrpSpPr>
        <p:grpSpPr>
          <a:xfrm>
            <a:off x="4839655" y="1515984"/>
            <a:ext cx="2450465" cy="2470661"/>
            <a:chOff x="6895882" y="2607734"/>
            <a:chExt cx="2964815" cy="3307715"/>
          </a:xfrm>
        </p:grpSpPr>
        <p:pic>
          <p:nvPicPr>
            <p:cNvPr id="8" name="object 7">
              <a:extLst>
                <a:ext uri="{FF2B5EF4-FFF2-40B4-BE49-F238E27FC236}">
                  <a16:creationId xmlns:a16="http://schemas.microsoft.com/office/drawing/2014/main" id="{A99B7B67-4A59-5A7B-F5E9-D9AA72C7BD5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10519" y="4862589"/>
              <a:ext cx="187840" cy="187907"/>
            </a:xfrm>
            <a:prstGeom prst="rect">
              <a:avLst/>
            </a:prstGeom>
          </p:spPr>
        </p:pic>
        <p:pic>
          <p:nvPicPr>
            <p:cNvPr id="9" name="object 8">
              <a:extLst>
                <a:ext uri="{FF2B5EF4-FFF2-40B4-BE49-F238E27FC236}">
                  <a16:creationId xmlns:a16="http://schemas.microsoft.com/office/drawing/2014/main" id="{DB749657-47BE-E9B9-76DE-387572F7F17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23768" y="4862589"/>
              <a:ext cx="187871" cy="187907"/>
            </a:xfrm>
            <a:prstGeom prst="rect">
              <a:avLst/>
            </a:prstGeom>
          </p:spPr>
        </p:pic>
        <p:pic>
          <p:nvPicPr>
            <p:cNvPr id="10" name="object 9">
              <a:extLst>
                <a:ext uri="{FF2B5EF4-FFF2-40B4-BE49-F238E27FC236}">
                  <a16:creationId xmlns:a16="http://schemas.microsoft.com/office/drawing/2014/main" id="{CB560A7C-DC0C-72F3-298A-0162610CC64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84022" y="4862589"/>
              <a:ext cx="187840" cy="187907"/>
            </a:xfrm>
            <a:prstGeom prst="rect">
              <a:avLst/>
            </a:prstGeom>
          </p:spPr>
        </p:pic>
        <p:pic>
          <p:nvPicPr>
            <p:cNvPr id="11" name="object 10">
              <a:extLst>
                <a:ext uri="{FF2B5EF4-FFF2-40B4-BE49-F238E27FC236}">
                  <a16:creationId xmlns:a16="http://schemas.microsoft.com/office/drawing/2014/main" id="{4D869E73-C370-3115-5047-1C72F234C8A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57524" y="4862589"/>
              <a:ext cx="187840" cy="187907"/>
            </a:xfrm>
            <a:prstGeom prst="rect">
              <a:avLst/>
            </a:prstGeom>
          </p:spPr>
        </p:pic>
        <p:pic>
          <p:nvPicPr>
            <p:cNvPr id="12" name="object 11">
              <a:extLst>
                <a:ext uri="{FF2B5EF4-FFF2-40B4-BE49-F238E27FC236}">
                  <a16:creationId xmlns:a16="http://schemas.microsoft.com/office/drawing/2014/main" id="{94AE1593-2E95-C4DC-84C9-5A908E68811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97270" y="4862589"/>
              <a:ext cx="187840" cy="187907"/>
            </a:xfrm>
            <a:prstGeom prst="rect">
              <a:avLst/>
            </a:prstGeom>
          </p:spPr>
        </p:pic>
        <p:pic>
          <p:nvPicPr>
            <p:cNvPr id="13" name="object 12">
              <a:extLst>
                <a:ext uri="{FF2B5EF4-FFF2-40B4-BE49-F238E27FC236}">
                  <a16:creationId xmlns:a16="http://schemas.microsoft.com/office/drawing/2014/main" id="{A706C7B5-4962-9F39-ED9C-7AA3CA9D0A4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70773" y="4862589"/>
              <a:ext cx="187840" cy="187907"/>
            </a:xfrm>
            <a:prstGeom prst="rect">
              <a:avLst/>
            </a:prstGeom>
          </p:spPr>
        </p:pic>
        <p:pic>
          <p:nvPicPr>
            <p:cNvPr id="14" name="object 13">
              <a:extLst>
                <a:ext uri="{FF2B5EF4-FFF2-40B4-BE49-F238E27FC236}">
                  <a16:creationId xmlns:a16="http://schemas.microsoft.com/office/drawing/2014/main" id="{EB672070-9D88-45FD-1654-4EB3D124921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44275" y="4862589"/>
              <a:ext cx="187840" cy="187907"/>
            </a:xfrm>
            <a:prstGeom prst="rect">
              <a:avLst/>
            </a:prstGeom>
          </p:spPr>
        </p:pic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CB622166-0C59-9822-7005-56B0214BA7A8}"/>
                </a:ext>
              </a:extLst>
            </p:cNvPr>
            <p:cNvSpPr/>
            <p:nvPr/>
          </p:nvSpPr>
          <p:spPr>
            <a:xfrm>
              <a:off x="6895882" y="5090461"/>
              <a:ext cx="2964815" cy="824865"/>
            </a:xfrm>
            <a:custGeom>
              <a:avLst/>
              <a:gdLst/>
              <a:ahLst/>
              <a:cxnLst/>
              <a:rect l="l" t="t" r="r" b="b"/>
              <a:pathLst>
                <a:path w="2964815" h="824864">
                  <a:moveTo>
                    <a:pt x="2757484" y="0"/>
                  </a:moveTo>
                  <a:lnTo>
                    <a:pt x="2668989" y="4164"/>
                  </a:lnTo>
                  <a:lnTo>
                    <a:pt x="2603713" y="32308"/>
                  </a:lnTo>
                  <a:lnTo>
                    <a:pt x="2554284" y="79887"/>
                  </a:lnTo>
                  <a:lnTo>
                    <a:pt x="2514430" y="227238"/>
                  </a:lnTo>
                  <a:lnTo>
                    <a:pt x="2471133" y="73624"/>
                  </a:lnTo>
                  <a:lnTo>
                    <a:pt x="2424654" y="33823"/>
                  </a:lnTo>
                  <a:lnTo>
                    <a:pt x="2343202" y="904"/>
                  </a:lnTo>
                  <a:lnTo>
                    <a:pt x="2273149" y="563"/>
                  </a:lnTo>
                  <a:lnTo>
                    <a:pt x="2213877" y="19279"/>
                  </a:lnTo>
                  <a:lnTo>
                    <a:pt x="2169095" y="48008"/>
                  </a:lnTo>
                  <a:lnTo>
                    <a:pt x="2138750" y="87435"/>
                  </a:lnTo>
                  <a:lnTo>
                    <a:pt x="2101933" y="223104"/>
                  </a:lnTo>
                  <a:lnTo>
                    <a:pt x="2058323" y="72152"/>
                  </a:lnTo>
                  <a:lnTo>
                    <a:pt x="2011993" y="32296"/>
                  </a:lnTo>
                  <a:lnTo>
                    <a:pt x="1930247" y="152"/>
                  </a:lnTo>
                  <a:lnTo>
                    <a:pt x="1842492" y="4164"/>
                  </a:lnTo>
                  <a:lnTo>
                    <a:pt x="1777216" y="32308"/>
                  </a:lnTo>
                  <a:lnTo>
                    <a:pt x="1727786" y="79888"/>
                  </a:lnTo>
                  <a:lnTo>
                    <a:pt x="1687933" y="227238"/>
                  </a:lnTo>
                  <a:lnTo>
                    <a:pt x="1644636" y="73624"/>
                  </a:lnTo>
                  <a:lnTo>
                    <a:pt x="1598157" y="33823"/>
                  </a:lnTo>
                  <a:lnTo>
                    <a:pt x="1516704" y="904"/>
                  </a:lnTo>
                  <a:lnTo>
                    <a:pt x="1446652" y="563"/>
                  </a:lnTo>
                  <a:lnTo>
                    <a:pt x="1387379" y="19279"/>
                  </a:lnTo>
                  <a:lnTo>
                    <a:pt x="1342597" y="48008"/>
                  </a:lnTo>
                  <a:lnTo>
                    <a:pt x="1312252" y="87435"/>
                  </a:lnTo>
                  <a:lnTo>
                    <a:pt x="1275435" y="223104"/>
                  </a:lnTo>
                  <a:lnTo>
                    <a:pt x="1231825" y="72152"/>
                  </a:lnTo>
                  <a:lnTo>
                    <a:pt x="1185495" y="32296"/>
                  </a:lnTo>
                  <a:lnTo>
                    <a:pt x="1103749" y="152"/>
                  </a:lnTo>
                  <a:lnTo>
                    <a:pt x="1015994" y="4164"/>
                  </a:lnTo>
                  <a:lnTo>
                    <a:pt x="950718" y="32308"/>
                  </a:lnTo>
                  <a:lnTo>
                    <a:pt x="901289" y="79888"/>
                  </a:lnTo>
                  <a:lnTo>
                    <a:pt x="861435" y="227238"/>
                  </a:lnTo>
                  <a:lnTo>
                    <a:pt x="818138" y="73624"/>
                  </a:lnTo>
                  <a:lnTo>
                    <a:pt x="771659" y="33823"/>
                  </a:lnTo>
                  <a:lnTo>
                    <a:pt x="690207" y="904"/>
                  </a:lnTo>
                  <a:lnTo>
                    <a:pt x="620154" y="563"/>
                  </a:lnTo>
                  <a:lnTo>
                    <a:pt x="560882" y="19279"/>
                  </a:lnTo>
                  <a:lnTo>
                    <a:pt x="516100" y="48009"/>
                  </a:lnTo>
                  <a:lnTo>
                    <a:pt x="485755" y="87435"/>
                  </a:lnTo>
                  <a:lnTo>
                    <a:pt x="448938" y="223104"/>
                  </a:lnTo>
                  <a:lnTo>
                    <a:pt x="405328" y="72152"/>
                  </a:lnTo>
                  <a:lnTo>
                    <a:pt x="358998" y="32296"/>
                  </a:lnTo>
                  <a:lnTo>
                    <a:pt x="277264" y="152"/>
                  </a:lnTo>
                  <a:lnTo>
                    <a:pt x="189510" y="4165"/>
                  </a:lnTo>
                  <a:lnTo>
                    <a:pt x="124221" y="32308"/>
                  </a:lnTo>
                  <a:lnTo>
                    <a:pt x="74791" y="79888"/>
                  </a:lnTo>
                  <a:lnTo>
                    <a:pt x="0" y="360652"/>
                  </a:lnTo>
                  <a:lnTo>
                    <a:pt x="5599" y="388870"/>
                  </a:lnTo>
                  <a:lnTo>
                    <a:pt x="29490" y="404873"/>
                  </a:lnTo>
                  <a:lnTo>
                    <a:pt x="55753" y="400496"/>
                  </a:lnTo>
                  <a:lnTo>
                    <a:pt x="72506" y="379819"/>
                  </a:lnTo>
                  <a:lnTo>
                    <a:pt x="129609" y="164477"/>
                  </a:lnTo>
                  <a:lnTo>
                    <a:pt x="129609" y="282483"/>
                  </a:lnTo>
                  <a:lnTo>
                    <a:pt x="64992" y="523756"/>
                  </a:lnTo>
                  <a:lnTo>
                    <a:pt x="129609" y="523756"/>
                  </a:lnTo>
                  <a:lnTo>
                    <a:pt x="129609" y="824410"/>
                  </a:lnTo>
                  <a:lnTo>
                    <a:pt x="204746" y="824410"/>
                  </a:lnTo>
                  <a:lnTo>
                    <a:pt x="204745" y="523756"/>
                  </a:lnTo>
                  <a:lnTo>
                    <a:pt x="279882" y="523756"/>
                  </a:lnTo>
                  <a:lnTo>
                    <a:pt x="279882" y="824410"/>
                  </a:lnTo>
                  <a:lnTo>
                    <a:pt x="355018" y="824410"/>
                  </a:lnTo>
                  <a:lnTo>
                    <a:pt x="355018" y="523756"/>
                  </a:lnTo>
                  <a:lnTo>
                    <a:pt x="419635" y="523756"/>
                  </a:lnTo>
                  <a:lnTo>
                    <a:pt x="355018" y="282483"/>
                  </a:lnTo>
                  <a:lnTo>
                    <a:pt x="355018" y="161847"/>
                  </a:lnTo>
                  <a:lnTo>
                    <a:pt x="418928" y="393295"/>
                  </a:lnTo>
                  <a:lnTo>
                    <a:pt x="443178" y="407833"/>
                  </a:lnTo>
                  <a:lnTo>
                    <a:pt x="467553" y="403341"/>
                  </a:lnTo>
                  <a:lnTo>
                    <a:pt x="485379" y="379819"/>
                  </a:lnTo>
                  <a:lnTo>
                    <a:pt x="542858" y="161846"/>
                  </a:lnTo>
                  <a:lnTo>
                    <a:pt x="542858" y="824410"/>
                  </a:lnTo>
                  <a:lnTo>
                    <a:pt x="617994" y="824410"/>
                  </a:lnTo>
                  <a:lnTo>
                    <a:pt x="617994" y="411011"/>
                  </a:lnTo>
                  <a:lnTo>
                    <a:pt x="693130" y="411011"/>
                  </a:lnTo>
                  <a:lnTo>
                    <a:pt x="693130" y="824410"/>
                  </a:lnTo>
                  <a:lnTo>
                    <a:pt x="768267" y="824410"/>
                  </a:lnTo>
                  <a:lnTo>
                    <a:pt x="768266" y="164101"/>
                  </a:lnTo>
                  <a:lnTo>
                    <a:pt x="828325" y="394451"/>
                  </a:lnTo>
                  <a:lnTo>
                    <a:pt x="848325" y="414448"/>
                  </a:lnTo>
                  <a:lnTo>
                    <a:pt x="877565" y="414448"/>
                  </a:lnTo>
                  <a:lnTo>
                    <a:pt x="897555" y="394451"/>
                  </a:lnTo>
                  <a:lnTo>
                    <a:pt x="956107" y="164101"/>
                  </a:lnTo>
                  <a:lnTo>
                    <a:pt x="956107" y="282483"/>
                  </a:lnTo>
                  <a:lnTo>
                    <a:pt x="891490" y="523756"/>
                  </a:lnTo>
                  <a:lnTo>
                    <a:pt x="956107" y="523756"/>
                  </a:lnTo>
                  <a:lnTo>
                    <a:pt x="956107" y="824410"/>
                  </a:lnTo>
                  <a:lnTo>
                    <a:pt x="1031243" y="824410"/>
                  </a:lnTo>
                  <a:lnTo>
                    <a:pt x="1031243" y="523756"/>
                  </a:lnTo>
                  <a:lnTo>
                    <a:pt x="1106379" y="523756"/>
                  </a:lnTo>
                  <a:lnTo>
                    <a:pt x="1106379" y="824410"/>
                  </a:lnTo>
                  <a:lnTo>
                    <a:pt x="1181515" y="824410"/>
                  </a:lnTo>
                  <a:lnTo>
                    <a:pt x="1181515" y="523756"/>
                  </a:lnTo>
                  <a:lnTo>
                    <a:pt x="1246132" y="523756"/>
                  </a:lnTo>
                  <a:lnTo>
                    <a:pt x="1181515" y="282483"/>
                  </a:lnTo>
                  <a:lnTo>
                    <a:pt x="1181515" y="161846"/>
                  </a:lnTo>
                  <a:lnTo>
                    <a:pt x="1245425" y="393295"/>
                  </a:lnTo>
                  <a:lnTo>
                    <a:pt x="1269675" y="407833"/>
                  </a:lnTo>
                  <a:lnTo>
                    <a:pt x="1294051" y="403341"/>
                  </a:lnTo>
                  <a:lnTo>
                    <a:pt x="1311876" y="379819"/>
                  </a:lnTo>
                  <a:lnTo>
                    <a:pt x="1369356" y="161846"/>
                  </a:lnTo>
                  <a:lnTo>
                    <a:pt x="1369356" y="824410"/>
                  </a:lnTo>
                  <a:lnTo>
                    <a:pt x="1444492" y="824410"/>
                  </a:lnTo>
                  <a:lnTo>
                    <a:pt x="1444492" y="411011"/>
                  </a:lnTo>
                  <a:lnTo>
                    <a:pt x="1519628" y="411011"/>
                  </a:lnTo>
                  <a:lnTo>
                    <a:pt x="1519628" y="824410"/>
                  </a:lnTo>
                  <a:lnTo>
                    <a:pt x="1594764" y="824410"/>
                  </a:lnTo>
                  <a:lnTo>
                    <a:pt x="1594764" y="164101"/>
                  </a:lnTo>
                  <a:lnTo>
                    <a:pt x="1654823" y="394451"/>
                  </a:lnTo>
                  <a:lnTo>
                    <a:pt x="1674822" y="414448"/>
                  </a:lnTo>
                  <a:lnTo>
                    <a:pt x="1704062" y="414448"/>
                  </a:lnTo>
                  <a:lnTo>
                    <a:pt x="1724052" y="394450"/>
                  </a:lnTo>
                  <a:lnTo>
                    <a:pt x="1782604" y="164101"/>
                  </a:lnTo>
                  <a:lnTo>
                    <a:pt x="1782604" y="282483"/>
                  </a:lnTo>
                  <a:lnTo>
                    <a:pt x="1717987" y="523756"/>
                  </a:lnTo>
                  <a:lnTo>
                    <a:pt x="1782604" y="523756"/>
                  </a:lnTo>
                  <a:lnTo>
                    <a:pt x="1782604" y="824410"/>
                  </a:lnTo>
                  <a:lnTo>
                    <a:pt x="1857741" y="824410"/>
                  </a:lnTo>
                  <a:lnTo>
                    <a:pt x="1857740" y="523756"/>
                  </a:lnTo>
                  <a:lnTo>
                    <a:pt x="1932877" y="523756"/>
                  </a:lnTo>
                  <a:lnTo>
                    <a:pt x="1932877" y="824410"/>
                  </a:lnTo>
                  <a:lnTo>
                    <a:pt x="2008013" y="824410"/>
                  </a:lnTo>
                  <a:lnTo>
                    <a:pt x="2008013" y="523756"/>
                  </a:lnTo>
                  <a:lnTo>
                    <a:pt x="2072630" y="523756"/>
                  </a:lnTo>
                  <a:lnTo>
                    <a:pt x="2008013" y="282483"/>
                  </a:lnTo>
                  <a:lnTo>
                    <a:pt x="2008013" y="161846"/>
                  </a:lnTo>
                  <a:lnTo>
                    <a:pt x="2071923" y="393295"/>
                  </a:lnTo>
                  <a:lnTo>
                    <a:pt x="2096173" y="407833"/>
                  </a:lnTo>
                  <a:lnTo>
                    <a:pt x="2120548" y="403341"/>
                  </a:lnTo>
                  <a:lnTo>
                    <a:pt x="2138374" y="379819"/>
                  </a:lnTo>
                  <a:lnTo>
                    <a:pt x="2195853" y="161846"/>
                  </a:lnTo>
                  <a:lnTo>
                    <a:pt x="2195853" y="824410"/>
                  </a:lnTo>
                  <a:lnTo>
                    <a:pt x="2270989" y="824410"/>
                  </a:lnTo>
                  <a:lnTo>
                    <a:pt x="2270989" y="411011"/>
                  </a:lnTo>
                  <a:lnTo>
                    <a:pt x="2346125" y="411011"/>
                  </a:lnTo>
                  <a:lnTo>
                    <a:pt x="2346125" y="824410"/>
                  </a:lnTo>
                  <a:lnTo>
                    <a:pt x="2421262" y="824410"/>
                  </a:lnTo>
                  <a:lnTo>
                    <a:pt x="2421261" y="164101"/>
                  </a:lnTo>
                  <a:lnTo>
                    <a:pt x="2481320" y="394450"/>
                  </a:lnTo>
                  <a:lnTo>
                    <a:pt x="2501320" y="414448"/>
                  </a:lnTo>
                  <a:lnTo>
                    <a:pt x="2530560" y="414448"/>
                  </a:lnTo>
                  <a:lnTo>
                    <a:pt x="2550550" y="394450"/>
                  </a:lnTo>
                  <a:lnTo>
                    <a:pt x="2609102" y="164101"/>
                  </a:lnTo>
                  <a:lnTo>
                    <a:pt x="2609102" y="282483"/>
                  </a:lnTo>
                  <a:lnTo>
                    <a:pt x="2544485" y="523756"/>
                  </a:lnTo>
                  <a:lnTo>
                    <a:pt x="2609102" y="523756"/>
                  </a:lnTo>
                  <a:lnTo>
                    <a:pt x="2609102" y="824410"/>
                  </a:lnTo>
                  <a:lnTo>
                    <a:pt x="2684238" y="824410"/>
                  </a:lnTo>
                  <a:lnTo>
                    <a:pt x="2684238" y="523755"/>
                  </a:lnTo>
                  <a:lnTo>
                    <a:pt x="2759405" y="523755"/>
                  </a:lnTo>
                  <a:lnTo>
                    <a:pt x="2759405" y="824410"/>
                  </a:lnTo>
                  <a:lnTo>
                    <a:pt x="2834542" y="824410"/>
                  </a:lnTo>
                  <a:lnTo>
                    <a:pt x="2834542" y="523755"/>
                  </a:lnTo>
                  <a:lnTo>
                    <a:pt x="2899033" y="523755"/>
                  </a:lnTo>
                  <a:lnTo>
                    <a:pt x="2834541" y="282483"/>
                  </a:lnTo>
                  <a:lnTo>
                    <a:pt x="2834541" y="161846"/>
                  </a:lnTo>
                  <a:lnTo>
                    <a:pt x="2897400" y="391369"/>
                  </a:lnTo>
                  <a:lnTo>
                    <a:pt x="2917064" y="405908"/>
                  </a:lnTo>
                  <a:lnTo>
                    <a:pt x="2944193" y="404273"/>
                  </a:lnTo>
                  <a:lnTo>
                    <a:pt x="2963525" y="383715"/>
                  </a:lnTo>
                  <a:lnTo>
                    <a:pt x="2964777" y="360652"/>
                  </a:lnTo>
                  <a:lnTo>
                    <a:pt x="2886198" y="72152"/>
                  </a:lnTo>
                  <a:lnTo>
                    <a:pt x="2839981" y="32296"/>
                  </a:lnTo>
                  <a:lnTo>
                    <a:pt x="2757484" y="0"/>
                  </a:lnTo>
                  <a:close/>
                </a:path>
              </a:pathLst>
            </a:custGeom>
            <a:solidFill>
              <a:srgbClr val="297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5">
              <a:extLst>
                <a:ext uri="{FF2B5EF4-FFF2-40B4-BE49-F238E27FC236}">
                  <a16:creationId xmlns:a16="http://schemas.microsoft.com/office/drawing/2014/main" id="{6A901D1E-2BD4-29BC-4278-95638B396CF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10519" y="3735146"/>
              <a:ext cx="187840" cy="187907"/>
            </a:xfrm>
            <a:prstGeom prst="rect">
              <a:avLst/>
            </a:prstGeom>
          </p:spPr>
        </p:pic>
        <p:pic>
          <p:nvPicPr>
            <p:cNvPr id="17" name="object 16">
              <a:extLst>
                <a:ext uri="{FF2B5EF4-FFF2-40B4-BE49-F238E27FC236}">
                  <a16:creationId xmlns:a16="http://schemas.microsoft.com/office/drawing/2014/main" id="{F36AA197-94D7-E233-DD52-0E162A63F63F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84021" y="3735146"/>
              <a:ext cx="187840" cy="187907"/>
            </a:xfrm>
            <a:prstGeom prst="rect">
              <a:avLst/>
            </a:prstGeom>
          </p:spPr>
        </p:pic>
        <p:pic>
          <p:nvPicPr>
            <p:cNvPr id="18" name="object 17">
              <a:extLst>
                <a:ext uri="{FF2B5EF4-FFF2-40B4-BE49-F238E27FC236}">
                  <a16:creationId xmlns:a16="http://schemas.microsoft.com/office/drawing/2014/main" id="{48581416-DD04-674D-35A6-339FCF8B118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57524" y="3735146"/>
              <a:ext cx="187840" cy="187907"/>
            </a:xfrm>
            <a:prstGeom prst="rect">
              <a:avLst/>
            </a:prstGeom>
          </p:spPr>
        </p:pic>
        <p:pic>
          <p:nvPicPr>
            <p:cNvPr id="19" name="object 18">
              <a:extLst>
                <a:ext uri="{FF2B5EF4-FFF2-40B4-BE49-F238E27FC236}">
                  <a16:creationId xmlns:a16="http://schemas.microsoft.com/office/drawing/2014/main" id="{F332F7B0-1773-D58D-338F-3C5B64DE0B27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97270" y="3735146"/>
              <a:ext cx="187840" cy="187907"/>
            </a:xfrm>
            <a:prstGeom prst="rect">
              <a:avLst/>
            </a:prstGeom>
          </p:spPr>
        </p:pic>
        <p:pic>
          <p:nvPicPr>
            <p:cNvPr id="20" name="object 19">
              <a:extLst>
                <a:ext uri="{FF2B5EF4-FFF2-40B4-BE49-F238E27FC236}">
                  <a16:creationId xmlns:a16="http://schemas.microsoft.com/office/drawing/2014/main" id="{73B5AE0F-647D-2D9D-991F-FF2D3EBE0C8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70773" y="3735146"/>
              <a:ext cx="187840" cy="187907"/>
            </a:xfrm>
            <a:prstGeom prst="rect">
              <a:avLst/>
            </a:prstGeom>
          </p:spPr>
        </p:pic>
        <p:sp>
          <p:nvSpPr>
            <p:cNvPr id="21" name="object 20">
              <a:extLst>
                <a:ext uri="{FF2B5EF4-FFF2-40B4-BE49-F238E27FC236}">
                  <a16:creationId xmlns:a16="http://schemas.microsoft.com/office/drawing/2014/main" id="{8500F7BA-187C-4873-3131-D4BC27F22175}"/>
                </a:ext>
              </a:extLst>
            </p:cNvPr>
            <p:cNvSpPr/>
            <p:nvPr/>
          </p:nvSpPr>
          <p:spPr>
            <a:xfrm>
              <a:off x="7307908" y="3961385"/>
              <a:ext cx="2140585" cy="826135"/>
            </a:xfrm>
            <a:custGeom>
              <a:avLst/>
              <a:gdLst/>
              <a:ahLst/>
              <a:cxnLst/>
              <a:rect l="l" t="t" r="r" b="b"/>
              <a:pathLst>
                <a:path w="2140584" h="826135">
                  <a:moveTo>
                    <a:pt x="1931868" y="1657"/>
                  </a:moveTo>
                  <a:lnTo>
                    <a:pt x="1861123" y="2197"/>
                  </a:lnTo>
                  <a:lnTo>
                    <a:pt x="1801851" y="20913"/>
                  </a:lnTo>
                  <a:lnTo>
                    <a:pt x="1757068" y="49642"/>
                  </a:lnTo>
                  <a:lnTo>
                    <a:pt x="1728977" y="81427"/>
                  </a:lnTo>
                  <a:lnTo>
                    <a:pt x="1689907" y="224738"/>
                  </a:lnTo>
                  <a:lnTo>
                    <a:pt x="1646296" y="73786"/>
                  </a:lnTo>
                  <a:lnTo>
                    <a:pt x="1621490" y="49528"/>
                  </a:lnTo>
                  <a:lnTo>
                    <a:pt x="1576734" y="21004"/>
                  </a:lnTo>
                  <a:lnTo>
                    <a:pt x="1518220" y="1774"/>
                  </a:lnTo>
                  <a:lnTo>
                    <a:pt x="1447862" y="2150"/>
                  </a:lnTo>
                  <a:lnTo>
                    <a:pt x="1388547" y="20948"/>
                  </a:lnTo>
                  <a:lnTo>
                    <a:pt x="1343586" y="49677"/>
                  </a:lnTo>
                  <a:lnTo>
                    <a:pt x="1315760" y="81521"/>
                  </a:lnTo>
                  <a:lnTo>
                    <a:pt x="1275906" y="228872"/>
                  </a:lnTo>
                  <a:lnTo>
                    <a:pt x="1232609" y="75258"/>
                  </a:lnTo>
                  <a:lnTo>
                    <a:pt x="1207754" y="51049"/>
                  </a:lnTo>
                  <a:lnTo>
                    <a:pt x="1162810" y="22525"/>
                  </a:lnTo>
                  <a:lnTo>
                    <a:pt x="1104678" y="2538"/>
                  </a:lnTo>
                  <a:lnTo>
                    <a:pt x="1052256" y="0"/>
                  </a:lnTo>
                  <a:lnTo>
                    <a:pt x="1000157" y="10900"/>
                  </a:lnTo>
                  <a:lnTo>
                    <a:pt x="952070" y="33883"/>
                  </a:lnTo>
                  <a:lnTo>
                    <a:pt x="906205" y="74287"/>
                  </a:lnTo>
                  <a:lnTo>
                    <a:pt x="863409" y="224738"/>
                  </a:lnTo>
                  <a:lnTo>
                    <a:pt x="819799" y="73786"/>
                  </a:lnTo>
                  <a:lnTo>
                    <a:pt x="794993" y="49528"/>
                  </a:lnTo>
                  <a:lnTo>
                    <a:pt x="750237" y="21004"/>
                  </a:lnTo>
                  <a:lnTo>
                    <a:pt x="691723" y="1774"/>
                  </a:lnTo>
                  <a:lnTo>
                    <a:pt x="621365" y="2150"/>
                  </a:lnTo>
                  <a:lnTo>
                    <a:pt x="562050" y="20948"/>
                  </a:lnTo>
                  <a:lnTo>
                    <a:pt x="517089" y="49678"/>
                  </a:lnTo>
                  <a:lnTo>
                    <a:pt x="489262" y="81521"/>
                  </a:lnTo>
                  <a:lnTo>
                    <a:pt x="449409" y="228872"/>
                  </a:lnTo>
                  <a:lnTo>
                    <a:pt x="406112" y="75258"/>
                  </a:lnTo>
                  <a:lnTo>
                    <a:pt x="381257" y="51049"/>
                  </a:lnTo>
                  <a:lnTo>
                    <a:pt x="336313" y="22525"/>
                  </a:lnTo>
                  <a:lnTo>
                    <a:pt x="278181" y="2538"/>
                  </a:lnTo>
                  <a:lnTo>
                    <a:pt x="225759" y="0"/>
                  </a:lnTo>
                  <a:lnTo>
                    <a:pt x="173659" y="10900"/>
                  </a:lnTo>
                  <a:lnTo>
                    <a:pt x="125572" y="33883"/>
                  </a:lnTo>
                  <a:lnTo>
                    <a:pt x="79708" y="74287"/>
                  </a:lnTo>
                  <a:lnTo>
                    <a:pt x="846" y="363789"/>
                  </a:lnTo>
                  <a:lnTo>
                    <a:pt x="0" y="378647"/>
                  </a:lnTo>
                  <a:lnTo>
                    <a:pt x="4732" y="392222"/>
                  </a:lnTo>
                  <a:lnTo>
                    <a:pt x="14190" y="403043"/>
                  </a:lnTo>
                  <a:lnTo>
                    <a:pt x="27520" y="409639"/>
                  </a:lnTo>
                  <a:lnTo>
                    <a:pt x="49893" y="407918"/>
                  </a:lnTo>
                  <a:lnTo>
                    <a:pt x="69540" y="393379"/>
                  </a:lnTo>
                  <a:lnTo>
                    <a:pt x="74855" y="381828"/>
                  </a:lnTo>
                  <a:lnTo>
                    <a:pt x="130832" y="163480"/>
                  </a:lnTo>
                  <a:lnTo>
                    <a:pt x="130832" y="826041"/>
                  </a:lnTo>
                  <a:lnTo>
                    <a:pt x="205968" y="826041"/>
                  </a:lnTo>
                  <a:lnTo>
                    <a:pt x="205968" y="412645"/>
                  </a:lnTo>
                  <a:lnTo>
                    <a:pt x="281104" y="412645"/>
                  </a:lnTo>
                  <a:lnTo>
                    <a:pt x="281104" y="826041"/>
                  </a:lnTo>
                  <a:lnTo>
                    <a:pt x="356240" y="826041"/>
                  </a:lnTo>
                  <a:lnTo>
                    <a:pt x="356240" y="165735"/>
                  </a:lnTo>
                  <a:lnTo>
                    <a:pt x="416299" y="396084"/>
                  </a:lnTo>
                  <a:lnTo>
                    <a:pt x="424356" y="408030"/>
                  </a:lnTo>
                  <a:lnTo>
                    <a:pt x="436298" y="416082"/>
                  </a:lnTo>
                  <a:lnTo>
                    <a:pt x="450912" y="419034"/>
                  </a:lnTo>
                  <a:lnTo>
                    <a:pt x="465538" y="416082"/>
                  </a:lnTo>
                  <a:lnTo>
                    <a:pt x="477479" y="408030"/>
                  </a:lnTo>
                  <a:lnTo>
                    <a:pt x="485529" y="396084"/>
                  </a:lnTo>
                  <a:lnTo>
                    <a:pt x="544080" y="165735"/>
                  </a:lnTo>
                  <a:lnTo>
                    <a:pt x="544080" y="284117"/>
                  </a:lnTo>
                  <a:lnTo>
                    <a:pt x="479463" y="525389"/>
                  </a:lnTo>
                  <a:lnTo>
                    <a:pt x="544081" y="525389"/>
                  </a:lnTo>
                  <a:lnTo>
                    <a:pt x="544081" y="826041"/>
                  </a:lnTo>
                  <a:lnTo>
                    <a:pt x="619217" y="826041"/>
                  </a:lnTo>
                  <a:lnTo>
                    <a:pt x="619217" y="525389"/>
                  </a:lnTo>
                  <a:lnTo>
                    <a:pt x="694353" y="525389"/>
                  </a:lnTo>
                  <a:lnTo>
                    <a:pt x="694353" y="826041"/>
                  </a:lnTo>
                  <a:lnTo>
                    <a:pt x="769489" y="826041"/>
                  </a:lnTo>
                  <a:lnTo>
                    <a:pt x="769489" y="525389"/>
                  </a:lnTo>
                  <a:lnTo>
                    <a:pt x="834106" y="525389"/>
                  </a:lnTo>
                  <a:lnTo>
                    <a:pt x="769489" y="284117"/>
                  </a:lnTo>
                  <a:lnTo>
                    <a:pt x="769489" y="163480"/>
                  </a:lnTo>
                  <a:lnTo>
                    <a:pt x="826968" y="381453"/>
                  </a:lnTo>
                  <a:lnTo>
                    <a:pt x="833399" y="394929"/>
                  </a:lnTo>
                  <a:lnTo>
                    <a:pt x="844112" y="404561"/>
                  </a:lnTo>
                  <a:lnTo>
                    <a:pt x="857649" y="409467"/>
                  </a:lnTo>
                  <a:lnTo>
                    <a:pt x="882024" y="404975"/>
                  </a:lnTo>
                  <a:lnTo>
                    <a:pt x="896064" y="390930"/>
                  </a:lnTo>
                  <a:lnTo>
                    <a:pt x="957329" y="163480"/>
                  </a:lnTo>
                  <a:lnTo>
                    <a:pt x="957329" y="826041"/>
                  </a:lnTo>
                  <a:lnTo>
                    <a:pt x="1032465" y="826041"/>
                  </a:lnTo>
                  <a:lnTo>
                    <a:pt x="1032465" y="412645"/>
                  </a:lnTo>
                  <a:lnTo>
                    <a:pt x="1107602" y="412645"/>
                  </a:lnTo>
                  <a:lnTo>
                    <a:pt x="1107602" y="826041"/>
                  </a:lnTo>
                  <a:lnTo>
                    <a:pt x="1182738" y="826041"/>
                  </a:lnTo>
                  <a:lnTo>
                    <a:pt x="1182738" y="165735"/>
                  </a:lnTo>
                  <a:lnTo>
                    <a:pt x="1242797" y="396084"/>
                  </a:lnTo>
                  <a:lnTo>
                    <a:pt x="1250853" y="408030"/>
                  </a:lnTo>
                  <a:lnTo>
                    <a:pt x="1262796" y="416082"/>
                  </a:lnTo>
                  <a:lnTo>
                    <a:pt x="1277409" y="419034"/>
                  </a:lnTo>
                  <a:lnTo>
                    <a:pt x="1292036" y="416082"/>
                  </a:lnTo>
                  <a:lnTo>
                    <a:pt x="1303977" y="408030"/>
                  </a:lnTo>
                  <a:lnTo>
                    <a:pt x="1312026" y="396084"/>
                  </a:lnTo>
                  <a:lnTo>
                    <a:pt x="1370578" y="165735"/>
                  </a:lnTo>
                  <a:lnTo>
                    <a:pt x="1370578" y="284117"/>
                  </a:lnTo>
                  <a:lnTo>
                    <a:pt x="1305961" y="525389"/>
                  </a:lnTo>
                  <a:lnTo>
                    <a:pt x="1370578" y="525389"/>
                  </a:lnTo>
                  <a:lnTo>
                    <a:pt x="1370578" y="826041"/>
                  </a:lnTo>
                  <a:lnTo>
                    <a:pt x="1445714" y="826041"/>
                  </a:lnTo>
                  <a:lnTo>
                    <a:pt x="1445714" y="525389"/>
                  </a:lnTo>
                  <a:lnTo>
                    <a:pt x="1520850" y="525389"/>
                  </a:lnTo>
                  <a:lnTo>
                    <a:pt x="1520850" y="826041"/>
                  </a:lnTo>
                  <a:lnTo>
                    <a:pt x="1595986" y="826041"/>
                  </a:lnTo>
                  <a:lnTo>
                    <a:pt x="1595986" y="525389"/>
                  </a:lnTo>
                  <a:lnTo>
                    <a:pt x="1660603" y="525389"/>
                  </a:lnTo>
                  <a:lnTo>
                    <a:pt x="1595986" y="284117"/>
                  </a:lnTo>
                  <a:lnTo>
                    <a:pt x="1595986" y="163480"/>
                  </a:lnTo>
                  <a:lnTo>
                    <a:pt x="1653466" y="381452"/>
                  </a:lnTo>
                  <a:lnTo>
                    <a:pt x="1659897" y="394928"/>
                  </a:lnTo>
                  <a:lnTo>
                    <a:pt x="1670610" y="404561"/>
                  </a:lnTo>
                  <a:lnTo>
                    <a:pt x="1684147" y="409467"/>
                  </a:lnTo>
                  <a:lnTo>
                    <a:pt x="1708522" y="404975"/>
                  </a:lnTo>
                  <a:lnTo>
                    <a:pt x="1722562" y="390930"/>
                  </a:lnTo>
                  <a:lnTo>
                    <a:pt x="1783827" y="163480"/>
                  </a:lnTo>
                  <a:lnTo>
                    <a:pt x="1783827" y="826041"/>
                  </a:lnTo>
                  <a:lnTo>
                    <a:pt x="1858963" y="826041"/>
                  </a:lnTo>
                  <a:lnTo>
                    <a:pt x="1858963" y="412645"/>
                  </a:lnTo>
                  <a:lnTo>
                    <a:pt x="1934099" y="412645"/>
                  </a:lnTo>
                  <a:lnTo>
                    <a:pt x="1934099" y="826041"/>
                  </a:lnTo>
                  <a:lnTo>
                    <a:pt x="2009235" y="826041"/>
                  </a:lnTo>
                  <a:lnTo>
                    <a:pt x="2009235" y="165735"/>
                  </a:lnTo>
                  <a:lnTo>
                    <a:pt x="2071671" y="393003"/>
                  </a:lnTo>
                  <a:lnTo>
                    <a:pt x="2091318" y="407542"/>
                  </a:lnTo>
                  <a:lnTo>
                    <a:pt x="2113674" y="409263"/>
                  </a:lnTo>
                  <a:lnTo>
                    <a:pt x="2126840" y="402243"/>
                  </a:lnTo>
                  <a:lnTo>
                    <a:pt x="2135976" y="391110"/>
                  </a:lnTo>
                  <a:lnTo>
                    <a:pt x="2140270" y="377364"/>
                  </a:lnTo>
                  <a:lnTo>
                    <a:pt x="2138845" y="362286"/>
                  </a:lnTo>
                  <a:lnTo>
                    <a:pt x="2060609" y="73754"/>
                  </a:lnTo>
                  <a:lnTo>
                    <a:pt x="2035754" y="49545"/>
                  </a:lnTo>
                  <a:lnTo>
                    <a:pt x="1990811" y="21022"/>
                  </a:lnTo>
                  <a:lnTo>
                    <a:pt x="1931868" y="1657"/>
                  </a:lnTo>
                  <a:close/>
                </a:path>
              </a:pathLst>
            </a:custGeom>
            <a:solidFill>
              <a:srgbClr val="297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1">
              <a:extLst>
                <a:ext uri="{FF2B5EF4-FFF2-40B4-BE49-F238E27FC236}">
                  <a16:creationId xmlns:a16="http://schemas.microsoft.com/office/drawing/2014/main" id="{1D37ABC1-C10A-8541-BF97-8225E445182B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84021" y="2607734"/>
              <a:ext cx="187840" cy="187907"/>
            </a:xfrm>
            <a:prstGeom prst="rect">
              <a:avLst/>
            </a:prstGeom>
          </p:spPr>
        </p:pic>
        <p:pic>
          <p:nvPicPr>
            <p:cNvPr id="23" name="object 22">
              <a:extLst>
                <a:ext uri="{FF2B5EF4-FFF2-40B4-BE49-F238E27FC236}">
                  <a16:creationId xmlns:a16="http://schemas.microsoft.com/office/drawing/2014/main" id="{1E027706-CA73-66A3-5A88-47146B4CC3D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97270" y="2607734"/>
              <a:ext cx="187840" cy="187907"/>
            </a:xfrm>
            <a:prstGeom prst="rect">
              <a:avLst/>
            </a:prstGeom>
          </p:spPr>
        </p:pic>
        <p:pic>
          <p:nvPicPr>
            <p:cNvPr id="24" name="object 23">
              <a:extLst>
                <a:ext uri="{FF2B5EF4-FFF2-40B4-BE49-F238E27FC236}">
                  <a16:creationId xmlns:a16="http://schemas.microsoft.com/office/drawing/2014/main" id="{3BF00A23-C1ED-93A8-AAF6-F579A35E3D81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70772" y="2607734"/>
              <a:ext cx="187840" cy="187907"/>
            </a:xfrm>
            <a:prstGeom prst="rect">
              <a:avLst/>
            </a:prstGeom>
          </p:spPr>
        </p:pic>
        <p:sp>
          <p:nvSpPr>
            <p:cNvPr id="25" name="object 24">
              <a:extLst>
                <a:ext uri="{FF2B5EF4-FFF2-40B4-BE49-F238E27FC236}">
                  <a16:creationId xmlns:a16="http://schemas.microsoft.com/office/drawing/2014/main" id="{FC87514B-E197-198F-8E5E-28A2609266B6}"/>
                </a:ext>
              </a:extLst>
            </p:cNvPr>
            <p:cNvSpPr/>
            <p:nvPr/>
          </p:nvSpPr>
          <p:spPr>
            <a:xfrm>
              <a:off x="7721156" y="2833580"/>
              <a:ext cx="1315085" cy="826769"/>
            </a:xfrm>
            <a:custGeom>
              <a:avLst/>
              <a:gdLst/>
              <a:ahLst/>
              <a:cxnLst/>
              <a:rect l="l" t="t" r="r" b="b"/>
              <a:pathLst>
                <a:path w="1315084" h="826770">
                  <a:moveTo>
                    <a:pt x="1087975" y="0"/>
                  </a:moveTo>
                  <a:lnTo>
                    <a:pt x="1017216" y="6116"/>
                  </a:lnTo>
                  <a:lnTo>
                    <a:pt x="975299" y="21242"/>
                  </a:lnTo>
                  <a:lnTo>
                    <a:pt x="930337" y="50074"/>
                  </a:lnTo>
                  <a:lnTo>
                    <a:pt x="900226" y="89525"/>
                  </a:lnTo>
                  <a:lnTo>
                    <a:pt x="862658" y="229234"/>
                  </a:lnTo>
                  <a:lnTo>
                    <a:pt x="823086" y="82948"/>
                  </a:lnTo>
                  <a:lnTo>
                    <a:pt x="794505" y="51420"/>
                  </a:lnTo>
                  <a:lnTo>
                    <a:pt x="749562" y="22930"/>
                  </a:lnTo>
                  <a:lnTo>
                    <a:pt x="708325" y="7041"/>
                  </a:lnTo>
                  <a:lnTo>
                    <a:pt x="639007" y="396"/>
                  </a:lnTo>
                  <a:lnTo>
                    <a:pt x="603981" y="6248"/>
                  </a:lnTo>
                  <a:lnTo>
                    <a:pt x="562104" y="21242"/>
                  </a:lnTo>
                  <a:lnTo>
                    <a:pt x="517322" y="50074"/>
                  </a:lnTo>
                  <a:lnTo>
                    <a:pt x="486977" y="89525"/>
                  </a:lnTo>
                  <a:lnTo>
                    <a:pt x="450160" y="225100"/>
                  </a:lnTo>
                  <a:lnTo>
                    <a:pt x="410369" y="81382"/>
                  </a:lnTo>
                  <a:lnTo>
                    <a:pt x="381744" y="49854"/>
                  </a:lnTo>
                  <a:lnTo>
                    <a:pt x="336988" y="21364"/>
                  </a:lnTo>
                  <a:lnTo>
                    <a:pt x="295582" y="5896"/>
                  </a:lnTo>
                  <a:lnTo>
                    <a:pt x="261084" y="44"/>
                  </a:lnTo>
                  <a:lnTo>
                    <a:pt x="225754" y="352"/>
                  </a:lnTo>
                  <a:lnTo>
                    <a:pt x="148801" y="21242"/>
                  </a:lnTo>
                  <a:lnTo>
                    <a:pt x="103840" y="50074"/>
                  </a:lnTo>
                  <a:lnTo>
                    <a:pt x="73728" y="89525"/>
                  </a:lnTo>
                  <a:lnTo>
                    <a:pt x="846" y="364151"/>
                  </a:lnTo>
                  <a:lnTo>
                    <a:pt x="0" y="379022"/>
                  </a:lnTo>
                  <a:lnTo>
                    <a:pt x="4732" y="392595"/>
                  </a:lnTo>
                  <a:lnTo>
                    <a:pt x="14190" y="403409"/>
                  </a:lnTo>
                  <a:lnTo>
                    <a:pt x="37287" y="410000"/>
                  </a:lnTo>
                  <a:lnTo>
                    <a:pt x="49893" y="408280"/>
                  </a:lnTo>
                  <a:lnTo>
                    <a:pt x="60932" y="402648"/>
                  </a:lnTo>
                  <a:lnTo>
                    <a:pt x="69540" y="393740"/>
                  </a:lnTo>
                  <a:lnTo>
                    <a:pt x="74855" y="382190"/>
                  </a:lnTo>
                  <a:lnTo>
                    <a:pt x="130832" y="166097"/>
                  </a:lnTo>
                  <a:lnTo>
                    <a:pt x="130832" y="284478"/>
                  </a:lnTo>
                  <a:lnTo>
                    <a:pt x="66215" y="525751"/>
                  </a:lnTo>
                  <a:lnTo>
                    <a:pt x="130832" y="525751"/>
                  </a:lnTo>
                  <a:lnTo>
                    <a:pt x="130832" y="826403"/>
                  </a:lnTo>
                  <a:lnTo>
                    <a:pt x="205968" y="826403"/>
                  </a:lnTo>
                  <a:lnTo>
                    <a:pt x="205968" y="525751"/>
                  </a:lnTo>
                  <a:lnTo>
                    <a:pt x="281104" y="525751"/>
                  </a:lnTo>
                  <a:lnTo>
                    <a:pt x="281104" y="826403"/>
                  </a:lnTo>
                  <a:lnTo>
                    <a:pt x="356240" y="826403"/>
                  </a:lnTo>
                  <a:lnTo>
                    <a:pt x="356240" y="525751"/>
                  </a:lnTo>
                  <a:lnTo>
                    <a:pt x="420857" y="525751"/>
                  </a:lnTo>
                  <a:lnTo>
                    <a:pt x="356240" y="284478"/>
                  </a:lnTo>
                  <a:lnTo>
                    <a:pt x="356240" y="163842"/>
                  </a:lnTo>
                  <a:lnTo>
                    <a:pt x="413719" y="381814"/>
                  </a:lnTo>
                  <a:lnTo>
                    <a:pt x="420150" y="395290"/>
                  </a:lnTo>
                  <a:lnTo>
                    <a:pt x="430864" y="404923"/>
                  </a:lnTo>
                  <a:lnTo>
                    <a:pt x="444400" y="409829"/>
                  </a:lnTo>
                  <a:lnTo>
                    <a:pt x="459302" y="409123"/>
                  </a:lnTo>
                  <a:lnTo>
                    <a:pt x="468776" y="405336"/>
                  </a:lnTo>
                  <a:lnTo>
                    <a:pt x="476744" y="399262"/>
                  </a:lnTo>
                  <a:lnTo>
                    <a:pt x="482816" y="391291"/>
                  </a:lnTo>
                  <a:lnTo>
                    <a:pt x="544080" y="163842"/>
                  </a:lnTo>
                  <a:lnTo>
                    <a:pt x="544081" y="826403"/>
                  </a:lnTo>
                  <a:lnTo>
                    <a:pt x="619217" y="826403"/>
                  </a:lnTo>
                  <a:lnTo>
                    <a:pt x="619217" y="413007"/>
                  </a:lnTo>
                  <a:lnTo>
                    <a:pt x="694353" y="413007"/>
                  </a:lnTo>
                  <a:lnTo>
                    <a:pt x="694353" y="826403"/>
                  </a:lnTo>
                  <a:lnTo>
                    <a:pt x="769489" y="826403"/>
                  </a:lnTo>
                  <a:lnTo>
                    <a:pt x="769489" y="166097"/>
                  </a:lnTo>
                  <a:lnTo>
                    <a:pt x="829548" y="396446"/>
                  </a:lnTo>
                  <a:lnTo>
                    <a:pt x="837605" y="408391"/>
                  </a:lnTo>
                  <a:lnTo>
                    <a:pt x="849547" y="416443"/>
                  </a:lnTo>
                  <a:lnTo>
                    <a:pt x="864160" y="419396"/>
                  </a:lnTo>
                  <a:lnTo>
                    <a:pt x="878787" y="416443"/>
                  </a:lnTo>
                  <a:lnTo>
                    <a:pt x="890728" y="408391"/>
                  </a:lnTo>
                  <a:lnTo>
                    <a:pt x="898777" y="396446"/>
                  </a:lnTo>
                  <a:lnTo>
                    <a:pt x="957329" y="166097"/>
                  </a:lnTo>
                  <a:lnTo>
                    <a:pt x="957329" y="284478"/>
                  </a:lnTo>
                  <a:lnTo>
                    <a:pt x="892712" y="525751"/>
                  </a:lnTo>
                  <a:lnTo>
                    <a:pt x="957329" y="525751"/>
                  </a:lnTo>
                  <a:lnTo>
                    <a:pt x="957329" y="826402"/>
                  </a:lnTo>
                  <a:lnTo>
                    <a:pt x="1032465" y="826402"/>
                  </a:lnTo>
                  <a:lnTo>
                    <a:pt x="1032465" y="525751"/>
                  </a:lnTo>
                  <a:lnTo>
                    <a:pt x="1107602" y="525751"/>
                  </a:lnTo>
                  <a:lnTo>
                    <a:pt x="1107602" y="826402"/>
                  </a:lnTo>
                  <a:lnTo>
                    <a:pt x="1182738" y="826402"/>
                  </a:lnTo>
                  <a:lnTo>
                    <a:pt x="1182738" y="525751"/>
                  </a:lnTo>
                  <a:lnTo>
                    <a:pt x="1247355" y="525751"/>
                  </a:lnTo>
                  <a:lnTo>
                    <a:pt x="1182738" y="284478"/>
                  </a:lnTo>
                  <a:lnTo>
                    <a:pt x="1182738" y="163842"/>
                  </a:lnTo>
                  <a:lnTo>
                    <a:pt x="1240217" y="381814"/>
                  </a:lnTo>
                  <a:lnTo>
                    <a:pt x="1245550" y="393365"/>
                  </a:lnTo>
                  <a:lnTo>
                    <a:pt x="1254164" y="402273"/>
                  </a:lnTo>
                  <a:lnTo>
                    <a:pt x="1265197" y="407904"/>
                  </a:lnTo>
                  <a:lnTo>
                    <a:pt x="1287553" y="409624"/>
                  </a:lnTo>
                  <a:lnTo>
                    <a:pt x="1300787" y="402727"/>
                  </a:lnTo>
                  <a:lnTo>
                    <a:pt x="1310031" y="391675"/>
                  </a:lnTo>
                  <a:lnTo>
                    <a:pt x="1314461" y="377963"/>
                  </a:lnTo>
                  <a:lnTo>
                    <a:pt x="1313099" y="362648"/>
                  </a:lnTo>
                  <a:lnTo>
                    <a:pt x="1238370" y="81382"/>
                  </a:lnTo>
                  <a:lnTo>
                    <a:pt x="1209744" y="49854"/>
                  </a:lnTo>
                  <a:lnTo>
                    <a:pt x="1164988" y="21364"/>
                  </a:lnTo>
                  <a:lnTo>
                    <a:pt x="1123224" y="5764"/>
                  </a:lnTo>
                  <a:lnTo>
                    <a:pt x="1087975" y="0"/>
                  </a:lnTo>
                  <a:close/>
                </a:path>
              </a:pathLst>
            </a:custGeom>
            <a:solidFill>
              <a:srgbClr val="297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>
            <a:spLocks noGrp="1"/>
          </p:cNvSpPr>
          <p:nvPr>
            <p:ph type="title"/>
          </p:nvPr>
        </p:nvSpPr>
        <p:spPr>
          <a:xfrm>
            <a:off x="538595" y="599726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" dirty="0"/>
              <a:t>Governance</a:t>
            </a:r>
            <a:endParaRPr dirty="0"/>
          </a:p>
        </p:txBody>
      </p:sp>
      <p:sp>
        <p:nvSpPr>
          <p:cNvPr id="185" name="Google Shape;185;p30"/>
          <p:cNvSpPr txBox="1">
            <a:spLocks noGrp="1"/>
          </p:cNvSpPr>
          <p:nvPr>
            <p:ph type="body" idx="1"/>
          </p:nvPr>
        </p:nvSpPr>
        <p:spPr>
          <a:xfrm>
            <a:off x="538595" y="1370039"/>
            <a:ext cx="7886700" cy="293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dirty="0">
                <a:latin typeface="Montserrat Light" panose="00000400000000000000" pitchFamily="2" charset="0"/>
                <a:sym typeface="Montserrat SemiBold"/>
              </a:rPr>
              <a:t>Democracy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endParaRPr lang="en-US" dirty="0">
              <a:latin typeface="Montserrat Light" panose="00000400000000000000" pitchFamily="2" charset="0"/>
              <a:sym typeface="Montserrat SemiBold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dirty="0">
                <a:latin typeface="Montserrat Light" panose="00000400000000000000" pitchFamily="2" charset="0"/>
                <a:sym typeface="Montserrat SemiBold"/>
              </a:rPr>
              <a:t>Executive Committee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endParaRPr lang="en-US" dirty="0">
              <a:latin typeface="Montserrat Light" panose="00000400000000000000" pitchFamily="2" charset="0"/>
              <a:sym typeface="Montserrat SemiBold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dirty="0">
                <a:latin typeface="Montserrat Light" panose="00000400000000000000" pitchFamily="2" charset="0"/>
                <a:sym typeface="Montserrat SemiBold"/>
              </a:rPr>
              <a:t>Dictatorship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endParaRPr lang="en-US" dirty="0">
              <a:latin typeface="Montserrat Light" panose="00000400000000000000" pitchFamily="2" charset="0"/>
              <a:sym typeface="Montserrat SemiBold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dirty="0">
                <a:latin typeface="Montserrat Light" panose="00000400000000000000" pitchFamily="2" charset="0"/>
                <a:sym typeface="Montserrat SemiBold"/>
              </a:rPr>
              <a:t>Corporate</a:t>
            </a:r>
          </a:p>
        </p:txBody>
      </p:sp>
      <p:sp>
        <p:nvSpPr>
          <p:cNvPr id="186" name="Google Shape;186;p30"/>
          <p:cNvSpPr txBox="1">
            <a:spLocks noGrp="1"/>
          </p:cNvSpPr>
          <p:nvPr>
            <p:ph type="sldNum" idx="12"/>
          </p:nvPr>
        </p:nvSpPr>
        <p:spPr>
          <a:xfrm>
            <a:off x="6457950" y="470939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002060"/>
                </a:solidFill>
              </a:rPr>
              <a:t>Organizational Development &amp; Governance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87" name="Google Shape;187;p30"/>
          <p:cNvSpPr/>
          <p:nvPr/>
        </p:nvSpPr>
        <p:spPr>
          <a:xfrm>
            <a:off x="4305300" y="583881"/>
            <a:ext cx="4210050" cy="3476055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 l="-10639" r="-14931"/>
            </a:stretch>
          </a:blipFill>
          <a:ln w="762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77704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" dirty="0"/>
              <a:t>Decisions</a:t>
            </a:r>
            <a:endParaRPr dirty="0"/>
          </a:p>
        </p:txBody>
      </p:sp>
      <p:sp>
        <p:nvSpPr>
          <p:cNvPr id="193" name="Google Shape;193;p3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" dirty="0"/>
              <a:t>New Partners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" dirty="0"/>
              <a:t>Termination of partners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" dirty="0"/>
              <a:t>Merge up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" dirty="0"/>
              <a:t>Merge down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" dirty="0"/>
              <a:t>Copy machines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" dirty="0"/>
              <a:t>Receptionist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" dirty="0"/>
              <a:t>Logo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" dirty="0"/>
              <a:t>Wall color</a:t>
            </a:r>
          </a:p>
        </p:txBody>
      </p:sp>
      <p:sp>
        <p:nvSpPr>
          <p:cNvPr id="194" name="Google Shape;194;p3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002060"/>
                </a:solidFill>
              </a:rPr>
              <a:t>Organizational Development &amp; Governance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95" name="Google Shape;195;p31"/>
          <p:cNvSpPr/>
          <p:nvPr/>
        </p:nvSpPr>
        <p:spPr>
          <a:xfrm>
            <a:off x="4305300" y="583881"/>
            <a:ext cx="4210050" cy="3476055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 l="-28448" r="-28396"/>
            </a:stretch>
          </a:blipFill>
          <a:ln w="762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>
            <a:spLocks noGrp="1"/>
          </p:cNvSpPr>
          <p:nvPr>
            <p:ph type="title"/>
          </p:nvPr>
        </p:nvSpPr>
        <p:spPr>
          <a:xfrm>
            <a:off x="0" y="1569027"/>
            <a:ext cx="9144000" cy="131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Montserrat ExtraBold"/>
              <a:buNone/>
            </a:pPr>
            <a:r>
              <a:rPr lang="en" dirty="0"/>
              <a:t>Disenfrachising</a:t>
            </a:r>
            <a:endParaRPr dirty="0"/>
          </a:p>
        </p:txBody>
      </p:sp>
      <p:sp>
        <p:nvSpPr>
          <p:cNvPr id="218" name="Google Shape;218;p34"/>
          <p:cNvSpPr txBox="1">
            <a:spLocks noGrp="1"/>
          </p:cNvSpPr>
          <p:nvPr>
            <p:ph type="sldNum" idx="12"/>
          </p:nvPr>
        </p:nvSpPr>
        <p:spPr>
          <a:xfrm>
            <a:off x="6457950" y="470939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bg1"/>
                </a:solidFill>
              </a:rPr>
              <a:t>Organizational Development &amp; Governance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181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5D1620C-0EE6-5F4A-7491-17AE4163A039}"/>
              </a:ext>
            </a:extLst>
          </p:cNvPr>
          <p:cNvSpPr txBox="1"/>
          <p:nvPr/>
        </p:nvSpPr>
        <p:spPr>
          <a:xfrm>
            <a:off x="0" y="4546489"/>
            <a:ext cx="9144000" cy="5688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1100" dirty="0"/>
          </a:p>
          <a:p>
            <a:pPr algn="ctr">
              <a:lnSpc>
                <a:spcPct val="150000"/>
              </a:lnSpc>
            </a:pPr>
            <a:endParaRPr lang="en-US" sz="1100" dirty="0"/>
          </a:p>
        </p:txBody>
      </p:sp>
      <p:sp>
        <p:nvSpPr>
          <p:cNvPr id="202" name="Google Shape;202;p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002060"/>
                </a:solidFill>
              </a:rPr>
              <a:t>Organizational Development &amp; Governance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556C1CE-628C-8C60-43B8-504D858DFB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5038666"/>
              </p:ext>
            </p:extLst>
          </p:nvPr>
        </p:nvGraphicFramePr>
        <p:xfrm>
          <a:off x="0" y="244800"/>
          <a:ext cx="9144000" cy="418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F75C447-706A-980E-91F1-2552A69316DA}"/>
              </a:ext>
            </a:extLst>
          </p:cNvPr>
          <p:cNvSpPr txBox="1"/>
          <p:nvPr/>
        </p:nvSpPr>
        <p:spPr>
          <a:xfrm>
            <a:off x="540000" y="4298536"/>
            <a:ext cx="4489200" cy="600164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Geographic Office </a:t>
            </a:r>
          </a:p>
          <a:p>
            <a:pPr algn="ctr"/>
            <a:r>
              <a:rPr lang="en-US" sz="1100" dirty="0"/>
              <a:t>Local Managing Partner</a:t>
            </a:r>
          </a:p>
          <a:p>
            <a:pPr algn="ctr"/>
            <a:r>
              <a:rPr lang="en-US" sz="1100" dirty="0"/>
              <a:t>Community Facing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99F020-A220-A4A3-5326-FD02D7CEFAB3}"/>
              </a:ext>
            </a:extLst>
          </p:cNvPr>
          <p:cNvCxnSpPr>
            <a:cxnSpLocks/>
          </p:cNvCxnSpPr>
          <p:nvPr/>
        </p:nvCxnSpPr>
        <p:spPr>
          <a:xfrm>
            <a:off x="2952000" y="1087200"/>
            <a:ext cx="792000" cy="0"/>
          </a:xfrm>
          <a:prstGeom prst="line">
            <a:avLst/>
          </a:prstGeom>
          <a:ln w="28575">
            <a:solidFill>
              <a:srgbClr val="05293E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>
            <a:spLocks noGrp="1"/>
          </p:cNvSpPr>
          <p:nvPr>
            <p:ph type="title"/>
          </p:nvPr>
        </p:nvSpPr>
        <p:spPr>
          <a:xfrm>
            <a:off x="0" y="1569027"/>
            <a:ext cx="9144000" cy="131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Montserrat ExtraBold"/>
              <a:buNone/>
            </a:pPr>
            <a:r>
              <a:rPr lang="en" dirty="0"/>
              <a:t>Building a C-Suite</a:t>
            </a:r>
            <a:endParaRPr dirty="0"/>
          </a:p>
        </p:txBody>
      </p:sp>
      <p:sp>
        <p:nvSpPr>
          <p:cNvPr id="218" name="Google Shape;218;p34"/>
          <p:cNvSpPr txBox="1">
            <a:spLocks noGrp="1"/>
          </p:cNvSpPr>
          <p:nvPr>
            <p:ph type="sldNum" idx="12"/>
          </p:nvPr>
        </p:nvSpPr>
        <p:spPr>
          <a:xfrm>
            <a:off x="6457950" y="470939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bg1"/>
                </a:solidFill>
              </a:rPr>
              <a:t>Organizational Development &amp; Governance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65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>
            <a:spLocks noGrp="1"/>
          </p:cNvSpPr>
          <p:nvPr>
            <p:ph type="title"/>
          </p:nvPr>
        </p:nvSpPr>
        <p:spPr>
          <a:xfrm>
            <a:off x="0" y="1569027"/>
            <a:ext cx="9144000" cy="131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Montserrat ExtraBold"/>
              <a:buNone/>
            </a:pPr>
            <a:r>
              <a:rPr lang="en" dirty="0"/>
              <a:t>Com</a:t>
            </a:r>
            <a:r>
              <a:rPr lang="en-US" dirty="0"/>
              <a:t>m</a:t>
            </a:r>
            <a:r>
              <a:rPr lang="en" dirty="0"/>
              <a:t>ittee Structure</a:t>
            </a:r>
            <a:endParaRPr dirty="0"/>
          </a:p>
        </p:txBody>
      </p:sp>
      <p:sp>
        <p:nvSpPr>
          <p:cNvPr id="218" name="Google Shape;218;p34"/>
          <p:cNvSpPr txBox="1">
            <a:spLocks noGrp="1"/>
          </p:cNvSpPr>
          <p:nvPr>
            <p:ph type="sldNum" idx="12"/>
          </p:nvPr>
        </p:nvSpPr>
        <p:spPr>
          <a:xfrm>
            <a:off x="6457950" y="470939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bg1"/>
                </a:solidFill>
              </a:rPr>
              <a:t>Organizational Development &amp; Governance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30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>
            <a:spLocks noGrp="1"/>
          </p:cNvSpPr>
          <p:nvPr>
            <p:ph type="title"/>
          </p:nvPr>
        </p:nvSpPr>
        <p:spPr>
          <a:xfrm>
            <a:off x="0" y="1569027"/>
            <a:ext cx="9144000" cy="131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Montserrat ExtraBold"/>
              <a:buNone/>
            </a:pPr>
            <a:r>
              <a:rPr lang="en" dirty="0"/>
              <a:t>COO or No?</a:t>
            </a:r>
            <a:endParaRPr dirty="0"/>
          </a:p>
        </p:txBody>
      </p:sp>
      <p:sp>
        <p:nvSpPr>
          <p:cNvPr id="218" name="Google Shape;218;p34"/>
          <p:cNvSpPr txBox="1">
            <a:spLocks noGrp="1"/>
          </p:cNvSpPr>
          <p:nvPr>
            <p:ph type="sldNum" idx="12"/>
          </p:nvPr>
        </p:nvSpPr>
        <p:spPr>
          <a:xfrm>
            <a:off x="6457950" y="470939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bg1"/>
                </a:solidFill>
              </a:rPr>
              <a:t>Organizational Development &amp; Governance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511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PB">
      <a:dk1>
        <a:srgbClr val="000000"/>
      </a:dk1>
      <a:lt1>
        <a:srgbClr val="FFFFFF"/>
      </a:lt1>
      <a:dk2>
        <a:srgbClr val="05293E"/>
      </a:dk2>
      <a:lt2>
        <a:srgbClr val="EBF6FC"/>
      </a:lt2>
      <a:accent1>
        <a:srgbClr val="FFDD4E"/>
      </a:accent1>
      <a:accent2>
        <a:srgbClr val="69AB42"/>
      </a:accent2>
      <a:accent3>
        <a:srgbClr val="48B0E2"/>
      </a:accent3>
      <a:accent4>
        <a:srgbClr val="A4B961"/>
      </a:accent4>
      <a:accent5>
        <a:srgbClr val="3B96B0"/>
      </a:accent5>
      <a:accent6>
        <a:srgbClr val="304C74"/>
      </a:accent6>
      <a:hlink>
        <a:srgbClr val="3B96B0"/>
      </a:hlink>
      <a:folHlink>
        <a:srgbClr val="05293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5C96FC93A0F04FA2BBC6C341D236ED" ma:contentTypeVersion="19" ma:contentTypeDescription="Create a new document." ma:contentTypeScope="" ma:versionID="8f83054c667a3ad10a03384320754b70">
  <xsd:schema xmlns:xsd="http://www.w3.org/2001/XMLSchema" xmlns:xs="http://www.w3.org/2001/XMLSchema" xmlns:p="http://schemas.microsoft.com/office/2006/metadata/properties" xmlns:ns2="dd14bf96-fa2b-4e78-b27a-33bb0c5475f1" xmlns:ns3="5b7f2bb1-7f58-4bdb-85e5-e23b5270616d" targetNamespace="http://schemas.microsoft.com/office/2006/metadata/properties" ma:root="true" ma:fieldsID="9b76a4bc40bee55e939c745d41fc4a89" ns2:_="" ns3:_="">
    <xsd:import namespace="dd14bf96-fa2b-4e78-b27a-33bb0c5475f1"/>
    <xsd:import namespace="5b7f2bb1-7f58-4bdb-85e5-e23b527061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4bf96-fa2b-4e78-b27a-33bb0c5475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b7f6ea1-1079-435c-a896-4e5d7f7fb1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f2bb1-7f58-4bdb-85e5-e23b5270616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76cf7bd-33b9-45b0-90a9-57f797b9506c}" ma:internalName="TaxCatchAll" ma:showField="CatchAllData" ma:web="5b7f2bb1-7f58-4bdb-85e5-e23b527061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b7f2bb1-7f58-4bdb-85e5-e23b5270616d">
      <UserInfo>
        <DisplayName>Stephanie Schneider</DisplayName>
        <AccountId>192</AccountId>
        <AccountType/>
      </UserInfo>
      <UserInfo>
        <DisplayName>Gary Shamis</DisplayName>
        <AccountId>11</AccountId>
        <AccountType/>
      </UserInfo>
    </SharedWithUsers>
    <TaxCatchAll xmlns="5b7f2bb1-7f58-4bdb-85e5-e23b5270616d" xsi:nil="true"/>
    <lcf76f155ced4ddcb4097134ff3c332f xmlns="dd14bf96-fa2b-4e78-b27a-33bb0c5475f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60127E-69A1-4B1C-823C-56432BB1D6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14bf96-fa2b-4e78-b27a-33bb0c5475f1"/>
    <ds:schemaRef ds:uri="5b7f2bb1-7f58-4bdb-85e5-e23b527061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593517-362B-4806-905D-A49AD5303854}">
  <ds:schemaRefs>
    <ds:schemaRef ds:uri="http://schemas.microsoft.com/office/2006/metadata/properties"/>
    <ds:schemaRef ds:uri="http://schemas.microsoft.com/office/infopath/2007/PartnerControls"/>
    <ds:schemaRef ds:uri="5b7f2bb1-7f58-4bdb-85e5-e23b5270616d"/>
    <ds:schemaRef ds:uri="dd14bf96-fa2b-4e78-b27a-33bb0c5475f1"/>
  </ds:schemaRefs>
</ds:datastoreItem>
</file>

<file path=customXml/itemProps3.xml><?xml version="1.0" encoding="utf-8"?>
<ds:datastoreItem xmlns:ds="http://schemas.openxmlformats.org/officeDocument/2006/customXml" ds:itemID="{F295758E-5F6F-44AD-BB62-E07F56C4F8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236</Words>
  <Application>Microsoft Office PowerPoint</Application>
  <PresentationFormat>On-screen Show (16:9)</PresentationFormat>
  <Paragraphs>88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Montserrat</vt:lpstr>
      <vt:lpstr>Roboto</vt:lpstr>
      <vt:lpstr>Montserrat Light</vt:lpstr>
      <vt:lpstr>Gill Sans</vt:lpstr>
      <vt:lpstr>Arial</vt:lpstr>
      <vt:lpstr>Montserrat Thin</vt:lpstr>
      <vt:lpstr>Montserrat ExtraBold</vt:lpstr>
      <vt:lpstr>Lato Light</vt:lpstr>
      <vt:lpstr>Office Theme</vt:lpstr>
      <vt:lpstr>Organizational Development &amp; Governance</vt:lpstr>
      <vt:lpstr>Begins</vt:lpstr>
      <vt:lpstr>Governance</vt:lpstr>
      <vt:lpstr>Decisions</vt:lpstr>
      <vt:lpstr>Disenfrachising</vt:lpstr>
      <vt:lpstr>PowerPoint Presentation</vt:lpstr>
      <vt:lpstr>Building a C-Suite</vt:lpstr>
      <vt:lpstr>Committee Structure</vt:lpstr>
      <vt:lpstr>COO or No?</vt:lpstr>
      <vt:lpstr>CHANGE IS HARD… CHANGE IS CRITICAL </vt:lpstr>
      <vt:lpstr>2025 WRC Leadership Programs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Staying Independent</dc:title>
  <dc:creator>Stephanie Schneider</dc:creator>
  <cp:lastModifiedBy>Nicole Shirey</cp:lastModifiedBy>
  <cp:revision>10</cp:revision>
  <dcterms:modified xsi:type="dcterms:W3CDTF">2025-05-09T16:53:47Z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0x010100885C96FC93A0F04FA2BBC6C341D236ED</vt:lpwstr>
  </property>
  <property fmtid="{D5CDD505-2E9C-101B-9397-08002B2CF9AE}" pid="3" name="MediaServiceImageTags">
    <vt:lpwstr/>
  </property>
</Properties>
</file>