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4D15A-BD50-46D9-A195-4EE2D04BFAE6}" v="1" dt="2025-05-05T16:46:39.88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8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2" y="456581"/>
            <a:ext cx="3211830" cy="163195"/>
          </a:xfrm>
          <a:custGeom>
            <a:avLst/>
            <a:gdLst/>
            <a:ahLst/>
            <a:cxnLst/>
            <a:rect l="l" t="t" r="r" b="b"/>
            <a:pathLst>
              <a:path w="3211829" h="163195">
                <a:moveTo>
                  <a:pt x="2155253" y="203"/>
                </a:moveTo>
                <a:lnTo>
                  <a:pt x="2124265" y="203"/>
                </a:lnTo>
                <a:lnTo>
                  <a:pt x="2127115" y="12833"/>
                </a:lnTo>
                <a:lnTo>
                  <a:pt x="2128494" y="27208"/>
                </a:lnTo>
                <a:lnTo>
                  <a:pt x="2128548" y="42440"/>
                </a:lnTo>
                <a:lnTo>
                  <a:pt x="2127580" y="55537"/>
                </a:lnTo>
                <a:lnTo>
                  <a:pt x="2146401" y="55537"/>
                </a:lnTo>
                <a:lnTo>
                  <a:pt x="2152856" y="42440"/>
                </a:lnTo>
                <a:lnTo>
                  <a:pt x="2156552" y="27955"/>
                </a:lnTo>
                <a:lnTo>
                  <a:pt x="2157385" y="13428"/>
                </a:lnTo>
                <a:lnTo>
                  <a:pt x="2155253" y="203"/>
                </a:lnTo>
                <a:close/>
              </a:path>
              <a:path w="3211829" h="163195">
                <a:moveTo>
                  <a:pt x="3207296" y="3352"/>
                </a:moveTo>
                <a:lnTo>
                  <a:pt x="3038068" y="3352"/>
                </a:lnTo>
                <a:lnTo>
                  <a:pt x="3038068" y="159423"/>
                </a:lnTo>
                <a:lnTo>
                  <a:pt x="3211753" y="159423"/>
                </a:lnTo>
                <a:lnTo>
                  <a:pt x="3211753" y="128206"/>
                </a:lnTo>
                <a:lnTo>
                  <a:pt x="3071507" y="128206"/>
                </a:lnTo>
                <a:lnTo>
                  <a:pt x="3071507" y="94767"/>
                </a:lnTo>
                <a:lnTo>
                  <a:pt x="3193923" y="94767"/>
                </a:lnTo>
                <a:lnTo>
                  <a:pt x="3193923" y="63550"/>
                </a:lnTo>
                <a:lnTo>
                  <a:pt x="3071507" y="63550"/>
                </a:lnTo>
                <a:lnTo>
                  <a:pt x="3071507" y="34569"/>
                </a:lnTo>
                <a:lnTo>
                  <a:pt x="3207296" y="34569"/>
                </a:lnTo>
                <a:lnTo>
                  <a:pt x="3207296" y="3352"/>
                </a:lnTo>
                <a:close/>
              </a:path>
              <a:path w="3211829" h="163195">
                <a:moveTo>
                  <a:pt x="2899829" y="3352"/>
                </a:moveTo>
                <a:lnTo>
                  <a:pt x="2776080" y="3352"/>
                </a:lnTo>
                <a:lnTo>
                  <a:pt x="2776080" y="159423"/>
                </a:lnTo>
                <a:lnTo>
                  <a:pt x="2809532" y="159423"/>
                </a:lnTo>
                <a:lnTo>
                  <a:pt x="2809532" y="103682"/>
                </a:lnTo>
                <a:lnTo>
                  <a:pt x="2899612" y="103682"/>
                </a:lnTo>
                <a:lnTo>
                  <a:pt x="2898267" y="102565"/>
                </a:lnTo>
                <a:lnTo>
                  <a:pt x="2900273" y="102565"/>
                </a:lnTo>
                <a:lnTo>
                  <a:pt x="2923438" y="100075"/>
                </a:lnTo>
                <a:lnTo>
                  <a:pt x="2942442" y="91838"/>
                </a:lnTo>
                <a:lnTo>
                  <a:pt x="2955300" y="76703"/>
                </a:lnTo>
                <a:lnTo>
                  <a:pt x="2956163" y="72466"/>
                </a:lnTo>
                <a:lnTo>
                  <a:pt x="2809532" y="72466"/>
                </a:lnTo>
                <a:lnTo>
                  <a:pt x="2809532" y="34569"/>
                </a:lnTo>
                <a:lnTo>
                  <a:pt x="2956257" y="34569"/>
                </a:lnTo>
                <a:lnTo>
                  <a:pt x="2955323" y="29873"/>
                </a:lnTo>
                <a:lnTo>
                  <a:pt x="2942467" y="14385"/>
                </a:lnTo>
                <a:lnTo>
                  <a:pt x="2923342" y="5922"/>
                </a:lnTo>
                <a:lnTo>
                  <a:pt x="2899829" y="3352"/>
                </a:lnTo>
                <a:close/>
              </a:path>
              <a:path w="3211829" h="163195">
                <a:moveTo>
                  <a:pt x="2899612" y="103682"/>
                </a:moveTo>
                <a:lnTo>
                  <a:pt x="2851226" y="103682"/>
                </a:lnTo>
                <a:lnTo>
                  <a:pt x="2914992" y="159423"/>
                </a:lnTo>
                <a:lnTo>
                  <a:pt x="2966720" y="159423"/>
                </a:lnTo>
                <a:lnTo>
                  <a:pt x="2899612" y="103682"/>
                </a:lnTo>
                <a:close/>
              </a:path>
              <a:path w="3211829" h="163195">
                <a:moveTo>
                  <a:pt x="2956257" y="34569"/>
                </a:moveTo>
                <a:lnTo>
                  <a:pt x="2900946" y="34569"/>
                </a:lnTo>
                <a:lnTo>
                  <a:pt x="2911057" y="35554"/>
                </a:lnTo>
                <a:lnTo>
                  <a:pt x="2918950" y="38776"/>
                </a:lnTo>
                <a:lnTo>
                  <a:pt x="2924083" y="44631"/>
                </a:lnTo>
                <a:lnTo>
                  <a:pt x="2925914" y="53517"/>
                </a:lnTo>
                <a:lnTo>
                  <a:pt x="2924083" y="62404"/>
                </a:lnTo>
                <a:lnTo>
                  <a:pt x="2918950" y="68259"/>
                </a:lnTo>
                <a:lnTo>
                  <a:pt x="2911057" y="71480"/>
                </a:lnTo>
                <a:lnTo>
                  <a:pt x="2900946" y="72466"/>
                </a:lnTo>
                <a:lnTo>
                  <a:pt x="2956163" y="72466"/>
                </a:lnTo>
                <a:lnTo>
                  <a:pt x="2960027" y="53517"/>
                </a:lnTo>
                <a:lnTo>
                  <a:pt x="2956257" y="34569"/>
                </a:lnTo>
                <a:close/>
              </a:path>
              <a:path w="3211829" h="163195">
                <a:moveTo>
                  <a:pt x="2619794" y="3352"/>
                </a:moveTo>
                <a:lnTo>
                  <a:pt x="2581224" y="3352"/>
                </a:lnTo>
                <a:lnTo>
                  <a:pt x="2491816" y="159423"/>
                </a:lnTo>
                <a:lnTo>
                  <a:pt x="2530386" y="159423"/>
                </a:lnTo>
                <a:lnTo>
                  <a:pt x="2548229" y="128206"/>
                </a:lnTo>
                <a:lnTo>
                  <a:pt x="2691319" y="128206"/>
                </a:lnTo>
                <a:lnTo>
                  <a:pt x="2673435" y="96989"/>
                </a:lnTo>
                <a:lnTo>
                  <a:pt x="2566060" y="96989"/>
                </a:lnTo>
                <a:lnTo>
                  <a:pt x="2568740" y="92532"/>
                </a:lnTo>
                <a:lnTo>
                  <a:pt x="2600401" y="32562"/>
                </a:lnTo>
                <a:lnTo>
                  <a:pt x="2636527" y="32562"/>
                </a:lnTo>
                <a:lnTo>
                  <a:pt x="2619794" y="3352"/>
                </a:lnTo>
                <a:close/>
              </a:path>
              <a:path w="3211829" h="163195">
                <a:moveTo>
                  <a:pt x="2691319" y="128206"/>
                </a:moveTo>
                <a:lnTo>
                  <a:pt x="2652572" y="128206"/>
                </a:lnTo>
                <a:lnTo>
                  <a:pt x="2670632" y="159423"/>
                </a:lnTo>
                <a:lnTo>
                  <a:pt x="2709202" y="159423"/>
                </a:lnTo>
                <a:lnTo>
                  <a:pt x="2691319" y="128206"/>
                </a:lnTo>
                <a:close/>
              </a:path>
              <a:path w="3211829" h="163195">
                <a:moveTo>
                  <a:pt x="2636527" y="32562"/>
                </a:moveTo>
                <a:lnTo>
                  <a:pt x="2600401" y="32562"/>
                </a:lnTo>
                <a:lnTo>
                  <a:pt x="2632278" y="92532"/>
                </a:lnTo>
                <a:lnTo>
                  <a:pt x="2634729" y="96989"/>
                </a:lnTo>
                <a:lnTo>
                  <a:pt x="2673435" y="96989"/>
                </a:lnTo>
                <a:lnTo>
                  <a:pt x="2636527" y="32562"/>
                </a:lnTo>
                <a:close/>
              </a:path>
              <a:path w="3211829" h="163195">
                <a:moveTo>
                  <a:pt x="2275535" y="3352"/>
                </a:moveTo>
                <a:lnTo>
                  <a:pt x="2242096" y="3352"/>
                </a:lnTo>
                <a:lnTo>
                  <a:pt x="2242096" y="159423"/>
                </a:lnTo>
                <a:lnTo>
                  <a:pt x="2275535" y="159423"/>
                </a:lnTo>
                <a:lnTo>
                  <a:pt x="2275535" y="94767"/>
                </a:lnTo>
                <a:lnTo>
                  <a:pt x="2424925" y="94767"/>
                </a:lnTo>
                <a:lnTo>
                  <a:pt x="2424925" y="63550"/>
                </a:lnTo>
                <a:lnTo>
                  <a:pt x="2275535" y="63550"/>
                </a:lnTo>
                <a:lnTo>
                  <a:pt x="2275535" y="3352"/>
                </a:lnTo>
                <a:close/>
              </a:path>
              <a:path w="3211829" h="163195">
                <a:moveTo>
                  <a:pt x="2424925" y="94767"/>
                </a:moveTo>
                <a:lnTo>
                  <a:pt x="2391473" y="94767"/>
                </a:lnTo>
                <a:lnTo>
                  <a:pt x="2391473" y="159423"/>
                </a:lnTo>
                <a:lnTo>
                  <a:pt x="2424925" y="159423"/>
                </a:lnTo>
                <a:lnTo>
                  <a:pt x="2424925" y="94767"/>
                </a:lnTo>
                <a:close/>
              </a:path>
              <a:path w="3211829" h="163195">
                <a:moveTo>
                  <a:pt x="2424925" y="3352"/>
                </a:moveTo>
                <a:lnTo>
                  <a:pt x="2391473" y="3352"/>
                </a:lnTo>
                <a:lnTo>
                  <a:pt x="2391473" y="63550"/>
                </a:lnTo>
                <a:lnTo>
                  <a:pt x="2424925" y="63550"/>
                </a:lnTo>
                <a:lnTo>
                  <a:pt x="2424925" y="3352"/>
                </a:lnTo>
                <a:close/>
              </a:path>
              <a:path w="3211829" h="163195">
                <a:moveTo>
                  <a:pt x="1946668" y="0"/>
                </a:moveTo>
                <a:lnTo>
                  <a:pt x="1901229" y="6195"/>
                </a:lnTo>
                <a:lnTo>
                  <a:pt x="1868438" y="23304"/>
                </a:lnTo>
                <a:lnTo>
                  <a:pt x="1848565" y="49109"/>
                </a:lnTo>
                <a:lnTo>
                  <a:pt x="1841881" y="81394"/>
                </a:lnTo>
                <a:lnTo>
                  <a:pt x="1848565" y="113669"/>
                </a:lnTo>
                <a:lnTo>
                  <a:pt x="1868438" y="139466"/>
                </a:lnTo>
                <a:lnTo>
                  <a:pt x="1901229" y="156569"/>
                </a:lnTo>
                <a:lnTo>
                  <a:pt x="1946668" y="162763"/>
                </a:lnTo>
                <a:lnTo>
                  <a:pt x="1992107" y="156569"/>
                </a:lnTo>
                <a:lnTo>
                  <a:pt x="2024899" y="139466"/>
                </a:lnTo>
                <a:lnTo>
                  <a:pt x="2030990" y="131559"/>
                </a:lnTo>
                <a:lnTo>
                  <a:pt x="1946668" y="131559"/>
                </a:lnTo>
                <a:lnTo>
                  <a:pt x="1915212" y="127859"/>
                </a:lnTo>
                <a:lnTo>
                  <a:pt x="1893185" y="117511"/>
                </a:lnTo>
                <a:lnTo>
                  <a:pt x="1880231" y="101646"/>
                </a:lnTo>
                <a:lnTo>
                  <a:pt x="1875993" y="81394"/>
                </a:lnTo>
                <a:lnTo>
                  <a:pt x="1880231" y="61134"/>
                </a:lnTo>
                <a:lnTo>
                  <a:pt x="1893185" y="45265"/>
                </a:lnTo>
                <a:lnTo>
                  <a:pt x="1915212" y="34917"/>
                </a:lnTo>
                <a:lnTo>
                  <a:pt x="1946668" y="31216"/>
                </a:lnTo>
                <a:lnTo>
                  <a:pt x="2030992" y="31216"/>
                </a:lnTo>
                <a:lnTo>
                  <a:pt x="2024899" y="23304"/>
                </a:lnTo>
                <a:lnTo>
                  <a:pt x="1992107" y="6195"/>
                </a:lnTo>
                <a:lnTo>
                  <a:pt x="1946668" y="0"/>
                </a:lnTo>
                <a:close/>
              </a:path>
              <a:path w="3211829" h="163195">
                <a:moveTo>
                  <a:pt x="2030992" y="31216"/>
                </a:moveTo>
                <a:lnTo>
                  <a:pt x="1946668" y="31216"/>
                </a:lnTo>
                <a:lnTo>
                  <a:pt x="1978125" y="34917"/>
                </a:lnTo>
                <a:lnTo>
                  <a:pt x="2000151" y="45265"/>
                </a:lnTo>
                <a:lnTo>
                  <a:pt x="2013105" y="61134"/>
                </a:lnTo>
                <a:lnTo>
                  <a:pt x="2017344" y="81394"/>
                </a:lnTo>
                <a:lnTo>
                  <a:pt x="2013105" y="101646"/>
                </a:lnTo>
                <a:lnTo>
                  <a:pt x="2000151" y="117511"/>
                </a:lnTo>
                <a:lnTo>
                  <a:pt x="1978125" y="127859"/>
                </a:lnTo>
                <a:lnTo>
                  <a:pt x="1946668" y="131559"/>
                </a:lnTo>
                <a:lnTo>
                  <a:pt x="2030990" y="131559"/>
                </a:lnTo>
                <a:lnTo>
                  <a:pt x="2044772" y="113669"/>
                </a:lnTo>
                <a:lnTo>
                  <a:pt x="2051456" y="81394"/>
                </a:lnTo>
                <a:lnTo>
                  <a:pt x="2044772" y="49109"/>
                </a:lnTo>
                <a:lnTo>
                  <a:pt x="2030992" y="31216"/>
                </a:lnTo>
                <a:close/>
              </a:path>
              <a:path w="3211829" h="163195">
                <a:moveTo>
                  <a:pt x="1567637" y="0"/>
                </a:moveTo>
                <a:lnTo>
                  <a:pt x="1522197" y="6195"/>
                </a:lnTo>
                <a:lnTo>
                  <a:pt x="1489406" y="23304"/>
                </a:lnTo>
                <a:lnTo>
                  <a:pt x="1469533" y="49109"/>
                </a:lnTo>
                <a:lnTo>
                  <a:pt x="1462849" y="81394"/>
                </a:lnTo>
                <a:lnTo>
                  <a:pt x="1469533" y="113669"/>
                </a:lnTo>
                <a:lnTo>
                  <a:pt x="1489406" y="139466"/>
                </a:lnTo>
                <a:lnTo>
                  <a:pt x="1522197" y="156569"/>
                </a:lnTo>
                <a:lnTo>
                  <a:pt x="1567637" y="162763"/>
                </a:lnTo>
                <a:lnTo>
                  <a:pt x="1613076" y="156569"/>
                </a:lnTo>
                <a:lnTo>
                  <a:pt x="1645867" y="139466"/>
                </a:lnTo>
                <a:lnTo>
                  <a:pt x="1651959" y="131559"/>
                </a:lnTo>
                <a:lnTo>
                  <a:pt x="1567637" y="131559"/>
                </a:lnTo>
                <a:lnTo>
                  <a:pt x="1536180" y="127859"/>
                </a:lnTo>
                <a:lnTo>
                  <a:pt x="1514154" y="117511"/>
                </a:lnTo>
                <a:lnTo>
                  <a:pt x="1501200" y="101646"/>
                </a:lnTo>
                <a:lnTo>
                  <a:pt x="1496961" y="81394"/>
                </a:lnTo>
                <a:lnTo>
                  <a:pt x="1501200" y="61134"/>
                </a:lnTo>
                <a:lnTo>
                  <a:pt x="1514154" y="45265"/>
                </a:lnTo>
                <a:lnTo>
                  <a:pt x="1536180" y="34917"/>
                </a:lnTo>
                <a:lnTo>
                  <a:pt x="1567637" y="31216"/>
                </a:lnTo>
                <a:lnTo>
                  <a:pt x="1651960" y="31216"/>
                </a:lnTo>
                <a:lnTo>
                  <a:pt x="1645867" y="23304"/>
                </a:lnTo>
                <a:lnTo>
                  <a:pt x="1613076" y="6195"/>
                </a:lnTo>
                <a:lnTo>
                  <a:pt x="1567637" y="0"/>
                </a:lnTo>
                <a:close/>
              </a:path>
              <a:path w="3211829" h="163195">
                <a:moveTo>
                  <a:pt x="1651960" y="31216"/>
                </a:moveTo>
                <a:lnTo>
                  <a:pt x="1567637" y="31216"/>
                </a:lnTo>
                <a:lnTo>
                  <a:pt x="1599093" y="34917"/>
                </a:lnTo>
                <a:lnTo>
                  <a:pt x="1621120" y="45265"/>
                </a:lnTo>
                <a:lnTo>
                  <a:pt x="1634074" y="61134"/>
                </a:lnTo>
                <a:lnTo>
                  <a:pt x="1638312" y="81394"/>
                </a:lnTo>
                <a:lnTo>
                  <a:pt x="1634074" y="101646"/>
                </a:lnTo>
                <a:lnTo>
                  <a:pt x="1621120" y="117511"/>
                </a:lnTo>
                <a:lnTo>
                  <a:pt x="1599093" y="127859"/>
                </a:lnTo>
                <a:lnTo>
                  <a:pt x="1567637" y="131559"/>
                </a:lnTo>
                <a:lnTo>
                  <a:pt x="1651959" y="131559"/>
                </a:lnTo>
                <a:lnTo>
                  <a:pt x="1665740" y="113669"/>
                </a:lnTo>
                <a:lnTo>
                  <a:pt x="1672424" y="81394"/>
                </a:lnTo>
                <a:lnTo>
                  <a:pt x="1665740" y="49109"/>
                </a:lnTo>
                <a:lnTo>
                  <a:pt x="1651960" y="31216"/>
                </a:lnTo>
                <a:close/>
              </a:path>
              <a:path w="3211829" h="163195">
                <a:moveTo>
                  <a:pt x="1296517" y="0"/>
                </a:moveTo>
                <a:lnTo>
                  <a:pt x="1244299" y="6195"/>
                </a:lnTo>
                <a:lnTo>
                  <a:pt x="1208555" y="23304"/>
                </a:lnTo>
                <a:lnTo>
                  <a:pt x="1188030" y="49109"/>
                </a:lnTo>
                <a:lnTo>
                  <a:pt x="1181468" y="81394"/>
                </a:lnTo>
                <a:lnTo>
                  <a:pt x="1188139" y="113669"/>
                </a:lnTo>
                <a:lnTo>
                  <a:pt x="1208084" y="139466"/>
                </a:lnTo>
                <a:lnTo>
                  <a:pt x="1241197" y="156569"/>
                </a:lnTo>
                <a:lnTo>
                  <a:pt x="1287373" y="162763"/>
                </a:lnTo>
                <a:lnTo>
                  <a:pt x="1328540" y="158869"/>
                </a:lnTo>
                <a:lnTo>
                  <a:pt x="1362370" y="145989"/>
                </a:lnTo>
                <a:lnTo>
                  <a:pt x="1376344" y="131559"/>
                </a:lnTo>
                <a:lnTo>
                  <a:pt x="1287373" y="131559"/>
                </a:lnTo>
                <a:lnTo>
                  <a:pt x="1255930" y="127859"/>
                </a:lnTo>
                <a:lnTo>
                  <a:pt x="1233498" y="117511"/>
                </a:lnTo>
                <a:lnTo>
                  <a:pt x="1220056" y="101646"/>
                </a:lnTo>
                <a:lnTo>
                  <a:pt x="1215580" y="81394"/>
                </a:lnTo>
                <a:lnTo>
                  <a:pt x="1219949" y="61134"/>
                </a:lnTo>
                <a:lnTo>
                  <a:pt x="1233974" y="45265"/>
                </a:lnTo>
                <a:lnTo>
                  <a:pt x="1259037" y="34917"/>
                </a:lnTo>
                <a:lnTo>
                  <a:pt x="1296517" y="31216"/>
                </a:lnTo>
                <a:lnTo>
                  <a:pt x="1371106" y="31216"/>
                </a:lnTo>
                <a:lnTo>
                  <a:pt x="1375892" y="12496"/>
                </a:lnTo>
                <a:lnTo>
                  <a:pt x="1365088" y="9317"/>
                </a:lnTo>
                <a:lnTo>
                  <a:pt x="1347992" y="5157"/>
                </a:lnTo>
                <a:lnTo>
                  <a:pt x="1325002" y="1543"/>
                </a:lnTo>
                <a:lnTo>
                  <a:pt x="1296517" y="0"/>
                </a:lnTo>
                <a:close/>
              </a:path>
              <a:path w="3211829" h="163195">
                <a:moveTo>
                  <a:pt x="1393723" y="65785"/>
                </a:moveTo>
                <a:lnTo>
                  <a:pt x="1287373" y="65785"/>
                </a:lnTo>
                <a:lnTo>
                  <a:pt x="1287373" y="96989"/>
                </a:lnTo>
                <a:lnTo>
                  <a:pt x="1360284" y="96989"/>
                </a:lnTo>
                <a:lnTo>
                  <a:pt x="1360284" y="97447"/>
                </a:lnTo>
                <a:lnTo>
                  <a:pt x="1355507" y="110487"/>
                </a:lnTo>
                <a:lnTo>
                  <a:pt x="1341469" y="121356"/>
                </a:lnTo>
                <a:lnTo>
                  <a:pt x="1318611" y="128799"/>
                </a:lnTo>
                <a:lnTo>
                  <a:pt x="1287373" y="131559"/>
                </a:lnTo>
                <a:lnTo>
                  <a:pt x="1376344" y="131559"/>
                </a:lnTo>
                <a:lnTo>
                  <a:pt x="1385289" y="122322"/>
                </a:lnTo>
                <a:lnTo>
                  <a:pt x="1393723" y="86067"/>
                </a:lnTo>
                <a:lnTo>
                  <a:pt x="1393723" y="65785"/>
                </a:lnTo>
                <a:close/>
              </a:path>
              <a:path w="3211829" h="163195">
                <a:moveTo>
                  <a:pt x="1371106" y="31216"/>
                </a:moveTo>
                <a:lnTo>
                  <a:pt x="1296517" y="31216"/>
                </a:lnTo>
                <a:lnTo>
                  <a:pt x="1315573" y="32016"/>
                </a:lnTo>
                <a:lnTo>
                  <a:pt x="1333752" y="34259"/>
                </a:lnTo>
                <a:lnTo>
                  <a:pt x="1351261" y="37715"/>
                </a:lnTo>
                <a:lnTo>
                  <a:pt x="1368310" y="42151"/>
                </a:lnTo>
                <a:lnTo>
                  <a:pt x="1371106" y="31216"/>
                </a:lnTo>
                <a:close/>
              </a:path>
              <a:path w="3211829" h="163195">
                <a:moveTo>
                  <a:pt x="1043000" y="3352"/>
                </a:moveTo>
                <a:lnTo>
                  <a:pt x="1004430" y="3352"/>
                </a:lnTo>
                <a:lnTo>
                  <a:pt x="915022" y="159423"/>
                </a:lnTo>
                <a:lnTo>
                  <a:pt x="953592" y="159423"/>
                </a:lnTo>
                <a:lnTo>
                  <a:pt x="971435" y="128206"/>
                </a:lnTo>
                <a:lnTo>
                  <a:pt x="1114525" y="128206"/>
                </a:lnTo>
                <a:lnTo>
                  <a:pt x="1096642" y="96989"/>
                </a:lnTo>
                <a:lnTo>
                  <a:pt x="989266" y="96989"/>
                </a:lnTo>
                <a:lnTo>
                  <a:pt x="991946" y="92532"/>
                </a:lnTo>
                <a:lnTo>
                  <a:pt x="1023607" y="32562"/>
                </a:lnTo>
                <a:lnTo>
                  <a:pt x="1059733" y="32562"/>
                </a:lnTo>
                <a:lnTo>
                  <a:pt x="1043000" y="3352"/>
                </a:lnTo>
                <a:close/>
              </a:path>
              <a:path w="3211829" h="163195">
                <a:moveTo>
                  <a:pt x="1114525" y="128206"/>
                </a:moveTo>
                <a:lnTo>
                  <a:pt x="1075778" y="128206"/>
                </a:lnTo>
                <a:lnTo>
                  <a:pt x="1093838" y="159423"/>
                </a:lnTo>
                <a:lnTo>
                  <a:pt x="1132408" y="159423"/>
                </a:lnTo>
                <a:lnTo>
                  <a:pt x="1114525" y="128206"/>
                </a:lnTo>
                <a:close/>
              </a:path>
              <a:path w="3211829" h="163195">
                <a:moveTo>
                  <a:pt x="1059733" y="32562"/>
                </a:moveTo>
                <a:lnTo>
                  <a:pt x="1023607" y="32562"/>
                </a:lnTo>
                <a:lnTo>
                  <a:pt x="1055497" y="92532"/>
                </a:lnTo>
                <a:lnTo>
                  <a:pt x="1057948" y="96989"/>
                </a:lnTo>
                <a:lnTo>
                  <a:pt x="1096642" y="96989"/>
                </a:lnTo>
                <a:lnTo>
                  <a:pt x="1059733" y="32562"/>
                </a:lnTo>
                <a:close/>
              </a:path>
              <a:path w="3211829" h="163195">
                <a:moveTo>
                  <a:pt x="782142" y="0"/>
                </a:moveTo>
                <a:lnTo>
                  <a:pt x="729929" y="6195"/>
                </a:lnTo>
                <a:lnTo>
                  <a:pt x="694185" y="23304"/>
                </a:lnTo>
                <a:lnTo>
                  <a:pt x="673657" y="49109"/>
                </a:lnTo>
                <a:lnTo>
                  <a:pt x="667092" y="81394"/>
                </a:lnTo>
                <a:lnTo>
                  <a:pt x="673657" y="113669"/>
                </a:lnTo>
                <a:lnTo>
                  <a:pt x="694185" y="139466"/>
                </a:lnTo>
                <a:lnTo>
                  <a:pt x="729929" y="156569"/>
                </a:lnTo>
                <a:lnTo>
                  <a:pt x="782142" y="162763"/>
                </a:lnTo>
                <a:lnTo>
                  <a:pt x="810632" y="161284"/>
                </a:lnTo>
                <a:lnTo>
                  <a:pt x="833621" y="157778"/>
                </a:lnTo>
                <a:lnTo>
                  <a:pt x="850715" y="153644"/>
                </a:lnTo>
                <a:lnTo>
                  <a:pt x="861517" y="150279"/>
                </a:lnTo>
                <a:lnTo>
                  <a:pt x="856801" y="131559"/>
                </a:lnTo>
                <a:lnTo>
                  <a:pt x="782142" y="131559"/>
                </a:lnTo>
                <a:lnTo>
                  <a:pt x="744662" y="127859"/>
                </a:lnTo>
                <a:lnTo>
                  <a:pt x="719599" y="117511"/>
                </a:lnTo>
                <a:lnTo>
                  <a:pt x="705573" y="101646"/>
                </a:lnTo>
                <a:lnTo>
                  <a:pt x="701205" y="81394"/>
                </a:lnTo>
                <a:lnTo>
                  <a:pt x="705573" y="61134"/>
                </a:lnTo>
                <a:lnTo>
                  <a:pt x="719599" y="45265"/>
                </a:lnTo>
                <a:lnTo>
                  <a:pt x="744662" y="34917"/>
                </a:lnTo>
                <a:lnTo>
                  <a:pt x="782142" y="31216"/>
                </a:lnTo>
                <a:lnTo>
                  <a:pt x="856801" y="31216"/>
                </a:lnTo>
                <a:lnTo>
                  <a:pt x="861517" y="12496"/>
                </a:lnTo>
                <a:lnTo>
                  <a:pt x="850715" y="9129"/>
                </a:lnTo>
                <a:lnTo>
                  <a:pt x="833621" y="4991"/>
                </a:lnTo>
                <a:lnTo>
                  <a:pt x="810632" y="1481"/>
                </a:lnTo>
                <a:lnTo>
                  <a:pt x="782142" y="0"/>
                </a:lnTo>
                <a:close/>
              </a:path>
              <a:path w="3211829" h="163195">
                <a:moveTo>
                  <a:pt x="853935" y="120180"/>
                </a:moveTo>
                <a:lnTo>
                  <a:pt x="836886" y="124685"/>
                </a:lnTo>
                <a:lnTo>
                  <a:pt x="819377" y="128293"/>
                </a:lnTo>
                <a:lnTo>
                  <a:pt x="801198" y="130690"/>
                </a:lnTo>
                <a:lnTo>
                  <a:pt x="782142" y="131559"/>
                </a:lnTo>
                <a:lnTo>
                  <a:pt x="856801" y="131559"/>
                </a:lnTo>
                <a:lnTo>
                  <a:pt x="853935" y="120180"/>
                </a:lnTo>
                <a:close/>
              </a:path>
              <a:path w="3211829" h="163195">
                <a:moveTo>
                  <a:pt x="856801" y="31216"/>
                </a:moveTo>
                <a:lnTo>
                  <a:pt x="782142" y="31216"/>
                </a:lnTo>
                <a:lnTo>
                  <a:pt x="801198" y="32085"/>
                </a:lnTo>
                <a:lnTo>
                  <a:pt x="819377" y="34482"/>
                </a:lnTo>
                <a:lnTo>
                  <a:pt x="836886" y="38090"/>
                </a:lnTo>
                <a:lnTo>
                  <a:pt x="853935" y="42595"/>
                </a:lnTo>
                <a:lnTo>
                  <a:pt x="856801" y="31216"/>
                </a:lnTo>
                <a:close/>
              </a:path>
              <a:path w="3211829" h="163195">
                <a:moveTo>
                  <a:pt x="582358" y="3352"/>
                </a:moveTo>
                <a:lnTo>
                  <a:pt x="548919" y="3352"/>
                </a:lnTo>
                <a:lnTo>
                  <a:pt x="548919" y="159423"/>
                </a:lnTo>
                <a:lnTo>
                  <a:pt x="582358" y="159423"/>
                </a:lnTo>
                <a:lnTo>
                  <a:pt x="582358" y="3352"/>
                </a:lnTo>
                <a:close/>
              </a:path>
              <a:path w="3211829" h="163195">
                <a:moveTo>
                  <a:pt x="310349" y="3352"/>
                </a:moveTo>
                <a:lnTo>
                  <a:pt x="276910" y="3352"/>
                </a:lnTo>
                <a:lnTo>
                  <a:pt x="276910" y="159423"/>
                </a:lnTo>
                <a:lnTo>
                  <a:pt x="310349" y="159423"/>
                </a:lnTo>
                <a:lnTo>
                  <a:pt x="310349" y="94767"/>
                </a:lnTo>
                <a:lnTo>
                  <a:pt x="459752" y="94767"/>
                </a:lnTo>
                <a:lnTo>
                  <a:pt x="459752" y="63550"/>
                </a:lnTo>
                <a:lnTo>
                  <a:pt x="310349" y="63550"/>
                </a:lnTo>
                <a:lnTo>
                  <a:pt x="310349" y="3352"/>
                </a:lnTo>
                <a:close/>
              </a:path>
              <a:path w="3211829" h="163195">
                <a:moveTo>
                  <a:pt x="459752" y="94767"/>
                </a:moveTo>
                <a:lnTo>
                  <a:pt x="426300" y="94767"/>
                </a:lnTo>
                <a:lnTo>
                  <a:pt x="426300" y="159423"/>
                </a:lnTo>
                <a:lnTo>
                  <a:pt x="459752" y="159423"/>
                </a:lnTo>
                <a:lnTo>
                  <a:pt x="459752" y="94767"/>
                </a:lnTo>
                <a:close/>
              </a:path>
              <a:path w="3211829" h="163195">
                <a:moveTo>
                  <a:pt x="459752" y="3352"/>
                </a:moveTo>
                <a:lnTo>
                  <a:pt x="426300" y="3352"/>
                </a:lnTo>
                <a:lnTo>
                  <a:pt x="426300" y="63550"/>
                </a:lnTo>
                <a:lnTo>
                  <a:pt x="459752" y="63550"/>
                </a:lnTo>
                <a:lnTo>
                  <a:pt x="459752" y="3352"/>
                </a:lnTo>
                <a:close/>
              </a:path>
              <a:path w="3211829" h="163195">
                <a:moveTo>
                  <a:pt x="115049" y="0"/>
                </a:moveTo>
                <a:lnTo>
                  <a:pt x="62831" y="6195"/>
                </a:lnTo>
                <a:lnTo>
                  <a:pt x="27087" y="23304"/>
                </a:lnTo>
                <a:lnTo>
                  <a:pt x="6562" y="49109"/>
                </a:lnTo>
                <a:lnTo>
                  <a:pt x="0" y="81394"/>
                </a:lnTo>
                <a:lnTo>
                  <a:pt x="6562" y="113669"/>
                </a:lnTo>
                <a:lnTo>
                  <a:pt x="27087" y="139466"/>
                </a:lnTo>
                <a:lnTo>
                  <a:pt x="62831" y="156569"/>
                </a:lnTo>
                <a:lnTo>
                  <a:pt x="115049" y="162763"/>
                </a:lnTo>
                <a:lnTo>
                  <a:pt x="143534" y="161284"/>
                </a:lnTo>
                <a:lnTo>
                  <a:pt x="166523" y="157778"/>
                </a:lnTo>
                <a:lnTo>
                  <a:pt x="183620" y="153644"/>
                </a:lnTo>
                <a:lnTo>
                  <a:pt x="194424" y="150279"/>
                </a:lnTo>
                <a:lnTo>
                  <a:pt x="189708" y="131559"/>
                </a:lnTo>
                <a:lnTo>
                  <a:pt x="115049" y="131559"/>
                </a:lnTo>
                <a:lnTo>
                  <a:pt x="77569" y="127859"/>
                </a:lnTo>
                <a:lnTo>
                  <a:pt x="52506" y="117511"/>
                </a:lnTo>
                <a:lnTo>
                  <a:pt x="38480" y="101646"/>
                </a:lnTo>
                <a:lnTo>
                  <a:pt x="34112" y="81394"/>
                </a:lnTo>
                <a:lnTo>
                  <a:pt x="38480" y="61134"/>
                </a:lnTo>
                <a:lnTo>
                  <a:pt x="52506" y="45265"/>
                </a:lnTo>
                <a:lnTo>
                  <a:pt x="77569" y="34917"/>
                </a:lnTo>
                <a:lnTo>
                  <a:pt x="115049" y="31216"/>
                </a:lnTo>
                <a:lnTo>
                  <a:pt x="189708" y="31216"/>
                </a:lnTo>
                <a:lnTo>
                  <a:pt x="194424" y="12496"/>
                </a:lnTo>
                <a:lnTo>
                  <a:pt x="183620" y="9129"/>
                </a:lnTo>
                <a:lnTo>
                  <a:pt x="166523" y="4991"/>
                </a:lnTo>
                <a:lnTo>
                  <a:pt x="143534" y="1481"/>
                </a:lnTo>
                <a:lnTo>
                  <a:pt x="115049" y="0"/>
                </a:lnTo>
                <a:close/>
              </a:path>
              <a:path w="3211829" h="163195">
                <a:moveTo>
                  <a:pt x="186842" y="120180"/>
                </a:moveTo>
                <a:lnTo>
                  <a:pt x="169793" y="124685"/>
                </a:lnTo>
                <a:lnTo>
                  <a:pt x="152284" y="128293"/>
                </a:lnTo>
                <a:lnTo>
                  <a:pt x="134105" y="130690"/>
                </a:lnTo>
                <a:lnTo>
                  <a:pt x="115049" y="131559"/>
                </a:lnTo>
                <a:lnTo>
                  <a:pt x="189708" y="131559"/>
                </a:lnTo>
                <a:lnTo>
                  <a:pt x="186842" y="120180"/>
                </a:lnTo>
                <a:close/>
              </a:path>
              <a:path w="3211829" h="163195">
                <a:moveTo>
                  <a:pt x="189708" y="31216"/>
                </a:moveTo>
                <a:lnTo>
                  <a:pt x="115049" y="31216"/>
                </a:lnTo>
                <a:lnTo>
                  <a:pt x="134105" y="32085"/>
                </a:lnTo>
                <a:lnTo>
                  <a:pt x="152284" y="34482"/>
                </a:lnTo>
                <a:lnTo>
                  <a:pt x="169793" y="38090"/>
                </a:lnTo>
                <a:lnTo>
                  <a:pt x="186842" y="42595"/>
                </a:lnTo>
                <a:lnTo>
                  <a:pt x="189708" y="31216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24021" y="5426374"/>
            <a:ext cx="487680" cy="831215"/>
          </a:xfrm>
          <a:custGeom>
            <a:avLst/>
            <a:gdLst/>
            <a:ahLst/>
            <a:cxnLst/>
            <a:rect l="l" t="t" r="r" b="b"/>
            <a:pathLst>
              <a:path w="487680" h="831214">
                <a:moveTo>
                  <a:pt x="476821" y="677392"/>
                </a:moveTo>
                <a:lnTo>
                  <a:pt x="487324" y="819975"/>
                </a:lnTo>
                <a:lnTo>
                  <a:pt x="0" y="831024"/>
                </a:lnTo>
                <a:lnTo>
                  <a:pt x="0" y="0"/>
                </a:lnTo>
                <a:lnTo>
                  <a:pt x="465226" y="0"/>
                </a:lnTo>
                <a:lnTo>
                  <a:pt x="465226" y="140335"/>
                </a:lnTo>
              </a:path>
              <a:path w="487680" h="831214">
                <a:moveTo>
                  <a:pt x="465226" y="240499"/>
                </a:moveTo>
                <a:lnTo>
                  <a:pt x="465226" y="57815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000944" y="5427593"/>
            <a:ext cx="922019" cy="577215"/>
          </a:xfrm>
          <a:custGeom>
            <a:avLst/>
            <a:gdLst/>
            <a:ahLst/>
            <a:cxnLst/>
            <a:rect l="l" t="t" r="r" b="b"/>
            <a:pathLst>
              <a:path w="922019" h="577214">
                <a:moveTo>
                  <a:pt x="921867" y="92062"/>
                </a:moveTo>
                <a:lnTo>
                  <a:pt x="921867" y="0"/>
                </a:lnTo>
                <a:lnTo>
                  <a:pt x="0" y="0"/>
                </a:lnTo>
                <a:lnTo>
                  <a:pt x="0" y="576935"/>
                </a:lnTo>
                <a:lnTo>
                  <a:pt x="137490" y="576935"/>
                </a:lnTo>
                <a:lnTo>
                  <a:pt x="137490" y="526605"/>
                </a:lnTo>
                <a:lnTo>
                  <a:pt x="187820" y="526605"/>
                </a:lnTo>
              </a:path>
              <a:path w="922019" h="577214">
                <a:moveTo>
                  <a:pt x="265150" y="524154"/>
                </a:moveTo>
                <a:lnTo>
                  <a:pt x="310565" y="524154"/>
                </a:lnTo>
                <a:lnTo>
                  <a:pt x="310565" y="574484"/>
                </a:lnTo>
                <a:lnTo>
                  <a:pt x="379310" y="574484"/>
                </a:lnTo>
                <a:lnTo>
                  <a:pt x="379310" y="522922"/>
                </a:lnTo>
                <a:lnTo>
                  <a:pt x="430860" y="522922"/>
                </a:lnTo>
              </a:path>
              <a:path w="922019" h="577214">
                <a:moveTo>
                  <a:pt x="502056" y="524154"/>
                </a:moveTo>
                <a:lnTo>
                  <a:pt x="549935" y="524154"/>
                </a:lnTo>
                <a:lnTo>
                  <a:pt x="549935" y="573265"/>
                </a:lnTo>
                <a:lnTo>
                  <a:pt x="691095" y="573265"/>
                </a:lnTo>
                <a:lnTo>
                  <a:pt x="6910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42200" y="5431278"/>
            <a:ext cx="0" cy="78740"/>
          </a:xfrm>
          <a:custGeom>
            <a:avLst/>
            <a:gdLst/>
            <a:ahLst/>
            <a:cxnLst/>
            <a:rect l="l" t="t" r="r" b="b"/>
            <a:pathLst>
              <a:path h="78739">
                <a:moveTo>
                  <a:pt x="0" y="0"/>
                </a:moveTo>
                <a:lnTo>
                  <a:pt x="0" y="78562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345882" y="5864602"/>
            <a:ext cx="0" cy="136525"/>
          </a:xfrm>
          <a:custGeom>
            <a:avLst/>
            <a:gdLst/>
            <a:ahLst/>
            <a:cxnLst/>
            <a:rect l="l" t="t" r="r" b="b"/>
            <a:pathLst>
              <a:path h="136525">
                <a:moveTo>
                  <a:pt x="0" y="0"/>
                </a:moveTo>
                <a:lnTo>
                  <a:pt x="0" y="136258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426720" y="5763052"/>
            <a:ext cx="462915" cy="0"/>
          </a:xfrm>
          <a:custGeom>
            <a:avLst/>
            <a:gdLst/>
            <a:ahLst/>
            <a:cxnLst/>
            <a:rect l="l" t="t" r="r" b="b"/>
            <a:pathLst>
              <a:path w="462914">
                <a:moveTo>
                  <a:pt x="0" y="0"/>
                </a:moveTo>
                <a:lnTo>
                  <a:pt x="46252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692044" y="5820406"/>
            <a:ext cx="236220" cy="102235"/>
          </a:xfrm>
          <a:custGeom>
            <a:avLst/>
            <a:gdLst/>
            <a:ahLst/>
            <a:cxnLst/>
            <a:rect l="l" t="t" r="r" b="b"/>
            <a:pathLst>
              <a:path w="236219" h="102235">
                <a:moveTo>
                  <a:pt x="0" y="101879"/>
                </a:moveTo>
                <a:lnTo>
                  <a:pt x="235686" y="101879"/>
                </a:lnTo>
                <a:lnTo>
                  <a:pt x="2356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910321" y="5431278"/>
            <a:ext cx="1259840" cy="815975"/>
          </a:xfrm>
          <a:custGeom>
            <a:avLst/>
            <a:gdLst/>
            <a:ahLst/>
            <a:cxnLst/>
            <a:rect l="l" t="t" r="r" b="b"/>
            <a:pathLst>
              <a:path w="1259839" h="815975">
                <a:moveTo>
                  <a:pt x="1067739" y="0"/>
                </a:moveTo>
                <a:lnTo>
                  <a:pt x="1067739" y="494690"/>
                </a:lnTo>
              </a:path>
              <a:path w="1259839" h="815975">
                <a:moveTo>
                  <a:pt x="1066507" y="212356"/>
                </a:moveTo>
                <a:lnTo>
                  <a:pt x="1008811" y="212356"/>
                </a:lnTo>
                <a:lnTo>
                  <a:pt x="1008811" y="293382"/>
                </a:lnTo>
              </a:path>
              <a:path w="1259839" h="815975">
                <a:moveTo>
                  <a:pt x="1008811" y="255003"/>
                </a:moveTo>
                <a:lnTo>
                  <a:pt x="782955" y="255003"/>
                </a:lnTo>
              </a:path>
              <a:path w="1259839" h="815975">
                <a:moveTo>
                  <a:pt x="0" y="815632"/>
                </a:moveTo>
                <a:lnTo>
                  <a:pt x="772375" y="729208"/>
                </a:lnTo>
                <a:lnTo>
                  <a:pt x="772375" y="683933"/>
                </a:lnTo>
                <a:lnTo>
                  <a:pt x="1233322" y="683933"/>
                </a:lnTo>
                <a:lnTo>
                  <a:pt x="1233322" y="506958"/>
                </a:lnTo>
                <a:lnTo>
                  <a:pt x="1259395" y="50695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375875" y="4138824"/>
            <a:ext cx="0" cy="356235"/>
          </a:xfrm>
          <a:custGeom>
            <a:avLst/>
            <a:gdLst/>
            <a:ahLst/>
            <a:cxnLst/>
            <a:rect l="l" t="t" r="r" b="b"/>
            <a:pathLst>
              <a:path h="356235">
                <a:moveTo>
                  <a:pt x="0" y="0"/>
                </a:moveTo>
                <a:lnTo>
                  <a:pt x="0" y="3560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645564" y="5000710"/>
            <a:ext cx="1457325" cy="298450"/>
          </a:xfrm>
          <a:custGeom>
            <a:avLst/>
            <a:gdLst/>
            <a:ahLst/>
            <a:cxnLst/>
            <a:rect l="l" t="t" r="r" b="b"/>
            <a:pathLst>
              <a:path w="1457325" h="298450">
                <a:moveTo>
                  <a:pt x="0" y="298081"/>
                </a:moveTo>
                <a:lnTo>
                  <a:pt x="1039075" y="293293"/>
                </a:lnTo>
              </a:path>
              <a:path w="1457325" h="298450">
                <a:moveTo>
                  <a:pt x="1039075" y="293293"/>
                </a:moveTo>
                <a:lnTo>
                  <a:pt x="1418437" y="293293"/>
                </a:lnTo>
                <a:lnTo>
                  <a:pt x="1456702" y="52590"/>
                </a:lnTo>
                <a:lnTo>
                  <a:pt x="1426413" y="52590"/>
                </a:lnTo>
                <a:lnTo>
                  <a:pt x="14264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070377" y="4761607"/>
            <a:ext cx="49530" cy="166370"/>
          </a:xfrm>
          <a:custGeom>
            <a:avLst/>
            <a:gdLst/>
            <a:ahLst/>
            <a:cxnLst/>
            <a:rect l="l" t="t" r="r" b="b"/>
            <a:pathLst>
              <a:path w="49530" h="166370">
                <a:moveTo>
                  <a:pt x="0" y="165773"/>
                </a:moveTo>
                <a:lnTo>
                  <a:pt x="0" y="109981"/>
                </a:lnTo>
                <a:lnTo>
                  <a:pt x="49415" y="109981"/>
                </a:lnTo>
                <a:lnTo>
                  <a:pt x="49415" y="49415"/>
                </a:lnTo>
                <a:lnTo>
                  <a:pt x="0" y="49415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984093" y="4404559"/>
            <a:ext cx="137795" cy="282575"/>
          </a:xfrm>
          <a:custGeom>
            <a:avLst/>
            <a:gdLst/>
            <a:ahLst/>
            <a:cxnLst/>
            <a:rect l="l" t="t" r="r" b="b"/>
            <a:pathLst>
              <a:path w="137794" h="282575">
                <a:moveTo>
                  <a:pt x="86283" y="282143"/>
                </a:moveTo>
                <a:lnTo>
                  <a:pt x="86283" y="226339"/>
                </a:lnTo>
                <a:lnTo>
                  <a:pt x="137299" y="226339"/>
                </a:lnTo>
                <a:lnTo>
                  <a:pt x="137299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646567" y="3072050"/>
            <a:ext cx="1456055" cy="298450"/>
          </a:xfrm>
          <a:custGeom>
            <a:avLst/>
            <a:gdLst/>
            <a:ahLst/>
            <a:cxnLst/>
            <a:rect l="l" t="t" r="r" b="b"/>
            <a:pathLst>
              <a:path w="1456055" h="298450">
                <a:moveTo>
                  <a:pt x="0" y="0"/>
                </a:moveTo>
                <a:lnTo>
                  <a:pt x="1038072" y="4533"/>
                </a:lnTo>
              </a:path>
              <a:path w="1456055" h="298450">
                <a:moveTo>
                  <a:pt x="1038072" y="4533"/>
                </a:moveTo>
                <a:lnTo>
                  <a:pt x="1417434" y="4533"/>
                </a:lnTo>
                <a:lnTo>
                  <a:pt x="1455699" y="245224"/>
                </a:lnTo>
                <a:lnTo>
                  <a:pt x="1425409" y="245224"/>
                </a:lnTo>
                <a:lnTo>
                  <a:pt x="1425409" y="2978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070377" y="3443194"/>
            <a:ext cx="49530" cy="166370"/>
          </a:xfrm>
          <a:custGeom>
            <a:avLst/>
            <a:gdLst/>
            <a:ahLst/>
            <a:cxnLst/>
            <a:rect l="l" t="t" r="r" b="b"/>
            <a:pathLst>
              <a:path w="49530" h="166370">
                <a:moveTo>
                  <a:pt x="0" y="0"/>
                </a:moveTo>
                <a:lnTo>
                  <a:pt x="0" y="55791"/>
                </a:lnTo>
                <a:lnTo>
                  <a:pt x="49415" y="55791"/>
                </a:lnTo>
                <a:lnTo>
                  <a:pt x="49415" y="116357"/>
                </a:lnTo>
                <a:lnTo>
                  <a:pt x="0" y="116357"/>
                </a:lnTo>
                <a:lnTo>
                  <a:pt x="0" y="16577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984093" y="3682945"/>
            <a:ext cx="137795" cy="280670"/>
          </a:xfrm>
          <a:custGeom>
            <a:avLst/>
            <a:gdLst/>
            <a:ahLst/>
            <a:cxnLst/>
            <a:rect l="l" t="t" r="r" b="b"/>
            <a:pathLst>
              <a:path w="137794" h="280670">
                <a:moveTo>
                  <a:pt x="86283" y="0"/>
                </a:moveTo>
                <a:lnTo>
                  <a:pt x="86283" y="55778"/>
                </a:lnTo>
                <a:lnTo>
                  <a:pt x="137299" y="56730"/>
                </a:lnTo>
                <a:lnTo>
                  <a:pt x="137299" y="280555"/>
                </a:lnTo>
                <a:lnTo>
                  <a:pt x="0" y="2805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417394" y="4401371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5">
                <a:moveTo>
                  <a:pt x="0" y="0"/>
                </a:moveTo>
                <a:lnTo>
                  <a:pt x="4205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936381" y="4401371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>
                <a:moveTo>
                  <a:pt x="0" y="0"/>
                </a:moveTo>
                <a:lnTo>
                  <a:pt x="35791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646567" y="4401371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37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126739" y="4404563"/>
            <a:ext cx="0" cy="889635"/>
          </a:xfrm>
          <a:custGeom>
            <a:avLst/>
            <a:gdLst/>
            <a:ahLst/>
            <a:cxnLst/>
            <a:rect l="l" t="t" r="r" b="b"/>
            <a:pathLst>
              <a:path h="889635">
                <a:moveTo>
                  <a:pt x="0" y="0"/>
                </a:moveTo>
                <a:lnTo>
                  <a:pt x="0" y="889444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601744" y="4404563"/>
            <a:ext cx="516890" cy="889635"/>
          </a:xfrm>
          <a:custGeom>
            <a:avLst/>
            <a:gdLst/>
            <a:ahLst/>
            <a:cxnLst/>
            <a:rect l="l" t="t" r="r" b="b"/>
            <a:pathLst>
              <a:path w="516889" h="889635">
                <a:moveTo>
                  <a:pt x="0" y="0"/>
                </a:moveTo>
                <a:lnTo>
                  <a:pt x="0" y="889444"/>
                </a:lnTo>
              </a:path>
              <a:path w="516889" h="889635">
                <a:moveTo>
                  <a:pt x="516458" y="438340"/>
                </a:moveTo>
                <a:lnTo>
                  <a:pt x="3200" y="43834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645569" y="3297203"/>
            <a:ext cx="0" cy="1203325"/>
          </a:xfrm>
          <a:custGeom>
            <a:avLst/>
            <a:gdLst/>
            <a:ahLst/>
            <a:cxnLst/>
            <a:rect l="l" t="t" r="r" b="b"/>
            <a:pathLst>
              <a:path h="1203325">
                <a:moveTo>
                  <a:pt x="0" y="120270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645569" y="4654718"/>
            <a:ext cx="0" cy="772160"/>
          </a:xfrm>
          <a:custGeom>
            <a:avLst/>
            <a:gdLst/>
            <a:ahLst/>
            <a:cxnLst/>
            <a:rect l="l" t="t" r="r" b="b"/>
            <a:pathLst>
              <a:path h="772160">
                <a:moveTo>
                  <a:pt x="0" y="77165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367649" y="4204415"/>
            <a:ext cx="412750" cy="0"/>
          </a:xfrm>
          <a:custGeom>
            <a:avLst/>
            <a:gdLst/>
            <a:ahLst/>
            <a:cxnLst/>
            <a:rect l="l" t="t" r="r" b="b"/>
            <a:pathLst>
              <a:path w="412750">
                <a:moveTo>
                  <a:pt x="41273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417386" y="3963508"/>
            <a:ext cx="419734" cy="0"/>
          </a:xfrm>
          <a:custGeom>
            <a:avLst/>
            <a:gdLst/>
            <a:ahLst/>
            <a:cxnLst/>
            <a:rect l="l" t="t" r="r" b="b"/>
            <a:pathLst>
              <a:path w="419735">
                <a:moveTo>
                  <a:pt x="0" y="0"/>
                </a:moveTo>
                <a:lnTo>
                  <a:pt x="4195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946800" y="3963508"/>
            <a:ext cx="347980" cy="0"/>
          </a:xfrm>
          <a:custGeom>
            <a:avLst/>
            <a:gdLst/>
            <a:ahLst/>
            <a:cxnLst/>
            <a:rect l="l" t="t" r="r" b="b"/>
            <a:pathLst>
              <a:path w="347980">
                <a:moveTo>
                  <a:pt x="0" y="0"/>
                </a:moveTo>
                <a:lnTo>
                  <a:pt x="34749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646560" y="3963508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376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2111094" y="3075231"/>
            <a:ext cx="0" cy="888365"/>
          </a:xfrm>
          <a:custGeom>
            <a:avLst/>
            <a:gdLst/>
            <a:ahLst/>
            <a:cxnLst/>
            <a:rect l="l" t="t" r="r" b="b"/>
            <a:pathLst>
              <a:path h="888364">
                <a:moveTo>
                  <a:pt x="0" y="0"/>
                </a:moveTo>
                <a:lnTo>
                  <a:pt x="0" y="88827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2586099" y="3077580"/>
            <a:ext cx="532130" cy="886460"/>
          </a:xfrm>
          <a:custGeom>
            <a:avLst/>
            <a:gdLst/>
            <a:ahLst/>
            <a:cxnLst/>
            <a:rect l="l" t="t" r="r" b="b"/>
            <a:pathLst>
              <a:path w="532130" h="886460">
                <a:moveTo>
                  <a:pt x="0" y="0"/>
                </a:moveTo>
                <a:lnTo>
                  <a:pt x="0" y="885926"/>
                </a:lnTo>
              </a:path>
              <a:path w="532130" h="886460">
                <a:moveTo>
                  <a:pt x="532104" y="451256"/>
                </a:moveTo>
                <a:lnTo>
                  <a:pt x="5524" y="45125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3049997" y="2882182"/>
            <a:ext cx="0" cy="193040"/>
          </a:xfrm>
          <a:custGeom>
            <a:avLst/>
            <a:gdLst/>
            <a:ahLst/>
            <a:cxnLst/>
            <a:rect l="l" t="t" r="r" b="b"/>
            <a:pathLst>
              <a:path h="193039">
                <a:moveTo>
                  <a:pt x="0" y="0"/>
                </a:moveTo>
                <a:lnTo>
                  <a:pt x="0" y="19284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762190" y="2451741"/>
            <a:ext cx="1426845" cy="1756410"/>
          </a:xfrm>
          <a:custGeom>
            <a:avLst/>
            <a:gdLst/>
            <a:ahLst/>
            <a:cxnLst/>
            <a:rect l="l" t="t" r="r" b="b"/>
            <a:pathLst>
              <a:path w="1426845" h="1756410">
                <a:moveTo>
                  <a:pt x="0" y="626706"/>
                </a:moveTo>
                <a:lnTo>
                  <a:pt x="0" y="380885"/>
                </a:lnTo>
                <a:lnTo>
                  <a:pt x="219671" y="380885"/>
                </a:lnTo>
              </a:path>
              <a:path w="1426845" h="1756410">
                <a:moveTo>
                  <a:pt x="0" y="403618"/>
                </a:moveTo>
                <a:lnTo>
                  <a:pt x="0" y="0"/>
                </a:lnTo>
              </a:path>
              <a:path w="1426845" h="1756410">
                <a:moveTo>
                  <a:pt x="0" y="0"/>
                </a:moveTo>
                <a:lnTo>
                  <a:pt x="290563" y="0"/>
                </a:lnTo>
                <a:lnTo>
                  <a:pt x="290563" y="326758"/>
                </a:lnTo>
              </a:path>
              <a:path w="1426845" h="1756410">
                <a:moveTo>
                  <a:pt x="290563" y="0"/>
                </a:moveTo>
                <a:lnTo>
                  <a:pt x="868616" y="0"/>
                </a:lnTo>
              </a:path>
              <a:path w="1426845" h="1756410">
                <a:moveTo>
                  <a:pt x="561822" y="625843"/>
                </a:moveTo>
                <a:lnTo>
                  <a:pt x="1156360" y="626706"/>
                </a:lnTo>
              </a:path>
              <a:path w="1426845" h="1756410">
                <a:moveTo>
                  <a:pt x="1426806" y="1752676"/>
                </a:moveTo>
                <a:lnTo>
                  <a:pt x="613689" y="1755851"/>
                </a:lnTo>
                <a:lnTo>
                  <a:pt x="613689" y="1687093"/>
                </a:lnTo>
                <a:lnTo>
                  <a:pt x="704519" y="1687093"/>
                </a:lnTo>
                <a:lnTo>
                  <a:pt x="704519" y="392252"/>
                </a:lnTo>
              </a:path>
              <a:path w="1426845" h="1756410">
                <a:moveTo>
                  <a:pt x="561822" y="625843"/>
                </a:moveTo>
                <a:lnTo>
                  <a:pt x="593636" y="1208811"/>
                </a:lnTo>
              </a:path>
              <a:path w="1426845" h="1756410">
                <a:moveTo>
                  <a:pt x="593636" y="1208811"/>
                </a:moveTo>
                <a:lnTo>
                  <a:pt x="613689" y="16870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3375879" y="4494866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>
                <a:moveTo>
                  <a:pt x="0" y="0"/>
                </a:moveTo>
                <a:lnTo>
                  <a:pt x="3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3313675" y="4567916"/>
            <a:ext cx="99695" cy="590550"/>
          </a:xfrm>
          <a:custGeom>
            <a:avLst/>
            <a:gdLst/>
            <a:ahLst/>
            <a:cxnLst/>
            <a:rect l="l" t="t" r="r" b="b"/>
            <a:pathLst>
              <a:path w="99695" h="590550">
                <a:moveTo>
                  <a:pt x="35166" y="253250"/>
                </a:moveTo>
                <a:lnTo>
                  <a:pt x="59512" y="0"/>
                </a:lnTo>
                <a:lnTo>
                  <a:pt x="99567" y="0"/>
                </a:lnTo>
              </a:path>
              <a:path w="99695" h="590550">
                <a:moveTo>
                  <a:pt x="35166" y="253250"/>
                </a:moveTo>
                <a:lnTo>
                  <a:pt x="79552" y="254876"/>
                </a:lnTo>
                <a:lnTo>
                  <a:pt x="70942" y="326135"/>
                </a:lnTo>
                <a:lnTo>
                  <a:pt x="31368" y="325602"/>
                </a:lnTo>
                <a:lnTo>
                  <a:pt x="0" y="580644"/>
                </a:lnTo>
              </a:path>
              <a:path w="99695" h="590550">
                <a:moveTo>
                  <a:pt x="0" y="580644"/>
                </a:moveTo>
                <a:lnTo>
                  <a:pt x="43827" y="5903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3210640" y="5214042"/>
            <a:ext cx="138430" cy="590550"/>
          </a:xfrm>
          <a:custGeom>
            <a:avLst/>
            <a:gdLst/>
            <a:ahLst/>
            <a:cxnLst/>
            <a:rect l="l" t="t" r="r" b="b"/>
            <a:pathLst>
              <a:path w="138429" h="590550">
                <a:moveTo>
                  <a:pt x="81927" y="85483"/>
                </a:moveTo>
                <a:lnTo>
                  <a:pt x="97624" y="0"/>
                </a:lnTo>
                <a:lnTo>
                  <a:pt x="138201" y="9740"/>
                </a:lnTo>
              </a:path>
              <a:path w="138429" h="590550">
                <a:moveTo>
                  <a:pt x="0" y="581406"/>
                </a:moveTo>
                <a:lnTo>
                  <a:pt x="81927" y="85483"/>
                </a:lnTo>
              </a:path>
              <a:path w="138429" h="590550">
                <a:moveTo>
                  <a:pt x="0" y="581406"/>
                </a:moveTo>
                <a:lnTo>
                  <a:pt x="36207" y="5901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3169707" y="5855277"/>
            <a:ext cx="66040" cy="83185"/>
          </a:xfrm>
          <a:custGeom>
            <a:avLst/>
            <a:gdLst/>
            <a:ahLst/>
            <a:cxnLst/>
            <a:rect l="l" t="t" r="r" b="b"/>
            <a:pathLst>
              <a:path w="66039" h="83185">
                <a:moveTo>
                  <a:pt x="0" y="82956"/>
                </a:moveTo>
                <a:lnTo>
                  <a:pt x="26530" y="0"/>
                </a:lnTo>
                <a:lnTo>
                  <a:pt x="65493" y="97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3466710" y="2843993"/>
            <a:ext cx="17907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88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3763712" y="2843993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5">
                <a:moveTo>
                  <a:pt x="0" y="0"/>
                </a:moveTo>
                <a:lnTo>
                  <a:pt x="1562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3630806" y="2569635"/>
            <a:ext cx="211454" cy="50800"/>
          </a:xfrm>
          <a:custGeom>
            <a:avLst/>
            <a:gdLst/>
            <a:ahLst/>
            <a:cxnLst/>
            <a:rect l="l" t="t" r="r" b="b"/>
            <a:pathLst>
              <a:path w="211454" h="50800">
                <a:moveTo>
                  <a:pt x="0" y="0"/>
                </a:moveTo>
                <a:lnTo>
                  <a:pt x="211010" y="1447"/>
                </a:lnTo>
                <a:lnTo>
                  <a:pt x="211010" y="50190"/>
                </a:lnTo>
                <a:lnTo>
                  <a:pt x="211010" y="131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3918550" y="3979691"/>
            <a:ext cx="61594" cy="224790"/>
          </a:xfrm>
          <a:custGeom>
            <a:avLst/>
            <a:gdLst/>
            <a:ahLst/>
            <a:cxnLst/>
            <a:rect l="l" t="t" r="r" b="b"/>
            <a:pathLst>
              <a:path w="61595" h="224789">
                <a:moveTo>
                  <a:pt x="0" y="0"/>
                </a:moveTo>
                <a:lnTo>
                  <a:pt x="61188" y="0"/>
                </a:lnTo>
              </a:path>
              <a:path w="61595" h="224789">
                <a:moveTo>
                  <a:pt x="0" y="0"/>
                </a:moveTo>
                <a:lnTo>
                  <a:pt x="0" y="2247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4102840" y="3522605"/>
            <a:ext cx="530225" cy="448945"/>
          </a:xfrm>
          <a:custGeom>
            <a:avLst/>
            <a:gdLst/>
            <a:ahLst/>
            <a:cxnLst/>
            <a:rect l="l" t="t" r="r" b="b"/>
            <a:pathLst>
              <a:path w="530225" h="448945">
                <a:moveTo>
                  <a:pt x="0" y="448741"/>
                </a:moveTo>
                <a:lnTo>
                  <a:pt x="40909" y="437517"/>
                </a:lnTo>
                <a:lnTo>
                  <a:pt x="83279" y="422773"/>
                </a:lnTo>
                <a:lnTo>
                  <a:pt x="126588" y="404703"/>
                </a:lnTo>
                <a:lnTo>
                  <a:pt x="170315" y="383505"/>
                </a:lnTo>
                <a:lnTo>
                  <a:pt x="213937" y="359376"/>
                </a:lnTo>
                <a:lnTo>
                  <a:pt x="256933" y="332510"/>
                </a:lnTo>
                <a:lnTo>
                  <a:pt x="298782" y="303105"/>
                </a:lnTo>
                <a:lnTo>
                  <a:pt x="338961" y="271357"/>
                </a:lnTo>
                <a:lnTo>
                  <a:pt x="376948" y="237462"/>
                </a:lnTo>
                <a:lnTo>
                  <a:pt x="412223" y="201616"/>
                </a:lnTo>
                <a:lnTo>
                  <a:pt x="444263" y="164016"/>
                </a:lnTo>
                <a:lnTo>
                  <a:pt x="472546" y="124858"/>
                </a:lnTo>
                <a:lnTo>
                  <a:pt x="496551" y="84339"/>
                </a:lnTo>
                <a:lnTo>
                  <a:pt x="515757" y="42654"/>
                </a:lnTo>
                <a:lnTo>
                  <a:pt x="529640" y="0"/>
                </a:lnTo>
                <a:lnTo>
                  <a:pt x="529640" y="3211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4975787" y="4204417"/>
            <a:ext cx="1380490" cy="0"/>
          </a:xfrm>
          <a:custGeom>
            <a:avLst/>
            <a:gdLst/>
            <a:ahLst/>
            <a:cxnLst/>
            <a:rect l="l" t="t" r="r" b="b"/>
            <a:pathLst>
              <a:path w="1380489">
                <a:moveTo>
                  <a:pt x="0" y="0"/>
                </a:moveTo>
                <a:lnTo>
                  <a:pt x="13804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6356226" y="3891108"/>
            <a:ext cx="361950" cy="179705"/>
          </a:xfrm>
          <a:custGeom>
            <a:avLst/>
            <a:gdLst/>
            <a:ahLst/>
            <a:cxnLst/>
            <a:rect l="l" t="t" r="r" b="b"/>
            <a:pathLst>
              <a:path w="361950" h="179704">
                <a:moveTo>
                  <a:pt x="361403" y="0"/>
                </a:moveTo>
                <a:lnTo>
                  <a:pt x="361365" y="10960"/>
                </a:lnTo>
                <a:lnTo>
                  <a:pt x="361378" y="159715"/>
                </a:lnTo>
              </a:path>
              <a:path w="361950" h="179704">
                <a:moveTo>
                  <a:pt x="0" y="10960"/>
                </a:moveTo>
                <a:lnTo>
                  <a:pt x="361365" y="10960"/>
                </a:lnTo>
              </a:path>
              <a:path w="361950" h="179704">
                <a:moveTo>
                  <a:pt x="0" y="10960"/>
                </a:moveTo>
                <a:lnTo>
                  <a:pt x="0" y="17957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8542532" y="3212191"/>
            <a:ext cx="73025" cy="776605"/>
          </a:xfrm>
          <a:custGeom>
            <a:avLst/>
            <a:gdLst/>
            <a:ahLst/>
            <a:cxnLst/>
            <a:rect l="l" t="t" r="r" b="b"/>
            <a:pathLst>
              <a:path w="73025" h="776604">
                <a:moveTo>
                  <a:pt x="0" y="0"/>
                </a:moveTo>
                <a:lnTo>
                  <a:pt x="72999" y="0"/>
                </a:lnTo>
                <a:lnTo>
                  <a:pt x="72999" y="7765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8070879" y="3212191"/>
            <a:ext cx="408305" cy="0"/>
          </a:xfrm>
          <a:custGeom>
            <a:avLst/>
            <a:gdLst/>
            <a:ahLst/>
            <a:cxnLst/>
            <a:rect l="l" t="t" r="r" b="b"/>
            <a:pathLst>
              <a:path w="408304">
                <a:moveTo>
                  <a:pt x="0" y="0"/>
                </a:moveTo>
                <a:lnTo>
                  <a:pt x="4083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7776328" y="3212191"/>
            <a:ext cx="210185" cy="1270"/>
          </a:xfrm>
          <a:custGeom>
            <a:avLst/>
            <a:gdLst/>
            <a:ahLst/>
            <a:cxnLst/>
            <a:rect l="l" t="t" r="r" b="b"/>
            <a:pathLst>
              <a:path w="210184" h="1269">
                <a:moveTo>
                  <a:pt x="0" y="0"/>
                </a:moveTo>
                <a:lnTo>
                  <a:pt x="209575" y="99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7021884" y="3985431"/>
            <a:ext cx="1593850" cy="3810"/>
          </a:xfrm>
          <a:custGeom>
            <a:avLst/>
            <a:gdLst/>
            <a:ahLst/>
            <a:cxnLst/>
            <a:rect l="l" t="t" r="r" b="b"/>
            <a:pathLst>
              <a:path w="1593850" h="3810">
                <a:moveTo>
                  <a:pt x="1593646" y="3276"/>
                </a:moveTo>
                <a:lnTo>
                  <a:pt x="1111630" y="0"/>
                </a:lnTo>
              </a:path>
              <a:path w="1593850" h="3810">
                <a:moveTo>
                  <a:pt x="111163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8070879" y="3214643"/>
            <a:ext cx="0" cy="191770"/>
          </a:xfrm>
          <a:custGeom>
            <a:avLst/>
            <a:gdLst/>
            <a:ahLst/>
            <a:cxnLst/>
            <a:rect l="l" t="t" r="r" b="b"/>
            <a:pathLst>
              <a:path h="191770">
                <a:moveTo>
                  <a:pt x="0" y="19161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8070879" y="3511060"/>
            <a:ext cx="0" cy="251460"/>
          </a:xfrm>
          <a:custGeom>
            <a:avLst/>
            <a:gdLst/>
            <a:ahLst/>
            <a:cxnLst/>
            <a:rect l="l" t="t" r="r" b="b"/>
            <a:pathLst>
              <a:path h="251460">
                <a:moveTo>
                  <a:pt x="0" y="25123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8070879" y="3875957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108673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8070879" y="3675659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0" y="0"/>
                </a:moveTo>
                <a:lnTo>
                  <a:pt x="540448" y="0"/>
                </a:lnTo>
              </a:path>
            </a:pathLst>
          </a:custGeom>
          <a:ln w="31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6716890" y="3768002"/>
            <a:ext cx="1270" cy="123189"/>
          </a:xfrm>
          <a:custGeom>
            <a:avLst/>
            <a:gdLst/>
            <a:ahLst/>
            <a:cxnLst/>
            <a:rect l="l" t="t" r="r" b="b"/>
            <a:pathLst>
              <a:path w="1270" h="123189">
                <a:moveTo>
                  <a:pt x="0" y="0"/>
                </a:moveTo>
                <a:lnTo>
                  <a:pt x="736" y="1231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6714223" y="3328265"/>
            <a:ext cx="1905" cy="267970"/>
          </a:xfrm>
          <a:custGeom>
            <a:avLst/>
            <a:gdLst/>
            <a:ahLst/>
            <a:cxnLst/>
            <a:rect l="l" t="t" r="r" b="b"/>
            <a:pathLst>
              <a:path w="1904" h="267970">
                <a:moveTo>
                  <a:pt x="0" y="0"/>
                </a:moveTo>
                <a:lnTo>
                  <a:pt x="1625" y="2673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3918546" y="2843823"/>
            <a:ext cx="708660" cy="1136015"/>
          </a:xfrm>
          <a:custGeom>
            <a:avLst/>
            <a:gdLst/>
            <a:ahLst/>
            <a:cxnLst/>
            <a:rect l="l" t="t" r="r" b="b"/>
            <a:pathLst>
              <a:path w="708660" h="1136014">
                <a:moveTo>
                  <a:pt x="708164" y="0"/>
                </a:moveTo>
                <a:lnTo>
                  <a:pt x="708164" y="443661"/>
                </a:lnTo>
              </a:path>
              <a:path w="708660" h="1136014">
                <a:moveTo>
                  <a:pt x="0" y="1135862"/>
                </a:moveTo>
                <a:lnTo>
                  <a:pt x="0" y="622"/>
                </a:lnTo>
                <a:lnTo>
                  <a:pt x="7081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4024947" y="2697582"/>
            <a:ext cx="516255" cy="0"/>
          </a:xfrm>
          <a:custGeom>
            <a:avLst/>
            <a:gdLst/>
            <a:ahLst/>
            <a:cxnLst/>
            <a:rect l="l" t="t" r="r" b="b"/>
            <a:pathLst>
              <a:path w="516254">
                <a:moveTo>
                  <a:pt x="51581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3630803" y="2090116"/>
            <a:ext cx="1423035" cy="607060"/>
          </a:xfrm>
          <a:custGeom>
            <a:avLst/>
            <a:gdLst/>
            <a:ahLst/>
            <a:cxnLst/>
            <a:rect l="l" t="t" r="r" b="b"/>
            <a:pathLst>
              <a:path w="1423035" h="607060">
                <a:moveTo>
                  <a:pt x="0" y="479513"/>
                </a:moveTo>
                <a:lnTo>
                  <a:pt x="0" y="0"/>
                </a:lnTo>
                <a:lnTo>
                  <a:pt x="489216" y="0"/>
                </a:lnTo>
              </a:path>
              <a:path w="1423035" h="607060">
                <a:moveTo>
                  <a:pt x="489216" y="0"/>
                </a:moveTo>
                <a:lnTo>
                  <a:pt x="489216" y="527951"/>
                </a:lnTo>
                <a:lnTo>
                  <a:pt x="285775" y="527951"/>
                </a:lnTo>
                <a:lnTo>
                  <a:pt x="285775" y="484352"/>
                </a:lnTo>
              </a:path>
              <a:path w="1423035" h="607060">
                <a:moveTo>
                  <a:pt x="489496" y="352323"/>
                </a:moveTo>
                <a:lnTo>
                  <a:pt x="909955" y="352323"/>
                </a:lnTo>
                <a:lnTo>
                  <a:pt x="909955" y="606437"/>
                </a:lnTo>
              </a:path>
              <a:path w="1423035" h="607060">
                <a:moveTo>
                  <a:pt x="909955" y="352259"/>
                </a:moveTo>
                <a:lnTo>
                  <a:pt x="1419961" y="352526"/>
                </a:lnTo>
              </a:path>
              <a:path w="1423035" h="607060">
                <a:moveTo>
                  <a:pt x="1052080" y="606437"/>
                </a:moveTo>
                <a:lnTo>
                  <a:pt x="1422501" y="6064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5048212" y="1164248"/>
            <a:ext cx="77470" cy="15875"/>
          </a:xfrm>
          <a:custGeom>
            <a:avLst/>
            <a:gdLst/>
            <a:ahLst/>
            <a:cxnLst/>
            <a:rect l="l" t="t" r="r" b="b"/>
            <a:pathLst>
              <a:path w="77470" h="15875">
                <a:moveTo>
                  <a:pt x="0" y="15608"/>
                </a:moveTo>
                <a:lnTo>
                  <a:pt x="0" y="0"/>
                </a:lnTo>
                <a:lnTo>
                  <a:pt x="771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5048212" y="1179856"/>
            <a:ext cx="1405890" cy="1598930"/>
          </a:xfrm>
          <a:custGeom>
            <a:avLst/>
            <a:gdLst/>
            <a:ahLst/>
            <a:cxnLst/>
            <a:rect l="l" t="t" r="r" b="b"/>
            <a:pathLst>
              <a:path w="1405889" h="1598930">
                <a:moveTo>
                  <a:pt x="5092" y="1436420"/>
                </a:moveTo>
                <a:lnTo>
                  <a:pt x="873175" y="1440281"/>
                </a:lnTo>
              </a:path>
              <a:path w="1405889" h="1598930">
                <a:moveTo>
                  <a:pt x="0" y="0"/>
                </a:moveTo>
                <a:lnTo>
                  <a:pt x="5092" y="1598637"/>
                </a:lnTo>
              </a:path>
              <a:path w="1405889" h="1598930">
                <a:moveTo>
                  <a:pt x="1050353" y="1279359"/>
                </a:moveTo>
                <a:lnTo>
                  <a:pt x="1050353" y="1378394"/>
                </a:lnTo>
                <a:lnTo>
                  <a:pt x="804443" y="1378394"/>
                </a:lnTo>
                <a:lnTo>
                  <a:pt x="804443" y="1436420"/>
                </a:lnTo>
              </a:path>
              <a:path w="1405889" h="1598930">
                <a:moveTo>
                  <a:pt x="803173" y="1150023"/>
                </a:moveTo>
                <a:lnTo>
                  <a:pt x="804443" y="1378394"/>
                </a:lnTo>
              </a:path>
              <a:path w="1405889" h="1598930">
                <a:moveTo>
                  <a:pt x="1050353" y="1279359"/>
                </a:moveTo>
                <a:lnTo>
                  <a:pt x="1109929" y="1279359"/>
                </a:lnTo>
                <a:lnTo>
                  <a:pt x="1109929" y="1440281"/>
                </a:lnTo>
                <a:lnTo>
                  <a:pt x="873175" y="1440281"/>
                </a:lnTo>
              </a:path>
              <a:path w="1405889" h="1598930">
                <a:moveTo>
                  <a:pt x="933526" y="1379943"/>
                </a:moveTo>
                <a:lnTo>
                  <a:pt x="933526" y="1440281"/>
                </a:lnTo>
              </a:path>
              <a:path w="1405889" h="1598930">
                <a:moveTo>
                  <a:pt x="949769" y="1379943"/>
                </a:moveTo>
                <a:lnTo>
                  <a:pt x="949769" y="1440281"/>
                </a:lnTo>
              </a:path>
              <a:path w="1405889" h="1598930">
                <a:moveTo>
                  <a:pt x="961377" y="1379943"/>
                </a:moveTo>
                <a:lnTo>
                  <a:pt x="961377" y="1440281"/>
                </a:lnTo>
              </a:path>
              <a:path w="1405889" h="1598930">
                <a:moveTo>
                  <a:pt x="971435" y="1379943"/>
                </a:moveTo>
                <a:lnTo>
                  <a:pt x="971435" y="1440281"/>
                </a:lnTo>
              </a:path>
              <a:path w="1405889" h="1598930">
                <a:moveTo>
                  <a:pt x="985354" y="1379943"/>
                </a:moveTo>
                <a:lnTo>
                  <a:pt x="985354" y="1440281"/>
                </a:lnTo>
              </a:path>
              <a:path w="1405889" h="1598930">
                <a:moveTo>
                  <a:pt x="1109929" y="1279359"/>
                </a:moveTo>
                <a:lnTo>
                  <a:pt x="1109929" y="1224114"/>
                </a:lnTo>
              </a:path>
              <a:path w="1405889" h="1598930">
                <a:moveTo>
                  <a:pt x="1405343" y="1444142"/>
                </a:moveTo>
                <a:lnTo>
                  <a:pt x="1109929" y="144028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6453555" y="2857082"/>
            <a:ext cx="0" cy="200025"/>
          </a:xfrm>
          <a:custGeom>
            <a:avLst/>
            <a:gdLst/>
            <a:ahLst/>
            <a:cxnLst/>
            <a:rect l="l" t="t" r="r" b="b"/>
            <a:pathLst>
              <a:path h="200025">
                <a:moveTo>
                  <a:pt x="0" y="19968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6271386" y="3137701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10158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6453555" y="3137701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10158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6158141" y="2403971"/>
            <a:ext cx="258445" cy="220345"/>
          </a:xfrm>
          <a:custGeom>
            <a:avLst/>
            <a:gdLst/>
            <a:ahLst/>
            <a:cxnLst/>
            <a:rect l="l" t="t" r="r" b="b"/>
            <a:pathLst>
              <a:path w="258445" h="220344">
                <a:moveTo>
                  <a:pt x="258406" y="1854"/>
                </a:moveTo>
                <a:lnTo>
                  <a:pt x="0" y="0"/>
                </a:lnTo>
              </a:path>
              <a:path w="258445" h="220344">
                <a:moveTo>
                  <a:pt x="258406" y="1854"/>
                </a:moveTo>
                <a:lnTo>
                  <a:pt x="258406" y="220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5319433" y="1163422"/>
            <a:ext cx="533400" cy="245745"/>
          </a:xfrm>
          <a:custGeom>
            <a:avLst/>
            <a:gdLst/>
            <a:ahLst/>
            <a:cxnLst/>
            <a:rect l="l" t="t" r="r" b="b"/>
            <a:pathLst>
              <a:path w="533400" h="245744">
                <a:moveTo>
                  <a:pt x="0" y="0"/>
                </a:moveTo>
                <a:lnTo>
                  <a:pt x="533222" y="0"/>
                </a:lnTo>
                <a:lnTo>
                  <a:pt x="533222" y="2455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5851144" y="1970063"/>
            <a:ext cx="0" cy="244475"/>
          </a:xfrm>
          <a:custGeom>
            <a:avLst/>
            <a:gdLst/>
            <a:ahLst/>
            <a:cxnLst/>
            <a:rect l="l" t="t" r="r" b="b"/>
            <a:pathLst>
              <a:path h="244475">
                <a:moveTo>
                  <a:pt x="0" y="0"/>
                </a:moveTo>
                <a:lnTo>
                  <a:pt x="0" y="24428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5851144" y="1479754"/>
            <a:ext cx="0" cy="265430"/>
          </a:xfrm>
          <a:custGeom>
            <a:avLst/>
            <a:gdLst/>
            <a:ahLst/>
            <a:cxnLst/>
            <a:rect l="l" t="t" r="r" b="b"/>
            <a:pathLst>
              <a:path h="265430">
                <a:moveTo>
                  <a:pt x="0" y="26511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5852655" y="1378827"/>
            <a:ext cx="1448435" cy="250190"/>
          </a:xfrm>
          <a:custGeom>
            <a:avLst/>
            <a:gdLst/>
            <a:ahLst/>
            <a:cxnLst/>
            <a:rect l="l" t="t" r="r" b="b"/>
            <a:pathLst>
              <a:path w="1448434" h="250189">
                <a:moveTo>
                  <a:pt x="174739" y="0"/>
                </a:moveTo>
                <a:lnTo>
                  <a:pt x="0" y="0"/>
                </a:lnTo>
              </a:path>
              <a:path w="1448434" h="250189">
                <a:moveTo>
                  <a:pt x="174739" y="0"/>
                </a:moveTo>
                <a:lnTo>
                  <a:pt x="174739" y="250050"/>
                </a:lnTo>
              </a:path>
              <a:path w="1448434" h="250189">
                <a:moveTo>
                  <a:pt x="174739" y="250050"/>
                </a:moveTo>
                <a:lnTo>
                  <a:pt x="1308989" y="250050"/>
                </a:lnTo>
                <a:lnTo>
                  <a:pt x="1308989" y="22694"/>
                </a:lnTo>
                <a:lnTo>
                  <a:pt x="1448117" y="226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5053304" y="2778494"/>
            <a:ext cx="1400810" cy="433705"/>
          </a:xfrm>
          <a:custGeom>
            <a:avLst/>
            <a:gdLst/>
            <a:ahLst/>
            <a:cxnLst/>
            <a:rect l="l" t="t" r="r" b="b"/>
            <a:pathLst>
              <a:path w="1400810" h="433705">
                <a:moveTo>
                  <a:pt x="0" y="0"/>
                </a:moveTo>
                <a:lnTo>
                  <a:pt x="1400251" y="0"/>
                </a:lnTo>
              </a:path>
              <a:path w="1400810" h="433705">
                <a:moveTo>
                  <a:pt x="0" y="4334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5053309" y="3056773"/>
            <a:ext cx="1218565" cy="420370"/>
          </a:xfrm>
          <a:custGeom>
            <a:avLst/>
            <a:gdLst/>
            <a:ahLst/>
            <a:cxnLst/>
            <a:rect l="l" t="t" r="r" b="b"/>
            <a:pathLst>
              <a:path w="1218564" h="420370">
                <a:moveTo>
                  <a:pt x="1133792" y="154762"/>
                </a:moveTo>
                <a:lnTo>
                  <a:pt x="1134490" y="301116"/>
                </a:lnTo>
                <a:lnTo>
                  <a:pt x="1132662" y="420242"/>
                </a:lnTo>
              </a:path>
              <a:path w="1218564" h="420370">
                <a:moveTo>
                  <a:pt x="816863" y="155206"/>
                </a:moveTo>
                <a:lnTo>
                  <a:pt x="1099845" y="154762"/>
                </a:lnTo>
                <a:lnTo>
                  <a:pt x="1133792" y="154762"/>
                </a:lnTo>
              </a:path>
              <a:path w="1218564" h="420370">
                <a:moveTo>
                  <a:pt x="971600" y="0"/>
                </a:moveTo>
                <a:lnTo>
                  <a:pt x="1218082" y="0"/>
                </a:lnTo>
              </a:path>
              <a:path w="1218564" h="420370">
                <a:moveTo>
                  <a:pt x="0" y="0"/>
                </a:moveTo>
                <a:lnTo>
                  <a:pt x="896061" y="0"/>
                </a:lnTo>
              </a:path>
              <a:path w="1218564" h="420370">
                <a:moveTo>
                  <a:pt x="329082" y="155206"/>
                </a:moveTo>
                <a:lnTo>
                  <a:pt x="930478" y="155206"/>
                </a:lnTo>
                <a:lnTo>
                  <a:pt x="930478" y="82041"/>
                </a:lnTo>
              </a:path>
              <a:path w="1218564" h="420370">
                <a:moveTo>
                  <a:pt x="0" y="155206"/>
                </a:moveTo>
                <a:lnTo>
                  <a:pt x="296443" y="155206"/>
                </a:lnTo>
                <a:lnTo>
                  <a:pt x="342582" y="15520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4874785" y="3128070"/>
            <a:ext cx="31115" cy="160020"/>
          </a:xfrm>
          <a:custGeom>
            <a:avLst/>
            <a:gdLst/>
            <a:ahLst/>
            <a:cxnLst/>
            <a:rect l="l" t="t" r="r" b="b"/>
            <a:pathLst>
              <a:path w="31114" h="160020">
                <a:moveTo>
                  <a:pt x="0" y="0"/>
                </a:moveTo>
                <a:lnTo>
                  <a:pt x="30759" y="0"/>
                </a:lnTo>
                <a:lnTo>
                  <a:pt x="30759" y="57340"/>
                </a:lnTo>
                <a:lnTo>
                  <a:pt x="0" y="57340"/>
                </a:lnTo>
                <a:lnTo>
                  <a:pt x="0" y="0"/>
                </a:lnTo>
                <a:close/>
              </a:path>
              <a:path w="31114" h="160020">
                <a:moveTo>
                  <a:pt x="0" y="102082"/>
                </a:moveTo>
                <a:lnTo>
                  <a:pt x="30759" y="102082"/>
                </a:lnTo>
                <a:lnTo>
                  <a:pt x="30759" y="159410"/>
                </a:lnTo>
                <a:lnTo>
                  <a:pt x="0" y="159410"/>
                </a:lnTo>
                <a:lnTo>
                  <a:pt x="0" y="1020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4874785" y="3335017"/>
            <a:ext cx="266700" cy="66040"/>
          </a:xfrm>
          <a:custGeom>
            <a:avLst/>
            <a:gdLst/>
            <a:ahLst/>
            <a:cxnLst/>
            <a:rect l="l" t="t" r="r" b="b"/>
            <a:pathLst>
              <a:path w="266700" h="66039">
                <a:moveTo>
                  <a:pt x="0" y="0"/>
                </a:moveTo>
                <a:lnTo>
                  <a:pt x="30759" y="0"/>
                </a:lnTo>
                <a:lnTo>
                  <a:pt x="30759" y="65722"/>
                </a:lnTo>
                <a:lnTo>
                  <a:pt x="0" y="65722"/>
                </a:lnTo>
                <a:lnTo>
                  <a:pt x="0" y="0"/>
                </a:lnTo>
                <a:close/>
              </a:path>
              <a:path w="266700" h="66039">
                <a:moveTo>
                  <a:pt x="30759" y="29197"/>
                </a:moveTo>
                <a:lnTo>
                  <a:pt x="101434" y="29197"/>
                </a:lnTo>
              </a:path>
              <a:path w="266700" h="66039">
                <a:moveTo>
                  <a:pt x="32156" y="52971"/>
                </a:moveTo>
                <a:lnTo>
                  <a:pt x="114680" y="52971"/>
                </a:lnTo>
              </a:path>
              <a:path w="266700" h="66039">
                <a:moveTo>
                  <a:pt x="266534" y="52971"/>
                </a:moveTo>
                <a:lnTo>
                  <a:pt x="114680" y="5297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4905545" y="3136478"/>
            <a:ext cx="147955" cy="227965"/>
          </a:xfrm>
          <a:custGeom>
            <a:avLst/>
            <a:gdLst/>
            <a:ahLst/>
            <a:cxnLst/>
            <a:rect l="l" t="t" r="r" b="b"/>
            <a:pathLst>
              <a:path w="147954" h="227964">
                <a:moveTo>
                  <a:pt x="0" y="0"/>
                </a:moveTo>
                <a:lnTo>
                  <a:pt x="147764" y="0"/>
                </a:lnTo>
              </a:path>
              <a:path w="147954" h="227964">
                <a:moveTo>
                  <a:pt x="228" y="26733"/>
                </a:moveTo>
                <a:lnTo>
                  <a:pt x="70675" y="26733"/>
                </a:lnTo>
              </a:path>
              <a:path w="147954" h="227964">
                <a:moveTo>
                  <a:pt x="70243" y="26733"/>
                </a:moveTo>
                <a:lnTo>
                  <a:pt x="70243" y="108775"/>
                </a:lnTo>
                <a:lnTo>
                  <a:pt x="1523" y="108775"/>
                </a:lnTo>
              </a:path>
              <a:path w="147954" h="227964">
                <a:moveTo>
                  <a:pt x="228" y="133692"/>
                </a:moveTo>
                <a:lnTo>
                  <a:pt x="70675" y="133692"/>
                </a:lnTo>
                <a:lnTo>
                  <a:pt x="70675" y="22773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6185972" y="3240504"/>
            <a:ext cx="371475" cy="507365"/>
          </a:xfrm>
          <a:custGeom>
            <a:avLst/>
            <a:gdLst/>
            <a:ahLst/>
            <a:cxnLst/>
            <a:rect l="l" t="t" r="r" b="b"/>
            <a:pathLst>
              <a:path w="371475" h="507364">
                <a:moveTo>
                  <a:pt x="0" y="236512"/>
                </a:moveTo>
                <a:lnTo>
                  <a:pt x="0" y="506933"/>
                </a:lnTo>
                <a:lnTo>
                  <a:pt x="27800" y="506933"/>
                </a:lnTo>
                <a:lnTo>
                  <a:pt x="27800" y="499097"/>
                </a:lnTo>
                <a:lnTo>
                  <a:pt x="104889" y="499097"/>
                </a:lnTo>
                <a:lnTo>
                  <a:pt x="104889" y="506933"/>
                </a:lnTo>
                <a:lnTo>
                  <a:pt x="132676" y="506933"/>
                </a:lnTo>
                <a:lnTo>
                  <a:pt x="132676" y="430618"/>
                </a:lnTo>
                <a:lnTo>
                  <a:pt x="94322" y="430618"/>
                </a:lnTo>
                <a:lnTo>
                  <a:pt x="94322" y="454101"/>
                </a:lnTo>
                <a:lnTo>
                  <a:pt x="34848" y="454101"/>
                </a:lnTo>
                <a:lnTo>
                  <a:pt x="34848" y="374268"/>
                </a:lnTo>
                <a:lnTo>
                  <a:pt x="85331" y="374268"/>
                </a:lnTo>
                <a:lnTo>
                  <a:pt x="85331" y="403224"/>
                </a:lnTo>
                <a:lnTo>
                  <a:pt x="129146" y="403224"/>
                </a:lnTo>
                <a:lnTo>
                  <a:pt x="129146" y="322224"/>
                </a:lnTo>
                <a:lnTo>
                  <a:pt x="91592" y="322224"/>
                </a:lnTo>
                <a:lnTo>
                  <a:pt x="91592" y="347649"/>
                </a:lnTo>
                <a:lnTo>
                  <a:pt x="34442" y="347649"/>
                </a:lnTo>
                <a:lnTo>
                  <a:pt x="34442" y="265480"/>
                </a:lnTo>
                <a:lnTo>
                  <a:pt x="87668" y="265480"/>
                </a:lnTo>
                <a:lnTo>
                  <a:pt x="100393" y="287515"/>
                </a:lnTo>
                <a:lnTo>
                  <a:pt x="129933" y="287515"/>
                </a:lnTo>
                <a:lnTo>
                  <a:pt x="129933" y="236512"/>
                </a:lnTo>
                <a:lnTo>
                  <a:pt x="0" y="236512"/>
                </a:lnTo>
              </a:path>
              <a:path w="371475" h="507364">
                <a:moveTo>
                  <a:pt x="332676" y="3225"/>
                </a:moveTo>
                <a:lnTo>
                  <a:pt x="261315" y="3225"/>
                </a:lnTo>
                <a:lnTo>
                  <a:pt x="261315" y="33680"/>
                </a:lnTo>
                <a:lnTo>
                  <a:pt x="279349" y="33680"/>
                </a:lnTo>
                <a:lnTo>
                  <a:pt x="279349" y="131089"/>
                </a:lnTo>
                <a:lnTo>
                  <a:pt x="208800" y="131089"/>
                </a:lnTo>
                <a:lnTo>
                  <a:pt x="208800" y="1612"/>
                </a:lnTo>
                <a:lnTo>
                  <a:pt x="151866" y="1612"/>
                </a:lnTo>
                <a:lnTo>
                  <a:pt x="151866" y="34086"/>
                </a:lnTo>
                <a:lnTo>
                  <a:pt x="173126" y="34086"/>
                </a:lnTo>
                <a:lnTo>
                  <a:pt x="173126" y="129095"/>
                </a:lnTo>
                <a:lnTo>
                  <a:pt x="104165" y="129095"/>
                </a:lnTo>
                <a:lnTo>
                  <a:pt x="104165" y="0"/>
                </a:lnTo>
                <a:lnTo>
                  <a:pt x="77711" y="0"/>
                </a:lnTo>
                <a:lnTo>
                  <a:pt x="77711" y="42506"/>
                </a:lnTo>
                <a:lnTo>
                  <a:pt x="58877" y="42506"/>
                </a:lnTo>
                <a:lnTo>
                  <a:pt x="58877" y="56527"/>
                </a:lnTo>
                <a:lnTo>
                  <a:pt x="75704" y="56527"/>
                </a:lnTo>
                <a:lnTo>
                  <a:pt x="75704" y="135915"/>
                </a:lnTo>
                <a:lnTo>
                  <a:pt x="60070" y="135915"/>
                </a:lnTo>
                <a:lnTo>
                  <a:pt x="60070" y="148742"/>
                </a:lnTo>
                <a:lnTo>
                  <a:pt x="77000" y="158495"/>
                </a:lnTo>
                <a:lnTo>
                  <a:pt x="149872" y="158495"/>
                </a:lnTo>
                <a:lnTo>
                  <a:pt x="149872" y="150736"/>
                </a:lnTo>
                <a:lnTo>
                  <a:pt x="216420" y="150736"/>
                </a:lnTo>
                <a:lnTo>
                  <a:pt x="216420" y="157949"/>
                </a:lnTo>
                <a:lnTo>
                  <a:pt x="236854" y="157949"/>
                </a:lnTo>
                <a:lnTo>
                  <a:pt x="236854" y="169583"/>
                </a:lnTo>
                <a:lnTo>
                  <a:pt x="254774" y="179933"/>
                </a:lnTo>
                <a:lnTo>
                  <a:pt x="272135" y="179933"/>
                </a:lnTo>
                <a:lnTo>
                  <a:pt x="272135" y="156349"/>
                </a:lnTo>
                <a:lnTo>
                  <a:pt x="331876" y="156349"/>
                </a:lnTo>
                <a:lnTo>
                  <a:pt x="331876" y="234924"/>
                </a:lnTo>
                <a:lnTo>
                  <a:pt x="269328" y="234924"/>
                </a:lnTo>
                <a:lnTo>
                  <a:pt x="269328" y="216890"/>
                </a:lnTo>
                <a:lnTo>
                  <a:pt x="232448" y="216890"/>
                </a:lnTo>
                <a:lnTo>
                  <a:pt x="232448" y="284479"/>
                </a:lnTo>
                <a:lnTo>
                  <a:pt x="273697" y="284479"/>
                </a:lnTo>
                <a:lnTo>
                  <a:pt x="273697" y="266992"/>
                </a:lnTo>
                <a:lnTo>
                  <a:pt x="333171" y="266992"/>
                </a:lnTo>
                <a:lnTo>
                  <a:pt x="333171" y="342125"/>
                </a:lnTo>
                <a:lnTo>
                  <a:pt x="273697" y="342125"/>
                </a:lnTo>
                <a:lnTo>
                  <a:pt x="273697" y="317093"/>
                </a:lnTo>
                <a:lnTo>
                  <a:pt x="232448" y="317093"/>
                </a:lnTo>
                <a:lnTo>
                  <a:pt x="232448" y="396074"/>
                </a:lnTo>
                <a:lnTo>
                  <a:pt x="277761" y="396074"/>
                </a:lnTo>
                <a:lnTo>
                  <a:pt x="277761" y="374434"/>
                </a:lnTo>
                <a:lnTo>
                  <a:pt x="331876" y="374434"/>
                </a:lnTo>
                <a:lnTo>
                  <a:pt x="331876" y="447789"/>
                </a:lnTo>
                <a:lnTo>
                  <a:pt x="275348" y="447789"/>
                </a:lnTo>
                <a:lnTo>
                  <a:pt x="275348" y="427748"/>
                </a:lnTo>
                <a:lnTo>
                  <a:pt x="236461" y="427748"/>
                </a:lnTo>
                <a:lnTo>
                  <a:pt x="236473" y="505523"/>
                </a:lnTo>
                <a:lnTo>
                  <a:pt x="266928" y="505523"/>
                </a:lnTo>
                <a:lnTo>
                  <a:pt x="266928" y="499910"/>
                </a:lnTo>
                <a:lnTo>
                  <a:pt x="345897" y="499910"/>
                </a:lnTo>
                <a:lnTo>
                  <a:pt x="345897" y="505929"/>
                </a:lnTo>
                <a:lnTo>
                  <a:pt x="371144" y="505929"/>
                </a:lnTo>
                <a:lnTo>
                  <a:pt x="371144" y="129489"/>
                </a:lnTo>
                <a:lnTo>
                  <a:pt x="315442" y="129489"/>
                </a:lnTo>
                <a:lnTo>
                  <a:pt x="315442" y="97828"/>
                </a:lnTo>
                <a:lnTo>
                  <a:pt x="332676" y="97828"/>
                </a:lnTo>
                <a:lnTo>
                  <a:pt x="332676" y="32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6271392" y="2624008"/>
            <a:ext cx="182245" cy="514984"/>
          </a:xfrm>
          <a:custGeom>
            <a:avLst/>
            <a:gdLst/>
            <a:ahLst/>
            <a:cxnLst/>
            <a:rect l="l" t="t" r="r" b="b"/>
            <a:pathLst>
              <a:path w="182245" h="514985">
                <a:moveTo>
                  <a:pt x="0" y="0"/>
                </a:moveTo>
                <a:lnTo>
                  <a:pt x="0" y="513689"/>
                </a:lnTo>
                <a:lnTo>
                  <a:pt x="182156" y="51480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6756113" y="2380244"/>
            <a:ext cx="266065" cy="234315"/>
          </a:xfrm>
          <a:custGeom>
            <a:avLst/>
            <a:gdLst/>
            <a:ahLst/>
            <a:cxnLst/>
            <a:rect l="l" t="t" r="r" b="b"/>
            <a:pathLst>
              <a:path w="266065" h="234314">
                <a:moveTo>
                  <a:pt x="571" y="234022"/>
                </a:moveTo>
                <a:lnTo>
                  <a:pt x="0" y="0"/>
                </a:lnTo>
              </a:path>
              <a:path w="266065" h="234314">
                <a:moveTo>
                  <a:pt x="265772" y="0"/>
                </a:moveTo>
                <a:lnTo>
                  <a:pt x="0" y="0"/>
                </a:lnTo>
              </a:path>
              <a:path w="266065" h="234314">
                <a:moveTo>
                  <a:pt x="571" y="234022"/>
                </a:moveTo>
                <a:lnTo>
                  <a:pt x="265772" y="233032"/>
                </a:lnTo>
              </a:path>
              <a:path w="266065" h="234314">
                <a:moveTo>
                  <a:pt x="265772" y="0"/>
                </a:moveTo>
                <a:lnTo>
                  <a:pt x="265772" y="23303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7329175" y="2329876"/>
            <a:ext cx="0" cy="283845"/>
          </a:xfrm>
          <a:custGeom>
            <a:avLst/>
            <a:gdLst/>
            <a:ahLst/>
            <a:cxnLst/>
            <a:rect l="l" t="t" r="r" b="b"/>
            <a:pathLst>
              <a:path h="283844">
                <a:moveTo>
                  <a:pt x="0" y="0"/>
                </a:moveTo>
                <a:lnTo>
                  <a:pt x="0" y="283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6714215" y="2745534"/>
            <a:ext cx="1270" cy="582930"/>
          </a:xfrm>
          <a:custGeom>
            <a:avLst/>
            <a:gdLst/>
            <a:ahLst/>
            <a:cxnLst/>
            <a:rect l="l" t="t" r="r" b="b"/>
            <a:pathLst>
              <a:path w="1270" h="582929">
                <a:moveTo>
                  <a:pt x="0" y="582726"/>
                </a:moveTo>
                <a:lnTo>
                  <a:pt x="11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7985904" y="3675657"/>
            <a:ext cx="0" cy="309880"/>
          </a:xfrm>
          <a:custGeom>
            <a:avLst/>
            <a:gdLst/>
            <a:ahLst/>
            <a:cxnLst/>
            <a:rect l="l" t="t" r="r" b="b"/>
            <a:pathLst>
              <a:path h="309879">
                <a:moveTo>
                  <a:pt x="0" y="0"/>
                </a:moveTo>
                <a:lnTo>
                  <a:pt x="0" y="30977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6715930" y="2790149"/>
            <a:ext cx="1270000" cy="781050"/>
          </a:xfrm>
          <a:custGeom>
            <a:avLst/>
            <a:gdLst/>
            <a:ahLst/>
            <a:cxnLst/>
            <a:rect l="l" t="t" r="r" b="b"/>
            <a:pathLst>
              <a:path w="1270000" h="781050">
                <a:moveTo>
                  <a:pt x="272821" y="0"/>
                </a:moveTo>
                <a:lnTo>
                  <a:pt x="1269974" y="0"/>
                </a:lnTo>
                <a:lnTo>
                  <a:pt x="1269974" y="51803"/>
                </a:lnTo>
                <a:lnTo>
                  <a:pt x="1269974" y="780872"/>
                </a:lnTo>
              </a:path>
              <a:path w="1270000" h="781050">
                <a:moveTo>
                  <a:pt x="0" y="0"/>
                </a:moveTo>
                <a:lnTo>
                  <a:pt x="2728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8070804" y="2777195"/>
            <a:ext cx="408940" cy="434340"/>
          </a:xfrm>
          <a:custGeom>
            <a:avLst/>
            <a:gdLst/>
            <a:ahLst/>
            <a:cxnLst/>
            <a:rect l="l" t="t" r="r" b="b"/>
            <a:pathLst>
              <a:path w="408940" h="434339">
                <a:moveTo>
                  <a:pt x="0" y="434339"/>
                </a:moveTo>
                <a:lnTo>
                  <a:pt x="0" y="0"/>
                </a:lnTo>
                <a:lnTo>
                  <a:pt x="205752" y="0"/>
                </a:lnTo>
              </a:path>
              <a:path w="408940" h="434339">
                <a:moveTo>
                  <a:pt x="205752" y="0"/>
                </a:moveTo>
                <a:lnTo>
                  <a:pt x="381304" y="0"/>
                </a:lnTo>
              </a:path>
              <a:path w="408940" h="434339">
                <a:moveTo>
                  <a:pt x="382752" y="0"/>
                </a:moveTo>
                <a:lnTo>
                  <a:pt x="382752" y="59004"/>
                </a:lnTo>
                <a:lnTo>
                  <a:pt x="408368" y="5899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6144163" y="2108629"/>
            <a:ext cx="72390" cy="40005"/>
          </a:xfrm>
          <a:custGeom>
            <a:avLst/>
            <a:gdLst/>
            <a:ahLst/>
            <a:cxnLst/>
            <a:rect l="l" t="t" r="r" b="b"/>
            <a:pathLst>
              <a:path w="72389" h="40005">
                <a:moveTo>
                  <a:pt x="71907" y="0"/>
                </a:moveTo>
                <a:lnTo>
                  <a:pt x="0" y="0"/>
                </a:lnTo>
                <a:lnTo>
                  <a:pt x="0" y="39458"/>
                </a:lnTo>
                <a:lnTo>
                  <a:pt x="71907" y="39458"/>
                </a:lnTo>
                <a:lnTo>
                  <a:pt x="7190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6970229" y="2108619"/>
            <a:ext cx="72390" cy="40005"/>
          </a:xfrm>
          <a:custGeom>
            <a:avLst/>
            <a:gdLst/>
            <a:ahLst/>
            <a:cxnLst/>
            <a:rect l="l" t="t" r="r" b="b"/>
            <a:pathLst>
              <a:path w="72390" h="40005">
                <a:moveTo>
                  <a:pt x="71907" y="0"/>
                </a:moveTo>
                <a:lnTo>
                  <a:pt x="0" y="0"/>
                </a:lnTo>
                <a:lnTo>
                  <a:pt x="0" y="39458"/>
                </a:lnTo>
                <a:lnTo>
                  <a:pt x="71907" y="39458"/>
                </a:lnTo>
                <a:lnTo>
                  <a:pt x="7190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6144171" y="1787067"/>
            <a:ext cx="72390" cy="40005"/>
          </a:xfrm>
          <a:custGeom>
            <a:avLst/>
            <a:gdLst/>
            <a:ahLst/>
            <a:cxnLst/>
            <a:rect l="l" t="t" r="r" b="b"/>
            <a:pathLst>
              <a:path w="72389" h="40005">
                <a:moveTo>
                  <a:pt x="71907" y="0"/>
                </a:moveTo>
                <a:lnTo>
                  <a:pt x="0" y="0"/>
                </a:lnTo>
                <a:lnTo>
                  <a:pt x="0" y="39458"/>
                </a:lnTo>
                <a:lnTo>
                  <a:pt x="71907" y="39458"/>
                </a:lnTo>
                <a:lnTo>
                  <a:pt x="7190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6970229" y="1787067"/>
            <a:ext cx="72390" cy="40005"/>
          </a:xfrm>
          <a:custGeom>
            <a:avLst/>
            <a:gdLst/>
            <a:ahLst/>
            <a:cxnLst/>
            <a:rect l="l" t="t" r="r" b="b"/>
            <a:pathLst>
              <a:path w="72390" h="40005">
                <a:moveTo>
                  <a:pt x="71907" y="0"/>
                </a:moveTo>
                <a:lnTo>
                  <a:pt x="0" y="0"/>
                </a:lnTo>
                <a:lnTo>
                  <a:pt x="0" y="39458"/>
                </a:lnTo>
                <a:lnTo>
                  <a:pt x="71907" y="39458"/>
                </a:lnTo>
                <a:lnTo>
                  <a:pt x="71907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8070806" y="1148965"/>
            <a:ext cx="581025" cy="473709"/>
          </a:xfrm>
          <a:custGeom>
            <a:avLst/>
            <a:gdLst/>
            <a:ahLst/>
            <a:cxnLst/>
            <a:rect l="l" t="t" r="r" b="b"/>
            <a:pathLst>
              <a:path w="581025" h="473709">
                <a:moveTo>
                  <a:pt x="536701" y="0"/>
                </a:moveTo>
                <a:lnTo>
                  <a:pt x="536701" y="473671"/>
                </a:lnTo>
                <a:lnTo>
                  <a:pt x="580821" y="472020"/>
                </a:lnTo>
              </a:path>
              <a:path w="581025" h="473709">
                <a:moveTo>
                  <a:pt x="0" y="0"/>
                </a:moveTo>
                <a:lnTo>
                  <a:pt x="536701" y="0"/>
                </a:lnTo>
              </a:path>
              <a:path w="581025" h="473709">
                <a:moveTo>
                  <a:pt x="536701" y="425475"/>
                </a:moveTo>
                <a:lnTo>
                  <a:pt x="466382" y="42547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7300780" y="1401530"/>
            <a:ext cx="32384" cy="50800"/>
          </a:xfrm>
          <a:custGeom>
            <a:avLst/>
            <a:gdLst/>
            <a:ahLst/>
            <a:cxnLst/>
            <a:rect l="l" t="t" r="r" b="b"/>
            <a:pathLst>
              <a:path w="32384" h="50800">
                <a:moveTo>
                  <a:pt x="0" y="0"/>
                </a:moveTo>
                <a:lnTo>
                  <a:pt x="32054" y="914"/>
                </a:lnTo>
                <a:lnTo>
                  <a:pt x="32054" y="5038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7329165" y="1518789"/>
            <a:ext cx="0" cy="214629"/>
          </a:xfrm>
          <a:custGeom>
            <a:avLst/>
            <a:gdLst/>
            <a:ahLst/>
            <a:cxnLst/>
            <a:rect l="l" t="t" r="r" b="b"/>
            <a:pathLst>
              <a:path h="214630">
                <a:moveTo>
                  <a:pt x="0" y="0"/>
                </a:moveTo>
                <a:lnTo>
                  <a:pt x="0" y="2144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7329165" y="1999954"/>
            <a:ext cx="0" cy="214629"/>
          </a:xfrm>
          <a:custGeom>
            <a:avLst/>
            <a:gdLst/>
            <a:ahLst/>
            <a:cxnLst/>
            <a:rect l="l" t="t" r="r" b="b"/>
            <a:pathLst>
              <a:path h="214630">
                <a:moveTo>
                  <a:pt x="0" y="0"/>
                </a:moveTo>
                <a:lnTo>
                  <a:pt x="0" y="2144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7332835" y="1148965"/>
            <a:ext cx="0" cy="252729"/>
          </a:xfrm>
          <a:custGeom>
            <a:avLst/>
            <a:gdLst/>
            <a:ahLst/>
            <a:cxnLst/>
            <a:rect l="l" t="t" r="r" b="b"/>
            <a:pathLst>
              <a:path h="252730">
                <a:moveTo>
                  <a:pt x="0" y="25256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7021888" y="1148965"/>
            <a:ext cx="1049020" cy="1465580"/>
          </a:xfrm>
          <a:custGeom>
            <a:avLst/>
            <a:gdLst/>
            <a:ahLst/>
            <a:cxnLst/>
            <a:rect l="l" t="t" r="r" b="b"/>
            <a:pathLst>
              <a:path w="1049020" h="1465580">
                <a:moveTo>
                  <a:pt x="1048994" y="0"/>
                </a:moveTo>
                <a:lnTo>
                  <a:pt x="1048994" y="514984"/>
                </a:lnTo>
              </a:path>
              <a:path w="1049020" h="1465580">
                <a:moveTo>
                  <a:pt x="310946" y="0"/>
                </a:moveTo>
                <a:lnTo>
                  <a:pt x="1048918" y="0"/>
                </a:lnTo>
              </a:path>
              <a:path w="1049020" h="1465580">
                <a:moveTo>
                  <a:pt x="1048994" y="514984"/>
                </a:moveTo>
                <a:lnTo>
                  <a:pt x="1048994" y="1279842"/>
                </a:lnTo>
              </a:path>
              <a:path w="1049020" h="1465580">
                <a:moveTo>
                  <a:pt x="1048994" y="1279842"/>
                </a:moveTo>
                <a:lnTo>
                  <a:pt x="1048994" y="1464094"/>
                </a:lnTo>
                <a:lnTo>
                  <a:pt x="754443" y="1464094"/>
                </a:lnTo>
              </a:path>
              <a:path w="1049020" h="1465580">
                <a:moveTo>
                  <a:pt x="0" y="1464310"/>
                </a:moveTo>
                <a:lnTo>
                  <a:pt x="581101" y="14653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8542522" y="2830965"/>
            <a:ext cx="111760" cy="94615"/>
          </a:xfrm>
          <a:custGeom>
            <a:avLst/>
            <a:gdLst/>
            <a:ahLst/>
            <a:cxnLst/>
            <a:rect l="l" t="t" r="r" b="b"/>
            <a:pathLst>
              <a:path w="111759" h="94614">
                <a:moveTo>
                  <a:pt x="72936" y="0"/>
                </a:moveTo>
                <a:lnTo>
                  <a:pt x="72936" y="94373"/>
                </a:lnTo>
                <a:lnTo>
                  <a:pt x="111163" y="94373"/>
                </a:lnTo>
              </a:path>
              <a:path w="111759" h="94614">
                <a:moveTo>
                  <a:pt x="0" y="0"/>
                </a:moveTo>
                <a:lnTo>
                  <a:pt x="7293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8614747" y="2994732"/>
            <a:ext cx="39370" cy="217804"/>
          </a:xfrm>
          <a:custGeom>
            <a:avLst/>
            <a:gdLst/>
            <a:ahLst/>
            <a:cxnLst/>
            <a:rect l="l" t="t" r="r" b="b"/>
            <a:pathLst>
              <a:path w="39370" h="217805">
                <a:moveTo>
                  <a:pt x="0" y="217462"/>
                </a:moveTo>
                <a:lnTo>
                  <a:pt x="0" y="0"/>
                </a:lnTo>
                <a:lnTo>
                  <a:pt x="389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8454410" y="2197578"/>
            <a:ext cx="0" cy="176530"/>
          </a:xfrm>
          <a:custGeom>
            <a:avLst/>
            <a:gdLst/>
            <a:ahLst/>
            <a:cxnLst/>
            <a:rect l="l" t="t" r="r" b="b"/>
            <a:pathLst>
              <a:path h="176530">
                <a:moveTo>
                  <a:pt x="0" y="0"/>
                </a:moveTo>
                <a:lnTo>
                  <a:pt x="0" y="1761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8070883" y="1574440"/>
            <a:ext cx="383540" cy="1039494"/>
          </a:xfrm>
          <a:custGeom>
            <a:avLst/>
            <a:gdLst/>
            <a:ahLst/>
            <a:cxnLst/>
            <a:rect l="l" t="t" r="r" b="b"/>
            <a:pathLst>
              <a:path w="383540" h="1039494">
                <a:moveTo>
                  <a:pt x="383527" y="310705"/>
                </a:moveTo>
                <a:lnTo>
                  <a:pt x="383527" y="495312"/>
                </a:lnTo>
              </a:path>
              <a:path w="383540" h="1039494">
                <a:moveTo>
                  <a:pt x="383527" y="885761"/>
                </a:moveTo>
                <a:lnTo>
                  <a:pt x="383527" y="1039329"/>
                </a:lnTo>
                <a:lnTo>
                  <a:pt x="0" y="1038618"/>
                </a:lnTo>
                <a:lnTo>
                  <a:pt x="0" y="0"/>
                </a:lnTo>
                <a:lnTo>
                  <a:pt x="383527" y="0"/>
                </a:lnTo>
                <a:lnTo>
                  <a:pt x="383527" y="2215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8615459" y="2625721"/>
            <a:ext cx="37465" cy="205740"/>
          </a:xfrm>
          <a:custGeom>
            <a:avLst/>
            <a:gdLst/>
            <a:ahLst/>
            <a:cxnLst/>
            <a:rect l="l" t="t" r="r" b="b"/>
            <a:pathLst>
              <a:path w="37465" h="205739">
                <a:moveTo>
                  <a:pt x="0" y="205244"/>
                </a:moveTo>
                <a:lnTo>
                  <a:pt x="0" y="0"/>
                </a:lnTo>
                <a:lnTo>
                  <a:pt x="371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8608982" y="2272965"/>
            <a:ext cx="40640" cy="283845"/>
          </a:xfrm>
          <a:custGeom>
            <a:avLst/>
            <a:gdLst/>
            <a:ahLst/>
            <a:cxnLst/>
            <a:rect l="l" t="t" r="r" b="b"/>
            <a:pathLst>
              <a:path w="40640" h="283844">
                <a:moveTo>
                  <a:pt x="40411" y="0"/>
                </a:moveTo>
                <a:lnTo>
                  <a:pt x="0" y="0"/>
                </a:lnTo>
                <a:lnTo>
                  <a:pt x="0" y="283248"/>
                </a:lnTo>
                <a:lnTo>
                  <a:pt x="40411" y="2832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8608982" y="1880662"/>
            <a:ext cx="45720" cy="317500"/>
          </a:xfrm>
          <a:custGeom>
            <a:avLst/>
            <a:gdLst/>
            <a:ahLst/>
            <a:cxnLst/>
            <a:rect l="l" t="t" r="r" b="b"/>
            <a:pathLst>
              <a:path w="45720" h="317500">
                <a:moveTo>
                  <a:pt x="45275" y="0"/>
                </a:moveTo>
                <a:lnTo>
                  <a:pt x="0" y="0"/>
                </a:lnTo>
                <a:lnTo>
                  <a:pt x="0" y="316915"/>
                </a:lnTo>
                <a:lnTo>
                  <a:pt x="45275" y="316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8608982" y="1694785"/>
            <a:ext cx="45720" cy="114935"/>
          </a:xfrm>
          <a:custGeom>
            <a:avLst/>
            <a:gdLst/>
            <a:ahLst/>
            <a:cxnLst/>
            <a:rect l="l" t="t" r="r" b="b"/>
            <a:pathLst>
              <a:path w="45720" h="114935">
                <a:moveTo>
                  <a:pt x="45275" y="0"/>
                </a:moveTo>
                <a:lnTo>
                  <a:pt x="0" y="0"/>
                </a:lnTo>
                <a:lnTo>
                  <a:pt x="0" y="114757"/>
                </a:lnTo>
                <a:lnTo>
                  <a:pt x="40411" y="11475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5502" y="3678548"/>
            <a:ext cx="8318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50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6316" y="3506031"/>
            <a:ext cx="399415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27940">
              <a:lnSpc>
                <a:spcPct val="100000"/>
              </a:lnSpc>
              <a:spcBef>
                <a:spcPts val="125"/>
              </a:spcBef>
            </a:pPr>
            <a:r>
              <a:rPr sz="600" spc="40" dirty="0">
                <a:solidFill>
                  <a:srgbClr val="231F20"/>
                </a:solidFill>
                <a:latin typeface="Lucida Sans"/>
                <a:cs typeface="Lucida Sans"/>
              </a:rPr>
              <a:t>Avedon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Ballroom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1738" y="3217469"/>
            <a:ext cx="9144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5926" y="3217469"/>
            <a:ext cx="8953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35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93434" y="3217469"/>
            <a:ext cx="8699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3221" y="4104472"/>
            <a:ext cx="49275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Lucida Sans"/>
                <a:cs typeface="Lucida Sans"/>
              </a:rPr>
              <a:t>Artist</a:t>
            </a:r>
            <a:r>
              <a:rPr sz="600" spc="13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Foyer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61985" y="4723910"/>
            <a:ext cx="399415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21590">
              <a:lnSpc>
                <a:spcPct val="100000"/>
              </a:lnSpc>
              <a:spcBef>
                <a:spcPts val="125"/>
              </a:spcBef>
            </a:pPr>
            <a:r>
              <a:rPr sz="600" spc="55" dirty="0">
                <a:solidFill>
                  <a:srgbClr val="231F20"/>
                </a:solidFill>
                <a:latin typeface="Lucida Sans"/>
                <a:cs typeface="Lucida Sans"/>
              </a:rPr>
              <a:t>Cassatt </a:t>
            </a:r>
            <a:r>
              <a:rPr sz="600" spc="-10" dirty="0">
                <a:solidFill>
                  <a:srgbClr val="231F20"/>
                </a:solidFill>
                <a:latin typeface="Lucida Sans"/>
                <a:cs typeface="Lucida Sans"/>
              </a:rPr>
              <a:t>Ballroom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8709" y="4505182"/>
            <a:ext cx="9144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10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04357" y="4510670"/>
            <a:ext cx="8953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35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4548" y="4510909"/>
            <a:ext cx="8699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7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5683" y="4988771"/>
            <a:ext cx="8699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96415" y="5785260"/>
            <a:ext cx="322580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9370" marR="5080" indent="-27305">
              <a:lnSpc>
                <a:spcPct val="100000"/>
              </a:lnSpc>
              <a:spcBef>
                <a:spcPts val="125"/>
              </a:spcBef>
            </a:pPr>
            <a:r>
              <a:rPr sz="600" spc="40" dirty="0">
                <a:solidFill>
                  <a:srgbClr val="231F20"/>
                </a:solidFill>
                <a:latin typeface="Lucida Sans"/>
                <a:cs typeface="Lucida Sans"/>
              </a:rPr>
              <a:t>Warhol Room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11426" y="6049722"/>
            <a:ext cx="8699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4767" y="5524376"/>
            <a:ext cx="8699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7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73916" y="5569951"/>
            <a:ext cx="340360" cy="347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2705" marR="5080" indent="-31115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Lucida Sans"/>
                <a:cs typeface="Lucida Sans"/>
              </a:rPr>
              <a:t>Pollock</a:t>
            </a:r>
            <a:r>
              <a:rPr sz="600" spc="40" dirty="0">
                <a:latin typeface="Lucida Sans"/>
                <a:cs typeface="Lucida Sans"/>
              </a:rPr>
              <a:t> Room</a:t>
            </a:r>
            <a:endParaRPr sz="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257175" algn="l"/>
              </a:tabLst>
            </a:pPr>
            <a:r>
              <a:rPr sz="600" spc="7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600" dirty="0">
                <a:solidFill>
                  <a:srgbClr val="231F20"/>
                </a:solidFill>
                <a:latin typeface="Lucida Sans"/>
                <a:cs typeface="Lucida Sans"/>
              </a:rPr>
              <a:t>	</a:t>
            </a:r>
            <a:r>
              <a:rPr sz="600" spc="2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61804" y="2247508"/>
            <a:ext cx="20256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20" dirty="0">
                <a:latin typeface="Lucida Sans"/>
                <a:cs typeface="Lucida Sans"/>
              </a:rPr>
              <a:t>Tate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53070" y="3172689"/>
            <a:ext cx="42672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40" dirty="0">
                <a:latin typeface="Lucida Sans"/>
                <a:cs typeface="Lucida Sans"/>
              </a:rPr>
              <a:t>Montrose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48802" y="2850164"/>
            <a:ext cx="283210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Lucida Sans"/>
                <a:cs typeface="Lucida Sans"/>
              </a:rPr>
              <a:t>Artist</a:t>
            </a:r>
            <a:r>
              <a:rPr sz="600" spc="50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Office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17257" y="4003857"/>
            <a:ext cx="32321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50" dirty="0">
                <a:latin typeface="Lucida Sans"/>
                <a:cs typeface="Lucida Sans"/>
              </a:rPr>
              <a:t>Ice</a:t>
            </a:r>
            <a:r>
              <a:rPr sz="600" spc="20" dirty="0">
                <a:latin typeface="Lucida Sans"/>
                <a:cs typeface="Lucida Sans"/>
              </a:rPr>
              <a:t> </a:t>
            </a:r>
            <a:r>
              <a:rPr sz="600" spc="40" dirty="0">
                <a:latin typeface="Lucida Sans"/>
                <a:cs typeface="Lucida Sans"/>
              </a:rPr>
              <a:t>Bar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42793" y="1787543"/>
            <a:ext cx="556895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91440" marR="5080" indent="-78740">
              <a:lnSpc>
                <a:spcPct val="100000"/>
              </a:lnSpc>
              <a:spcBef>
                <a:spcPts val="125"/>
              </a:spcBef>
            </a:pPr>
            <a:r>
              <a:rPr sz="600" spc="80" dirty="0">
                <a:latin typeface="Lucida Sans"/>
                <a:cs typeface="Lucida Sans"/>
              </a:rPr>
              <a:t>Gugenheim </a:t>
            </a:r>
            <a:r>
              <a:rPr sz="600" spc="-10" dirty="0">
                <a:latin typeface="Lucida Sans"/>
                <a:cs typeface="Lucida Sans"/>
              </a:rPr>
              <a:t>Ballroom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55519" y="2857800"/>
            <a:ext cx="56451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Lucida Sans"/>
                <a:cs typeface="Lucida Sans"/>
              </a:rPr>
              <a:t>Metropolitan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57942" y="3638700"/>
            <a:ext cx="28384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45" dirty="0">
                <a:latin typeface="Lucida Sans"/>
                <a:cs typeface="Lucida Sans"/>
              </a:rPr>
              <a:t>Lobby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02296" y="3087005"/>
            <a:ext cx="47117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20" dirty="0">
                <a:latin typeface="Lucida Sans"/>
                <a:cs typeface="Lucida Sans"/>
              </a:rPr>
              <a:t>Fitness</a:t>
            </a:r>
            <a:r>
              <a:rPr sz="450" spc="12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Center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96969" y="3957652"/>
            <a:ext cx="377825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220" marR="102235" indent="22860">
              <a:lnSpc>
                <a:spcPct val="100000"/>
              </a:lnSpc>
              <a:spcBef>
                <a:spcPts val="95"/>
              </a:spcBef>
            </a:pPr>
            <a:r>
              <a:rPr sz="450" spc="-20" dirty="0">
                <a:latin typeface="Lucida Sans"/>
                <a:cs typeface="Lucida Sans"/>
              </a:rPr>
              <a:t>Gift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20" dirty="0">
                <a:latin typeface="Lucida Sans"/>
                <a:cs typeface="Lucida Sans"/>
              </a:rPr>
              <a:t>Shop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86353" y="923654"/>
            <a:ext cx="26670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25" marR="5080" indent="-4826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Loading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20" dirty="0">
                <a:latin typeface="Lucida Sans"/>
                <a:cs typeface="Lucida Sans"/>
              </a:rPr>
              <a:t>Door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0569" y="2061829"/>
            <a:ext cx="26670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Loading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82781" y="2130004"/>
            <a:ext cx="18161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20" dirty="0">
                <a:latin typeface="Lucida Sans"/>
                <a:cs typeface="Lucida Sans"/>
              </a:rPr>
              <a:t>Dock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84560" y="957742"/>
            <a:ext cx="48768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 marR="5080" indent="-102870">
              <a:lnSpc>
                <a:spcPct val="100000"/>
              </a:lnSpc>
              <a:spcBef>
                <a:spcPts val="95"/>
              </a:spcBef>
            </a:pPr>
            <a:r>
              <a:rPr sz="450" dirty="0">
                <a:latin typeface="Lucida Sans"/>
                <a:cs typeface="Lucida Sans"/>
              </a:rPr>
              <a:t>Floor-to-</a:t>
            </a:r>
            <a:r>
              <a:rPr sz="450" spc="-10" dirty="0">
                <a:latin typeface="Lucida Sans"/>
                <a:cs typeface="Lucida Sans"/>
              </a:rPr>
              <a:t>ceiling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Windows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49256" y="3210211"/>
            <a:ext cx="160655" cy="487680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14935" marR="5080" indent="-102870">
              <a:lnSpc>
                <a:spcPct val="100000"/>
              </a:lnSpc>
              <a:spcBef>
                <a:spcPts val="70"/>
              </a:spcBef>
            </a:pPr>
            <a:r>
              <a:rPr sz="450" dirty="0">
                <a:latin typeface="Lucida Sans"/>
                <a:cs typeface="Lucida Sans"/>
              </a:rPr>
              <a:t>Floor-to-</a:t>
            </a:r>
            <a:r>
              <a:rPr sz="450" spc="-10" dirty="0">
                <a:latin typeface="Lucida Sans"/>
                <a:cs typeface="Lucida Sans"/>
              </a:rPr>
              <a:t>ceiling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Windows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19819" y="5297150"/>
            <a:ext cx="160655" cy="487680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14935" marR="5080" indent="-102870">
              <a:lnSpc>
                <a:spcPct val="100000"/>
              </a:lnSpc>
              <a:spcBef>
                <a:spcPts val="70"/>
              </a:spcBef>
            </a:pPr>
            <a:r>
              <a:rPr sz="450" dirty="0">
                <a:latin typeface="Lucida Sans"/>
                <a:cs typeface="Lucida Sans"/>
              </a:rPr>
              <a:t>Floor-to-</a:t>
            </a:r>
            <a:r>
              <a:rPr sz="450" spc="-10" dirty="0">
                <a:latin typeface="Lucida Sans"/>
                <a:cs typeface="Lucida Sans"/>
              </a:rPr>
              <a:t>ceiling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Windows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98122" y="6252006"/>
            <a:ext cx="48768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 marR="5080" indent="-102870">
              <a:lnSpc>
                <a:spcPct val="100000"/>
              </a:lnSpc>
              <a:spcBef>
                <a:spcPts val="95"/>
              </a:spcBef>
            </a:pPr>
            <a:r>
              <a:rPr sz="450" dirty="0">
                <a:latin typeface="Lucida Sans"/>
                <a:cs typeface="Lucida Sans"/>
              </a:rPr>
              <a:t>Floor-to-</a:t>
            </a:r>
            <a:r>
              <a:rPr sz="450" spc="-10" dirty="0">
                <a:latin typeface="Lucida Sans"/>
                <a:cs typeface="Lucida Sans"/>
              </a:rPr>
              <a:t>ceiling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Windows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44271" y="5603925"/>
            <a:ext cx="160655" cy="487680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14935" marR="5080" indent="-102870">
              <a:lnSpc>
                <a:spcPct val="100000"/>
              </a:lnSpc>
              <a:spcBef>
                <a:spcPts val="70"/>
              </a:spcBef>
            </a:pPr>
            <a:r>
              <a:rPr sz="450" dirty="0">
                <a:latin typeface="Lucida Sans"/>
                <a:cs typeface="Lucida Sans"/>
              </a:rPr>
              <a:t>Floor-to-</a:t>
            </a:r>
            <a:r>
              <a:rPr sz="450" spc="-10" dirty="0">
                <a:latin typeface="Lucida Sans"/>
                <a:cs typeface="Lucida Sans"/>
              </a:rPr>
              <a:t>ceiling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Windows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70266" y="2649334"/>
            <a:ext cx="184785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20" dirty="0">
                <a:latin typeface="Lucida Sans"/>
                <a:cs typeface="Lucida Sans"/>
              </a:rPr>
              <a:t>Nook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14126" y="2781549"/>
            <a:ext cx="92075" cy="35496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450" dirty="0">
                <a:latin typeface="Lucida Sans"/>
                <a:cs typeface="Lucida Sans"/>
              </a:rPr>
              <a:t>The</a:t>
            </a:r>
            <a:r>
              <a:rPr sz="450" spc="65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Studio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98429" y="2645766"/>
            <a:ext cx="413384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dirty="0">
                <a:latin typeface="Lucida Sans"/>
                <a:cs typeface="Lucida Sans"/>
              </a:rPr>
              <a:t>Louvre</a:t>
            </a:r>
            <a:r>
              <a:rPr sz="450" spc="125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Foyer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135851" y="1864858"/>
            <a:ext cx="92075" cy="48196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450" dirty="0">
                <a:latin typeface="Lucida Sans"/>
                <a:cs typeface="Lucida Sans"/>
              </a:rPr>
              <a:t>Louvre</a:t>
            </a:r>
            <a:r>
              <a:rPr sz="450" spc="125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Alcoves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53702" y="1765210"/>
            <a:ext cx="92075" cy="65849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450" spc="55" dirty="0">
                <a:latin typeface="Lucida Sans"/>
                <a:cs typeface="Lucida Sans"/>
              </a:rPr>
              <a:t>Gugenheim</a:t>
            </a:r>
            <a:r>
              <a:rPr sz="450" spc="5" dirty="0">
                <a:latin typeface="Lucida Sans"/>
                <a:cs typeface="Lucida Sans"/>
              </a:rPr>
              <a:t> </a:t>
            </a:r>
            <a:r>
              <a:rPr sz="450" spc="-10" dirty="0">
                <a:latin typeface="Lucida Sans"/>
                <a:cs typeface="Lucida Sans"/>
              </a:rPr>
              <a:t>Alcoves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57850" y="4144786"/>
            <a:ext cx="18669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Front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00698" y="4212960"/>
            <a:ext cx="301625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Entrance</a:t>
            </a:r>
            <a:endParaRPr sz="450">
              <a:latin typeface="Lucida Sans"/>
              <a:cs typeface="Lucida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082538" y="3443254"/>
            <a:ext cx="57340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50" dirty="0">
                <a:latin typeface="Lucida Sans"/>
                <a:cs typeface="Lucida Sans"/>
              </a:rPr>
              <a:t>The</a:t>
            </a:r>
            <a:r>
              <a:rPr sz="600" spc="20" dirty="0">
                <a:latin typeface="Lucida Sans"/>
                <a:cs typeface="Lucida Sans"/>
              </a:rPr>
              <a:t> </a:t>
            </a:r>
            <a:r>
              <a:rPr sz="600" spc="45" dirty="0">
                <a:latin typeface="Lucida Sans"/>
                <a:cs typeface="Lucida Sans"/>
              </a:rPr>
              <a:t>Ashburn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212001" y="886871"/>
            <a:ext cx="82169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75" dirty="0">
                <a:latin typeface="Lucida Sans"/>
                <a:cs typeface="Lucida Sans"/>
              </a:rPr>
              <a:t>Museum</a:t>
            </a:r>
            <a:r>
              <a:rPr sz="800" spc="15" dirty="0">
                <a:latin typeface="Lucida Sans"/>
                <a:cs typeface="Lucida Sans"/>
              </a:rPr>
              <a:t> </a:t>
            </a:r>
            <a:r>
              <a:rPr sz="800" spc="50" dirty="0">
                <a:latin typeface="Lucida Sans"/>
                <a:cs typeface="Lucida Sans"/>
              </a:rPr>
              <a:t>Wing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67379" y="4934029"/>
            <a:ext cx="65913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60" dirty="0">
                <a:latin typeface="Lucida Sans"/>
                <a:cs typeface="Lucida Sans"/>
              </a:rPr>
              <a:t>Artist</a:t>
            </a:r>
            <a:r>
              <a:rPr sz="800" spc="10" dirty="0">
                <a:latin typeface="Lucida Sans"/>
                <a:cs typeface="Lucida Sans"/>
              </a:rPr>
              <a:t> </a:t>
            </a:r>
            <a:r>
              <a:rPr sz="800" spc="50" dirty="0">
                <a:latin typeface="Lucida Sans"/>
                <a:cs typeface="Lucida Sans"/>
              </a:rPr>
              <a:t>Wing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236139" y="3515155"/>
            <a:ext cx="23749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spc="45" dirty="0">
                <a:latin typeface="Lucida Sans"/>
                <a:cs typeface="Lucida Sans"/>
              </a:rPr>
              <a:t>Prado</a:t>
            </a:r>
            <a:endParaRPr sz="500">
              <a:latin typeface="Lucida Sans"/>
              <a:cs typeface="Lucida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415177" y="2846769"/>
            <a:ext cx="51815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0370" algn="l"/>
              </a:tabLst>
            </a:pPr>
            <a:r>
              <a:rPr sz="750" spc="60" baseline="5555" dirty="0">
                <a:latin typeface="Lucida Sans"/>
                <a:cs typeface="Lucida Sans"/>
              </a:rPr>
              <a:t>Hangar</a:t>
            </a:r>
            <a:r>
              <a:rPr sz="750" baseline="5555" dirty="0">
                <a:latin typeface="Lucida Sans"/>
                <a:cs typeface="Lucida Sans"/>
              </a:rPr>
              <a:t>	</a:t>
            </a:r>
            <a:r>
              <a:rPr sz="600" spc="8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27766" y="3315675"/>
            <a:ext cx="5461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spc="-50" dirty="0">
                <a:latin typeface="Lucida Sans"/>
                <a:cs typeface="Lucida Sans"/>
              </a:rPr>
              <a:t>1</a:t>
            </a:r>
            <a:endParaRPr sz="500">
              <a:latin typeface="Lucida Sans"/>
              <a:cs typeface="Lucida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315017" y="3767606"/>
            <a:ext cx="6985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spc="-50" dirty="0">
                <a:latin typeface="Lucida Sans"/>
                <a:cs typeface="Lucida Sans"/>
              </a:rPr>
              <a:t>2</a:t>
            </a:r>
            <a:endParaRPr sz="500">
              <a:latin typeface="Lucida Sans"/>
              <a:cs typeface="Lucida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16027" y="2930351"/>
            <a:ext cx="20256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spc="-10" dirty="0">
                <a:latin typeface="Lucida Sans"/>
                <a:cs typeface="Lucida Sans"/>
              </a:rPr>
              <a:t>Field</a:t>
            </a:r>
            <a:endParaRPr sz="500">
              <a:latin typeface="Lucida Sans"/>
              <a:cs typeface="Lucida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150793" y="1738670"/>
            <a:ext cx="22732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30" dirty="0">
                <a:latin typeface="Lucida Sans"/>
                <a:cs typeface="Lucida Sans"/>
              </a:rPr>
              <a:t>Hara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135363" y="2065172"/>
            <a:ext cx="24637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50" dirty="0">
                <a:latin typeface="Lucida Sans"/>
                <a:cs typeface="Lucida Sans"/>
              </a:rPr>
              <a:t>Bode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130830" y="2367574"/>
            <a:ext cx="25844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45" dirty="0">
                <a:latin typeface="Lucida Sans"/>
                <a:cs typeface="Lucida Sans"/>
              </a:rPr>
              <a:t>Getty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188574" y="1289919"/>
            <a:ext cx="31623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Lucida Sans"/>
                <a:cs typeface="Lucida Sans"/>
              </a:rPr>
              <a:t>Teylers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345291" y="1879531"/>
            <a:ext cx="54483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50" dirty="0">
                <a:latin typeface="Lucida Sans"/>
                <a:cs typeface="Lucida Sans"/>
              </a:rPr>
              <a:t>Grand</a:t>
            </a:r>
            <a:r>
              <a:rPr sz="600" spc="3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Foyer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049841" y="1637096"/>
            <a:ext cx="801370" cy="1905"/>
          </a:xfrm>
          <a:custGeom>
            <a:avLst/>
            <a:gdLst/>
            <a:ahLst/>
            <a:cxnLst/>
            <a:rect l="l" t="t" r="r" b="b"/>
            <a:pathLst>
              <a:path w="801370" h="1905">
                <a:moveTo>
                  <a:pt x="0" y="0"/>
                </a:moveTo>
                <a:lnTo>
                  <a:pt x="801306" y="1612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329173" y="2107148"/>
            <a:ext cx="739140" cy="1905"/>
          </a:xfrm>
          <a:custGeom>
            <a:avLst/>
            <a:gdLst/>
            <a:ahLst/>
            <a:cxnLst/>
            <a:rect l="l" t="t" r="r" b="b"/>
            <a:pathLst>
              <a:path w="739140" h="1905">
                <a:moveTo>
                  <a:pt x="0" y="0"/>
                </a:moveTo>
                <a:lnTo>
                  <a:pt x="739127" y="1498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329173" y="1639166"/>
            <a:ext cx="741680" cy="1270"/>
          </a:xfrm>
          <a:custGeom>
            <a:avLst/>
            <a:gdLst/>
            <a:ahLst/>
            <a:cxnLst/>
            <a:rect l="l" t="t" r="r" b="b"/>
            <a:pathLst>
              <a:path w="741679" h="1269">
                <a:moveTo>
                  <a:pt x="0" y="0"/>
                </a:moveTo>
                <a:lnTo>
                  <a:pt x="741629" y="673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049841" y="2102551"/>
            <a:ext cx="801370" cy="1905"/>
          </a:xfrm>
          <a:custGeom>
            <a:avLst/>
            <a:gdLst/>
            <a:ahLst/>
            <a:cxnLst/>
            <a:rect l="l" t="t" r="r" b="b"/>
            <a:pathLst>
              <a:path w="801370" h="1905">
                <a:moveTo>
                  <a:pt x="0" y="0"/>
                </a:moveTo>
                <a:lnTo>
                  <a:pt x="801306" y="1612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5141586" y="2273621"/>
            <a:ext cx="5905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32518" y="1838471"/>
            <a:ext cx="7747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31484" y="1319170"/>
            <a:ext cx="7937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3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895733" y="2273700"/>
            <a:ext cx="5905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60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817760" y="2442559"/>
            <a:ext cx="11048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9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82103" y="2509529"/>
            <a:ext cx="11048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9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49790" y="2562183"/>
            <a:ext cx="11048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9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754902" y="5492347"/>
            <a:ext cx="11048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9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232205" y="2442638"/>
            <a:ext cx="10541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830035" y="3055395"/>
            <a:ext cx="10541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744534" y="2509529"/>
            <a:ext cx="10541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777463" y="3195700"/>
            <a:ext cx="8318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75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28127" y="3530474"/>
            <a:ext cx="8318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75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52256" y="2894332"/>
            <a:ext cx="10541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408601" y="1772235"/>
            <a:ext cx="581025" cy="2120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 marR="30480" indent="4445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Lucida Sans"/>
                <a:cs typeface="Lucida Sans"/>
              </a:rPr>
              <a:t>Louvre</a:t>
            </a:r>
            <a:r>
              <a:rPr sz="600" spc="500" dirty="0">
                <a:latin typeface="Lucida Sans"/>
                <a:cs typeface="Lucida Sans"/>
              </a:rPr>
              <a:t> </a:t>
            </a:r>
            <a:r>
              <a:rPr sz="600" dirty="0">
                <a:latin typeface="Lucida Sans"/>
                <a:cs typeface="Lucida Sans"/>
              </a:rPr>
              <a:t>Ballroom</a:t>
            </a:r>
            <a:r>
              <a:rPr sz="600" spc="280" dirty="0">
                <a:latin typeface="Lucida Sans"/>
                <a:cs typeface="Lucida Sans"/>
              </a:rPr>
              <a:t>  </a:t>
            </a:r>
            <a:r>
              <a:rPr sz="900" spc="-75" baseline="18518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endParaRPr sz="900" baseline="18518">
              <a:latin typeface="Lucida Sans"/>
              <a:cs typeface="Lucida Sans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57368" y="5750208"/>
            <a:ext cx="105410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885711" y="1319250"/>
            <a:ext cx="7937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50" dirty="0">
                <a:solidFill>
                  <a:srgbClr val="231F20"/>
                </a:solidFill>
                <a:latin typeface="Lucida Sans"/>
                <a:cs typeface="Lucida Sans"/>
              </a:rPr>
              <a:t>3</a:t>
            </a:r>
            <a:endParaRPr sz="600">
              <a:latin typeface="Lucida Sans"/>
              <a:cs typeface="Lucida San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070885" y="1977449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>
                <a:moveTo>
                  <a:pt x="38122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070885" y="2284332"/>
            <a:ext cx="381635" cy="1905"/>
          </a:xfrm>
          <a:custGeom>
            <a:avLst/>
            <a:gdLst/>
            <a:ahLst/>
            <a:cxnLst/>
            <a:rect l="l" t="t" r="r" b="b"/>
            <a:pathLst>
              <a:path w="381634" h="1905">
                <a:moveTo>
                  <a:pt x="381228" y="0"/>
                </a:moveTo>
                <a:lnTo>
                  <a:pt x="0" y="13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329167" y="2790148"/>
            <a:ext cx="190500" cy="234315"/>
          </a:xfrm>
          <a:custGeom>
            <a:avLst/>
            <a:gdLst/>
            <a:ahLst/>
            <a:cxnLst/>
            <a:rect l="l" t="t" r="r" b="b"/>
            <a:pathLst>
              <a:path w="190500" h="234314">
                <a:moveTo>
                  <a:pt x="189979" y="234251"/>
                </a:moveTo>
                <a:lnTo>
                  <a:pt x="0" y="23425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602992" y="2790148"/>
            <a:ext cx="382905" cy="421640"/>
          </a:xfrm>
          <a:custGeom>
            <a:avLst/>
            <a:gdLst/>
            <a:ahLst/>
            <a:cxnLst/>
            <a:rect l="l" t="t" r="r" b="b"/>
            <a:pathLst>
              <a:path w="382904" h="421639">
                <a:moveTo>
                  <a:pt x="173342" y="0"/>
                </a:moveTo>
                <a:lnTo>
                  <a:pt x="173342" y="211518"/>
                </a:lnTo>
                <a:lnTo>
                  <a:pt x="173342" y="421385"/>
                </a:lnTo>
              </a:path>
              <a:path w="382904" h="421639">
                <a:moveTo>
                  <a:pt x="382905" y="234251"/>
                </a:moveTo>
                <a:lnTo>
                  <a:pt x="173342" y="234251"/>
                </a:lnTo>
                <a:lnTo>
                  <a:pt x="0" y="2342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645574" y="3072050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59626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717624" y="3984633"/>
            <a:ext cx="135255" cy="0"/>
          </a:xfrm>
          <a:custGeom>
            <a:avLst/>
            <a:gdLst/>
            <a:ahLst/>
            <a:cxnLst/>
            <a:rect l="l" t="t" r="r" b="b"/>
            <a:pathLst>
              <a:path w="135254">
                <a:moveTo>
                  <a:pt x="0" y="0"/>
                </a:moveTo>
                <a:lnTo>
                  <a:pt x="1347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1" name="object 81"/>
          <p:cNvGrpSpPr/>
          <p:nvPr/>
        </p:nvGrpSpPr>
        <p:grpSpPr>
          <a:xfrm>
            <a:off x="5213791" y="1084529"/>
            <a:ext cx="16510" cy="102870"/>
            <a:chOff x="5213791" y="1084529"/>
            <a:chExt cx="16510" cy="102870"/>
          </a:xfrm>
        </p:grpSpPr>
        <p:sp>
          <p:nvSpPr>
            <p:cNvPr id="82" name="object 82"/>
            <p:cNvSpPr/>
            <p:nvPr/>
          </p:nvSpPr>
          <p:spPr>
            <a:xfrm>
              <a:off x="5222029" y="1084529"/>
              <a:ext cx="0" cy="102870"/>
            </a:xfrm>
            <a:custGeom>
              <a:avLst/>
              <a:gdLst/>
              <a:ahLst/>
              <a:cxnLst/>
              <a:rect l="l" t="t" r="r" b="b"/>
              <a:pathLst>
                <a:path h="102869">
                  <a:moveTo>
                    <a:pt x="0" y="0"/>
                  </a:moveTo>
                  <a:lnTo>
                    <a:pt x="0" y="10245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222029" y="1084529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69">
                  <a:moveTo>
                    <a:pt x="0" y="0"/>
                  </a:moveTo>
                  <a:lnTo>
                    <a:pt x="0" y="772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213791" y="1156182"/>
              <a:ext cx="16510" cy="31115"/>
            </a:xfrm>
            <a:custGeom>
              <a:avLst/>
              <a:gdLst/>
              <a:ahLst/>
              <a:cxnLst/>
              <a:rect l="l" t="t" r="r" b="b"/>
              <a:pathLst>
                <a:path w="16510" h="31115">
                  <a:moveTo>
                    <a:pt x="16497" y="0"/>
                  </a:moveTo>
                  <a:lnTo>
                    <a:pt x="0" y="0"/>
                  </a:lnTo>
                  <a:lnTo>
                    <a:pt x="8242" y="30797"/>
                  </a:lnTo>
                  <a:lnTo>
                    <a:pt x="164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1293926" y="3140194"/>
            <a:ext cx="26670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25" marR="5080" indent="-4826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Loading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20" dirty="0">
                <a:latin typeface="Lucida Sans"/>
                <a:cs typeface="Lucida Sans"/>
              </a:rPr>
              <a:t>Door</a:t>
            </a:r>
            <a:endParaRPr sz="450">
              <a:latin typeface="Lucida Sans"/>
              <a:cs typeface="Lucida Sans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1568968" y="3224183"/>
            <a:ext cx="102870" cy="16510"/>
            <a:chOff x="1568968" y="3224183"/>
            <a:chExt cx="102870" cy="16510"/>
          </a:xfrm>
        </p:grpSpPr>
        <p:sp>
          <p:nvSpPr>
            <p:cNvPr id="87" name="object 87"/>
            <p:cNvSpPr/>
            <p:nvPr/>
          </p:nvSpPr>
          <p:spPr>
            <a:xfrm>
              <a:off x="1568968" y="3232430"/>
              <a:ext cx="102870" cy="0"/>
            </a:xfrm>
            <a:custGeom>
              <a:avLst/>
              <a:gdLst/>
              <a:ahLst/>
              <a:cxnLst/>
              <a:rect l="l" t="t" r="r" b="b"/>
              <a:pathLst>
                <a:path w="102869">
                  <a:moveTo>
                    <a:pt x="10245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568968" y="3232430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69">
                  <a:moveTo>
                    <a:pt x="0" y="0"/>
                  </a:moveTo>
                  <a:lnTo>
                    <a:pt x="772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640615" y="3224183"/>
              <a:ext cx="31115" cy="16510"/>
            </a:xfrm>
            <a:custGeom>
              <a:avLst/>
              <a:gdLst/>
              <a:ahLst/>
              <a:cxnLst/>
              <a:rect l="l" t="t" r="r" b="b"/>
              <a:pathLst>
                <a:path w="31114" h="16510">
                  <a:moveTo>
                    <a:pt x="0" y="0"/>
                  </a:moveTo>
                  <a:lnTo>
                    <a:pt x="0" y="16497"/>
                  </a:lnTo>
                  <a:lnTo>
                    <a:pt x="30797" y="8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1293926" y="4487047"/>
            <a:ext cx="266700" cy="161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25" marR="5080" indent="-48260">
              <a:lnSpc>
                <a:spcPct val="100000"/>
              </a:lnSpc>
              <a:spcBef>
                <a:spcPts val="95"/>
              </a:spcBef>
            </a:pPr>
            <a:r>
              <a:rPr sz="450" spc="-10" dirty="0">
                <a:latin typeface="Lucida Sans"/>
                <a:cs typeface="Lucida Sans"/>
              </a:rPr>
              <a:t>Loading</a:t>
            </a:r>
            <a:r>
              <a:rPr sz="450" spc="500" dirty="0">
                <a:latin typeface="Lucida Sans"/>
                <a:cs typeface="Lucida Sans"/>
              </a:rPr>
              <a:t> </a:t>
            </a:r>
            <a:r>
              <a:rPr sz="450" spc="-20" dirty="0">
                <a:latin typeface="Lucida Sans"/>
                <a:cs typeface="Lucida Sans"/>
              </a:rPr>
              <a:t>Door</a:t>
            </a:r>
            <a:endParaRPr sz="450">
              <a:latin typeface="Lucida Sans"/>
              <a:cs typeface="Lucida Sans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1568968" y="4571023"/>
            <a:ext cx="102870" cy="16510"/>
            <a:chOff x="1568968" y="4571023"/>
            <a:chExt cx="102870" cy="16510"/>
          </a:xfrm>
        </p:grpSpPr>
        <p:sp>
          <p:nvSpPr>
            <p:cNvPr id="92" name="object 92"/>
            <p:cNvSpPr/>
            <p:nvPr/>
          </p:nvSpPr>
          <p:spPr>
            <a:xfrm>
              <a:off x="1568968" y="4579283"/>
              <a:ext cx="102870" cy="0"/>
            </a:xfrm>
            <a:custGeom>
              <a:avLst/>
              <a:gdLst/>
              <a:ahLst/>
              <a:cxnLst/>
              <a:rect l="l" t="t" r="r" b="b"/>
              <a:pathLst>
                <a:path w="102869">
                  <a:moveTo>
                    <a:pt x="102450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568968" y="457928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69">
                  <a:moveTo>
                    <a:pt x="0" y="0"/>
                  </a:moveTo>
                  <a:lnTo>
                    <a:pt x="772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640615" y="4571023"/>
              <a:ext cx="31115" cy="16510"/>
            </a:xfrm>
            <a:custGeom>
              <a:avLst/>
              <a:gdLst/>
              <a:ahLst/>
              <a:cxnLst/>
              <a:rect l="l" t="t" r="r" b="b"/>
              <a:pathLst>
                <a:path w="31114" h="16510">
                  <a:moveTo>
                    <a:pt x="0" y="0"/>
                  </a:moveTo>
                  <a:lnTo>
                    <a:pt x="0" y="16510"/>
                  </a:lnTo>
                  <a:lnTo>
                    <a:pt x="30797" y="8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5" name="object 95"/>
          <p:cNvGrpSpPr/>
          <p:nvPr/>
        </p:nvGrpSpPr>
        <p:grpSpPr>
          <a:xfrm>
            <a:off x="6555699" y="4045059"/>
            <a:ext cx="3175" cy="102870"/>
            <a:chOff x="6555699" y="4045059"/>
            <a:chExt cx="3175" cy="102870"/>
          </a:xfrm>
        </p:grpSpPr>
        <p:sp>
          <p:nvSpPr>
            <p:cNvPr id="96" name="object 96"/>
            <p:cNvSpPr/>
            <p:nvPr/>
          </p:nvSpPr>
          <p:spPr>
            <a:xfrm>
              <a:off x="6557121" y="4045059"/>
              <a:ext cx="0" cy="102870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3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557121" y="4070217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727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/>
          <p:nvPr/>
        </p:nvSpPr>
        <p:spPr>
          <a:xfrm>
            <a:off x="6548885" y="4045047"/>
            <a:ext cx="16510" cy="31115"/>
          </a:xfrm>
          <a:custGeom>
            <a:avLst/>
            <a:gdLst/>
            <a:ahLst/>
            <a:cxnLst/>
            <a:rect l="l" t="t" r="r" b="b"/>
            <a:pathLst>
              <a:path w="16509" h="31114">
                <a:moveTo>
                  <a:pt x="8242" y="0"/>
                </a:moveTo>
                <a:lnTo>
                  <a:pt x="0" y="30797"/>
                </a:lnTo>
                <a:lnTo>
                  <a:pt x="16497" y="30797"/>
                </a:lnTo>
                <a:lnTo>
                  <a:pt x="82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922817" y="5294005"/>
            <a:ext cx="141605" cy="133985"/>
          </a:xfrm>
          <a:custGeom>
            <a:avLst/>
            <a:gdLst/>
            <a:ahLst/>
            <a:cxnLst/>
            <a:rect l="l" t="t" r="r" b="b"/>
            <a:pathLst>
              <a:path w="141605" h="133985">
                <a:moveTo>
                  <a:pt x="0" y="133591"/>
                </a:moveTo>
                <a:lnTo>
                  <a:pt x="1411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595547" y="3902072"/>
            <a:ext cx="380365" cy="302895"/>
          </a:xfrm>
          <a:custGeom>
            <a:avLst/>
            <a:gdLst/>
            <a:ahLst/>
            <a:cxnLst/>
            <a:rect l="l" t="t" r="r" b="b"/>
            <a:pathLst>
              <a:path w="380364" h="302895">
                <a:moveTo>
                  <a:pt x="380250" y="0"/>
                </a:moveTo>
                <a:lnTo>
                  <a:pt x="0" y="0"/>
                </a:lnTo>
                <a:lnTo>
                  <a:pt x="0" y="302348"/>
                </a:lnTo>
                <a:lnTo>
                  <a:pt x="380250" y="302348"/>
                </a:lnTo>
                <a:lnTo>
                  <a:pt x="38025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889253" y="5426364"/>
            <a:ext cx="111760" cy="1270"/>
          </a:xfrm>
          <a:custGeom>
            <a:avLst/>
            <a:gdLst/>
            <a:ahLst/>
            <a:cxnLst/>
            <a:rect l="l" t="t" r="r" b="b"/>
            <a:pathLst>
              <a:path w="111760" h="1270">
                <a:moveTo>
                  <a:pt x="0" y="0"/>
                </a:moveTo>
                <a:lnTo>
                  <a:pt x="111696" y="12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3580891" y="6179555"/>
            <a:ext cx="188912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*Gallery</a:t>
            </a:r>
            <a:r>
              <a:rPr sz="700" spc="7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rooms</a:t>
            </a:r>
            <a:r>
              <a:rPr sz="700" spc="7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located</a:t>
            </a:r>
            <a:r>
              <a:rPr sz="700" spc="7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next</a:t>
            </a:r>
            <a:r>
              <a:rPr sz="700" spc="7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to</a:t>
            </a:r>
            <a:r>
              <a:rPr sz="700" spc="7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515254"/>
                </a:solidFill>
                <a:latin typeface="Lucida Sans"/>
                <a:cs typeface="Lucida Sans"/>
              </a:rPr>
              <a:t>elevators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on</a:t>
            </a:r>
            <a:r>
              <a:rPr sz="700" spc="10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corresponding</a:t>
            </a:r>
            <a:r>
              <a:rPr sz="700" spc="10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guest</a:t>
            </a:r>
            <a:r>
              <a:rPr sz="700" spc="10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10" dirty="0">
                <a:solidFill>
                  <a:srgbClr val="515254"/>
                </a:solidFill>
                <a:latin typeface="Lucida Sans"/>
                <a:cs typeface="Lucida Sans"/>
              </a:rPr>
              <a:t>room</a:t>
            </a:r>
            <a:r>
              <a:rPr sz="700" spc="10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515254"/>
                </a:solidFill>
                <a:latin typeface="Lucida Sans"/>
                <a:cs typeface="Lucida Sans"/>
              </a:rPr>
              <a:t>floor.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44500" y="6762750"/>
            <a:ext cx="1848485" cy="58547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758190">
              <a:lnSpc>
                <a:spcPct val="104200"/>
              </a:lnSpc>
              <a:spcBef>
                <a:spcPts val="60"/>
              </a:spcBef>
            </a:pPr>
            <a:r>
              <a:rPr sz="800" spc="55" dirty="0">
                <a:solidFill>
                  <a:srgbClr val="515254"/>
                </a:solidFill>
                <a:latin typeface="Lucida Sans"/>
                <a:cs typeface="Lucida Sans"/>
              </a:rPr>
              <a:t>5300</a:t>
            </a:r>
            <a:r>
              <a:rPr sz="800" spc="5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800" spc="95" dirty="0">
                <a:solidFill>
                  <a:srgbClr val="515254"/>
                </a:solidFill>
                <a:latin typeface="Lucida Sans"/>
                <a:cs typeface="Lucida Sans"/>
              </a:rPr>
              <a:t>N</a:t>
            </a:r>
            <a:r>
              <a:rPr sz="800" spc="5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800" dirty="0">
                <a:solidFill>
                  <a:srgbClr val="515254"/>
                </a:solidFill>
                <a:latin typeface="Lucida Sans"/>
                <a:cs typeface="Lucida Sans"/>
              </a:rPr>
              <a:t>River</a:t>
            </a:r>
            <a:r>
              <a:rPr sz="800" spc="50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800" spc="40" dirty="0">
                <a:solidFill>
                  <a:srgbClr val="515254"/>
                </a:solidFill>
                <a:latin typeface="Lucida Sans"/>
                <a:cs typeface="Lucida Sans"/>
              </a:rPr>
              <a:t>Road </a:t>
            </a:r>
            <a:r>
              <a:rPr sz="800" spc="20" dirty="0">
                <a:solidFill>
                  <a:srgbClr val="515254"/>
                </a:solidFill>
                <a:latin typeface="Lucida Sans"/>
                <a:cs typeface="Lucida Sans"/>
              </a:rPr>
              <a:t>Rosemont,</a:t>
            </a:r>
            <a:r>
              <a:rPr sz="800" spc="12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800" spc="20" dirty="0">
                <a:solidFill>
                  <a:srgbClr val="515254"/>
                </a:solidFill>
                <a:latin typeface="Lucida Sans"/>
                <a:cs typeface="Lucida Sans"/>
              </a:rPr>
              <a:t>IL</a:t>
            </a:r>
            <a:r>
              <a:rPr sz="800" spc="125" dirty="0">
                <a:solidFill>
                  <a:srgbClr val="515254"/>
                </a:solidFill>
                <a:latin typeface="Lucida Sans"/>
                <a:cs typeface="Lucida Sans"/>
              </a:rPr>
              <a:t> </a:t>
            </a:r>
            <a:r>
              <a:rPr sz="800" spc="-20" dirty="0">
                <a:solidFill>
                  <a:srgbClr val="515254"/>
                </a:solidFill>
                <a:latin typeface="Lucida Sans"/>
                <a:cs typeface="Lucida Sans"/>
              </a:rPr>
              <a:t>60018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800" spc="-10" dirty="0">
                <a:solidFill>
                  <a:srgbClr val="515254"/>
                </a:solidFill>
                <a:latin typeface="Lucida Sans"/>
                <a:cs typeface="Lucida Sans"/>
              </a:rPr>
              <a:t>847.544.5300</a:t>
            </a:r>
            <a:endParaRPr sz="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1" spc="50" dirty="0">
                <a:solidFill>
                  <a:srgbClr val="DD3628"/>
                </a:solidFill>
                <a:latin typeface="Century Gothic"/>
                <a:cs typeface="Century Gothic"/>
              </a:rPr>
              <a:t>loewshotels.com/chicago-</a:t>
            </a:r>
            <a:r>
              <a:rPr sz="800" b="1" spc="30" dirty="0">
                <a:solidFill>
                  <a:srgbClr val="DD3628"/>
                </a:solidFill>
                <a:latin typeface="Century Gothic"/>
                <a:cs typeface="Century Gothic"/>
              </a:rPr>
              <a:t>ohare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832217" y="7254902"/>
            <a:ext cx="68580" cy="59055"/>
          </a:xfrm>
          <a:custGeom>
            <a:avLst/>
            <a:gdLst/>
            <a:ahLst/>
            <a:cxnLst/>
            <a:rect l="l" t="t" r="r" b="b"/>
            <a:pathLst>
              <a:path w="68579" h="59054">
                <a:moveTo>
                  <a:pt x="68300" y="0"/>
                </a:moveTo>
                <a:lnTo>
                  <a:pt x="0" y="0"/>
                </a:lnTo>
                <a:lnTo>
                  <a:pt x="0" y="8521"/>
                </a:lnTo>
                <a:lnTo>
                  <a:pt x="29591" y="8521"/>
                </a:lnTo>
                <a:lnTo>
                  <a:pt x="29591" y="59029"/>
                </a:lnTo>
                <a:lnTo>
                  <a:pt x="38709" y="59029"/>
                </a:lnTo>
                <a:lnTo>
                  <a:pt x="38709" y="8521"/>
                </a:lnTo>
                <a:lnTo>
                  <a:pt x="68300" y="8521"/>
                </a:lnTo>
                <a:lnTo>
                  <a:pt x="68300" y="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584786" y="7254909"/>
            <a:ext cx="69215" cy="59055"/>
          </a:xfrm>
          <a:custGeom>
            <a:avLst/>
            <a:gdLst/>
            <a:ahLst/>
            <a:cxnLst/>
            <a:rect l="l" t="t" r="r" b="b"/>
            <a:pathLst>
              <a:path w="69215" h="59054">
                <a:moveTo>
                  <a:pt x="69151" y="0"/>
                </a:moveTo>
                <a:lnTo>
                  <a:pt x="60045" y="0"/>
                </a:lnTo>
                <a:lnTo>
                  <a:pt x="60045" y="24371"/>
                </a:lnTo>
                <a:lnTo>
                  <a:pt x="9118" y="24371"/>
                </a:lnTo>
                <a:lnTo>
                  <a:pt x="9118" y="0"/>
                </a:lnTo>
                <a:lnTo>
                  <a:pt x="0" y="0"/>
                </a:lnTo>
                <a:lnTo>
                  <a:pt x="0" y="59029"/>
                </a:lnTo>
                <a:lnTo>
                  <a:pt x="9118" y="59029"/>
                </a:lnTo>
                <a:lnTo>
                  <a:pt x="9118" y="32880"/>
                </a:lnTo>
                <a:lnTo>
                  <a:pt x="60045" y="32880"/>
                </a:lnTo>
                <a:lnTo>
                  <a:pt x="60045" y="59029"/>
                </a:lnTo>
                <a:lnTo>
                  <a:pt x="69151" y="59029"/>
                </a:lnTo>
                <a:lnTo>
                  <a:pt x="69151" y="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707226" y="7253643"/>
            <a:ext cx="79375" cy="61594"/>
          </a:xfrm>
          <a:custGeom>
            <a:avLst/>
            <a:gdLst/>
            <a:ahLst/>
            <a:cxnLst/>
            <a:rect l="l" t="t" r="r" b="b"/>
            <a:pathLst>
              <a:path w="79375" h="61595">
                <a:moveTo>
                  <a:pt x="39636" y="0"/>
                </a:moveTo>
                <a:lnTo>
                  <a:pt x="22449" y="2343"/>
                </a:lnTo>
                <a:lnTo>
                  <a:pt x="10045" y="8815"/>
                </a:lnTo>
                <a:lnTo>
                  <a:pt x="2528" y="18575"/>
                </a:lnTo>
                <a:lnTo>
                  <a:pt x="0" y="30784"/>
                </a:lnTo>
                <a:lnTo>
                  <a:pt x="2528" y="42992"/>
                </a:lnTo>
                <a:lnTo>
                  <a:pt x="10045" y="52747"/>
                </a:lnTo>
                <a:lnTo>
                  <a:pt x="22449" y="59215"/>
                </a:lnTo>
                <a:lnTo>
                  <a:pt x="39636" y="61556"/>
                </a:lnTo>
                <a:lnTo>
                  <a:pt x="56824" y="59215"/>
                </a:lnTo>
                <a:lnTo>
                  <a:pt x="68652" y="53047"/>
                </a:lnTo>
                <a:lnTo>
                  <a:pt x="39636" y="53047"/>
                </a:lnTo>
                <a:lnTo>
                  <a:pt x="26251" y="51382"/>
                </a:lnTo>
                <a:lnTo>
                  <a:pt x="16778" y="46750"/>
                </a:lnTo>
                <a:lnTo>
                  <a:pt x="11145" y="39701"/>
                </a:lnTo>
                <a:lnTo>
                  <a:pt x="9283" y="30784"/>
                </a:lnTo>
                <a:lnTo>
                  <a:pt x="11145" y="21862"/>
                </a:lnTo>
                <a:lnTo>
                  <a:pt x="16778" y="14814"/>
                </a:lnTo>
                <a:lnTo>
                  <a:pt x="26251" y="10185"/>
                </a:lnTo>
                <a:lnTo>
                  <a:pt x="39636" y="8521"/>
                </a:lnTo>
                <a:lnTo>
                  <a:pt x="68664" y="8521"/>
                </a:lnTo>
                <a:lnTo>
                  <a:pt x="56824" y="2343"/>
                </a:lnTo>
                <a:lnTo>
                  <a:pt x="39636" y="0"/>
                </a:lnTo>
                <a:close/>
              </a:path>
              <a:path w="79375" h="61595">
                <a:moveTo>
                  <a:pt x="68664" y="8521"/>
                </a:moveTo>
                <a:lnTo>
                  <a:pt x="39636" y="8521"/>
                </a:lnTo>
                <a:lnTo>
                  <a:pt x="52977" y="10185"/>
                </a:lnTo>
                <a:lnTo>
                  <a:pt x="62428" y="14814"/>
                </a:lnTo>
                <a:lnTo>
                  <a:pt x="68052" y="21862"/>
                </a:lnTo>
                <a:lnTo>
                  <a:pt x="69913" y="30784"/>
                </a:lnTo>
                <a:lnTo>
                  <a:pt x="68052" y="39701"/>
                </a:lnTo>
                <a:lnTo>
                  <a:pt x="62428" y="46750"/>
                </a:lnTo>
                <a:lnTo>
                  <a:pt x="52977" y="51382"/>
                </a:lnTo>
                <a:lnTo>
                  <a:pt x="39636" y="53047"/>
                </a:lnTo>
                <a:lnTo>
                  <a:pt x="68652" y="53047"/>
                </a:lnTo>
                <a:lnTo>
                  <a:pt x="69227" y="52747"/>
                </a:lnTo>
                <a:lnTo>
                  <a:pt x="76744" y="42992"/>
                </a:lnTo>
                <a:lnTo>
                  <a:pt x="79273" y="30784"/>
                </a:lnTo>
                <a:lnTo>
                  <a:pt x="76744" y="18575"/>
                </a:lnTo>
                <a:lnTo>
                  <a:pt x="69227" y="8815"/>
                </a:lnTo>
                <a:lnTo>
                  <a:pt x="68664" y="8521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950971" y="7254914"/>
            <a:ext cx="66040" cy="59055"/>
          </a:xfrm>
          <a:custGeom>
            <a:avLst/>
            <a:gdLst/>
            <a:ahLst/>
            <a:cxnLst/>
            <a:rect l="l" t="t" r="r" b="b"/>
            <a:pathLst>
              <a:path w="66040" h="59054">
                <a:moveTo>
                  <a:pt x="64007" y="0"/>
                </a:moveTo>
                <a:lnTo>
                  <a:pt x="0" y="0"/>
                </a:lnTo>
                <a:lnTo>
                  <a:pt x="0" y="59016"/>
                </a:lnTo>
                <a:lnTo>
                  <a:pt x="65684" y="59016"/>
                </a:lnTo>
                <a:lnTo>
                  <a:pt x="65684" y="50507"/>
                </a:lnTo>
                <a:lnTo>
                  <a:pt x="9105" y="50507"/>
                </a:lnTo>
                <a:lnTo>
                  <a:pt x="9105" y="32880"/>
                </a:lnTo>
                <a:lnTo>
                  <a:pt x="58940" y="32880"/>
                </a:lnTo>
                <a:lnTo>
                  <a:pt x="58940" y="24371"/>
                </a:lnTo>
                <a:lnTo>
                  <a:pt x="9105" y="24371"/>
                </a:lnTo>
                <a:lnTo>
                  <a:pt x="9105" y="8508"/>
                </a:lnTo>
                <a:lnTo>
                  <a:pt x="64007" y="8508"/>
                </a:lnTo>
                <a:lnTo>
                  <a:pt x="64007" y="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176024" y="7253637"/>
            <a:ext cx="70485" cy="61594"/>
          </a:xfrm>
          <a:custGeom>
            <a:avLst/>
            <a:gdLst/>
            <a:ahLst/>
            <a:cxnLst/>
            <a:rect l="l" t="t" r="r" b="b"/>
            <a:pathLst>
              <a:path w="70484" h="61595">
                <a:moveTo>
                  <a:pt x="34226" y="0"/>
                </a:moveTo>
                <a:lnTo>
                  <a:pt x="23383" y="666"/>
                </a:lnTo>
                <a:lnTo>
                  <a:pt x="12925" y="3301"/>
                </a:lnTo>
                <a:lnTo>
                  <a:pt x="5044" y="8861"/>
                </a:lnTo>
                <a:lnTo>
                  <a:pt x="1930" y="18300"/>
                </a:lnTo>
                <a:lnTo>
                  <a:pt x="5013" y="27347"/>
                </a:lnTo>
                <a:lnTo>
                  <a:pt x="13061" y="32343"/>
                </a:lnTo>
                <a:lnTo>
                  <a:pt x="24272" y="34620"/>
                </a:lnTo>
                <a:lnTo>
                  <a:pt x="36842" y="35509"/>
                </a:lnTo>
                <a:lnTo>
                  <a:pt x="60629" y="36779"/>
                </a:lnTo>
                <a:lnTo>
                  <a:pt x="60629" y="43268"/>
                </a:lnTo>
                <a:lnTo>
                  <a:pt x="57919" y="48437"/>
                </a:lnTo>
                <a:lnTo>
                  <a:pt x="51412" y="51427"/>
                </a:lnTo>
                <a:lnTo>
                  <a:pt x="43549" y="52804"/>
                </a:lnTo>
                <a:lnTo>
                  <a:pt x="36766" y="53136"/>
                </a:lnTo>
                <a:lnTo>
                  <a:pt x="27664" y="52763"/>
                </a:lnTo>
                <a:lnTo>
                  <a:pt x="19064" y="51677"/>
                </a:lnTo>
                <a:lnTo>
                  <a:pt x="10732" y="49927"/>
                </a:lnTo>
                <a:lnTo>
                  <a:pt x="2438" y="47561"/>
                </a:lnTo>
                <a:lnTo>
                  <a:pt x="0" y="55664"/>
                </a:lnTo>
                <a:lnTo>
                  <a:pt x="8712" y="58256"/>
                </a:lnTo>
                <a:lnTo>
                  <a:pt x="17572" y="60096"/>
                </a:lnTo>
                <a:lnTo>
                  <a:pt x="26433" y="61193"/>
                </a:lnTo>
                <a:lnTo>
                  <a:pt x="35153" y="61556"/>
                </a:lnTo>
                <a:lnTo>
                  <a:pt x="46897" y="60803"/>
                </a:lnTo>
                <a:lnTo>
                  <a:pt x="58172" y="57988"/>
                </a:lnTo>
                <a:lnTo>
                  <a:pt x="66646" y="52277"/>
                </a:lnTo>
                <a:lnTo>
                  <a:pt x="69989" y="42837"/>
                </a:lnTo>
                <a:lnTo>
                  <a:pt x="67225" y="34562"/>
                </a:lnTo>
                <a:lnTo>
                  <a:pt x="59899" y="29867"/>
                </a:lnTo>
                <a:lnTo>
                  <a:pt x="49458" y="27653"/>
                </a:lnTo>
                <a:lnTo>
                  <a:pt x="37350" y="26822"/>
                </a:lnTo>
                <a:lnTo>
                  <a:pt x="27684" y="26256"/>
                </a:lnTo>
                <a:lnTo>
                  <a:pt x="19319" y="24999"/>
                </a:lnTo>
                <a:lnTo>
                  <a:pt x="13436" y="22400"/>
                </a:lnTo>
                <a:lnTo>
                  <a:pt x="11214" y="17805"/>
                </a:lnTo>
                <a:lnTo>
                  <a:pt x="11214" y="9194"/>
                </a:lnTo>
                <a:lnTo>
                  <a:pt x="27317" y="8521"/>
                </a:lnTo>
                <a:lnTo>
                  <a:pt x="32791" y="8521"/>
                </a:lnTo>
                <a:lnTo>
                  <a:pt x="41266" y="8791"/>
                </a:lnTo>
                <a:lnTo>
                  <a:pt x="49283" y="9536"/>
                </a:lnTo>
                <a:lnTo>
                  <a:pt x="56731" y="10659"/>
                </a:lnTo>
                <a:lnTo>
                  <a:pt x="63500" y="12064"/>
                </a:lnTo>
                <a:lnTo>
                  <a:pt x="65430" y="3721"/>
                </a:lnTo>
                <a:lnTo>
                  <a:pt x="57911" y="2175"/>
                </a:lnTo>
                <a:lnTo>
                  <a:pt x="49990" y="1003"/>
                </a:lnTo>
                <a:lnTo>
                  <a:pt x="41988" y="259"/>
                </a:lnTo>
                <a:lnTo>
                  <a:pt x="34226" y="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069120" y="7254908"/>
            <a:ext cx="61594" cy="59055"/>
          </a:xfrm>
          <a:custGeom>
            <a:avLst/>
            <a:gdLst/>
            <a:ahLst/>
            <a:cxnLst/>
            <a:rect l="l" t="t" r="r" b="b"/>
            <a:pathLst>
              <a:path w="61595" h="59054">
                <a:moveTo>
                  <a:pt x="9105" y="0"/>
                </a:moveTo>
                <a:lnTo>
                  <a:pt x="0" y="0"/>
                </a:lnTo>
                <a:lnTo>
                  <a:pt x="0" y="59029"/>
                </a:lnTo>
                <a:lnTo>
                  <a:pt x="61467" y="59029"/>
                </a:lnTo>
                <a:lnTo>
                  <a:pt x="61467" y="50507"/>
                </a:lnTo>
                <a:lnTo>
                  <a:pt x="9105" y="50507"/>
                </a:lnTo>
                <a:lnTo>
                  <a:pt x="9105" y="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773198" y="6971436"/>
            <a:ext cx="189865" cy="171450"/>
          </a:xfrm>
          <a:custGeom>
            <a:avLst/>
            <a:gdLst/>
            <a:ahLst/>
            <a:cxnLst/>
            <a:rect l="l" t="t" r="r" b="b"/>
            <a:pathLst>
              <a:path w="189865" h="171450">
                <a:moveTo>
                  <a:pt x="189826" y="140970"/>
                </a:moveTo>
                <a:lnTo>
                  <a:pt x="31940" y="140970"/>
                </a:lnTo>
                <a:lnTo>
                  <a:pt x="31940" y="97790"/>
                </a:lnTo>
                <a:lnTo>
                  <a:pt x="170992" y="97790"/>
                </a:lnTo>
                <a:lnTo>
                  <a:pt x="170992" y="68580"/>
                </a:lnTo>
                <a:lnTo>
                  <a:pt x="31940" y="68580"/>
                </a:lnTo>
                <a:lnTo>
                  <a:pt x="31940" y="30480"/>
                </a:lnTo>
                <a:lnTo>
                  <a:pt x="185102" y="30480"/>
                </a:lnTo>
                <a:lnTo>
                  <a:pt x="185102" y="0"/>
                </a:lnTo>
                <a:lnTo>
                  <a:pt x="0" y="0"/>
                </a:lnTo>
                <a:lnTo>
                  <a:pt x="0" y="30480"/>
                </a:lnTo>
                <a:lnTo>
                  <a:pt x="0" y="68580"/>
                </a:lnTo>
                <a:lnTo>
                  <a:pt x="0" y="97790"/>
                </a:lnTo>
                <a:lnTo>
                  <a:pt x="0" y="140970"/>
                </a:lnTo>
                <a:lnTo>
                  <a:pt x="0" y="171450"/>
                </a:lnTo>
                <a:lnTo>
                  <a:pt x="189826" y="171450"/>
                </a:lnTo>
                <a:lnTo>
                  <a:pt x="189826" y="14097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229587" y="6971462"/>
            <a:ext cx="178435" cy="171450"/>
          </a:xfrm>
          <a:custGeom>
            <a:avLst/>
            <a:gdLst/>
            <a:ahLst/>
            <a:cxnLst/>
            <a:rect l="l" t="t" r="r" b="b"/>
            <a:pathLst>
              <a:path w="178434" h="171450">
                <a:moveTo>
                  <a:pt x="178079" y="140970"/>
                </a:moveTo>
                <a:lnTo>
                  <a:pt x="31965" y="140970"/>
                </a:lnTo>
                <a:lnTo>
                  <a:pt x="31965" y="0"/>
                </a:lnTo>
                <a:lnTo>
                  <a:pt x="0" y="0"/>
                </a:lnTo>
                <a:lnTo>
                  <a:pt x="0" y="140970"/>
                </a:lnTo>
                <a:lnTo>
                  <a:pt x="0" y="171450"/>
                </a:lnTo>
                <a:lnTo>
                  <a:pt x="178079" y="171450"/>
                </a:lnTo>
                <a:lnTo>
                  <a:pt x="178079" y="140970"/>
                </a:lnTo>
                <a:close/>
              </a:path>
            </a:pathLst>
          </a:custGeom>
          <a:solidFill>
            <a:srgbClr val="515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2" name="object 1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58950" y="6967921"/>
            <a:ext cx="227723" cy="178308"/>
          </a:xfrm>
          <a:prstGeom prst="rect">
            <a:avLst/>
          </a:prstGeom>
        </p:spPr>
      </p:pic>
      <p:grpSp>
        <p:nvGrpSpPr>
          <p:cNvPr id="113" name="object 113"/>
          <p:cNvGrpSpPr/>
          <p:nvPr/>
        </p:nvGrpSpPr>
        <p:grpSpPr>
          <a:xfrm>
            <a:off x="9025374" y="6967921"/>
            <a:ext cx="575945" cy="178435"/>
            <a:chOff x="9025374" y="6967921"/>
            <a:chExt cx="575945" cy="178435"/>
          </a:xfrm>
        </p:grpSpPr>
        <p:sp>
          <p:nvSpPr>
            <p:cNvPr id="114" name="object 114"/>
            <p:cNvSpPr/>
            <p:nvPr/>
          </p:nvSpPr>
          <p:spPr>
            <a:xfrm>
              <a:off x="9025374" y="6971453"/>
              <a:ext cx="331470" cy="171450"/>
            </a:xfrm>
            <a:custGeom>
              <a:avLst/>
              <a:gdLst/>
              <a:ahLst/>
              <a:cxnLst/>
              <a:rect l="l" t="t" r="r" b="b"/>
              <a:pathLst>
                <a:path w="331470" h="171450">
                  <a:moveTo>
                    <a:pt x="330974" y="0"/>
                  </a:moveTo>
                  <a:lnTo>
                    <a:pt x="293446" y="0"/>
                  </a:lnTo>
                  <a:lnTo>
                    <a:pt x="258191" y="72567"/>
                  </a:lnTo>
                  <a:lnTo>
                    <a:pt x="232511" y="126898"/>
                  </a:lnTo>
                  <a:lnTo>
                    <a:pt x="211886" y="72745"/>
                  </a:lnTo>
                  <a:lnTo>
                    <a:pt x="182689" y="0"/>
                  </a:lnTo>
                  <a:lnTo>
                    <a:pt x="148272" y="0"/>
                  </a:lnTo>
                  <a:lnTo>
                    <a:pt x="119354" y="72542"/>
                  </a:lnTo>
                  <a:lnTo>
                    <a:pt x="98488" y="126923"/>
                  </a:lnTo>
                  <a:lnTo>
                    <a:pt x="72783" y="72542"/>
                  </a:lnTo>
                  <a:lnTo>
                    <a:pt x="37820" y="0"/>
                  </a:lnTo>
                  <a:lnTo>
                    <a:pt x="0" y="0"/>
                  </a:lnTo>
                  <a:lnTo>
                    <a:pt x="83210" y="171246"/>
                  </a:lnTo>
                  <a:lnTo>
                    <a:pt x="115735" y="171246"/>
                  </a:lnTo>
                  <a:lnTo>
                    <a:pt x="144932" y="96989"/>
                  </a:lnTo>
                  <a:lnTo>
                    <a:pt x="165595" y="40601"/>
                  </a:lnTo>
                  <a:lnTo>
                    <a:pt x="186055" y="97015"/>
                  </a:lnTo>
                  <a:lnTo>
                    <a:pt x="215239" y="171246"/>
                  </a:lnTo>
                  <a:lnTo>
                    <a:pt x="248043" y="171246"/>
                  </a:lnTo>
                  <a:lnTo>
                    <a:pt x="330974" y="0"/>
                  </a:lnTo>
                  <a:close/>
                </a:path>
              </a:pathLst>
            </a:custGeom>
            <a:solidFill>
              <a:srgbClr val="515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98585" y="6967921"/>
              <a:ext cx="202615" cy="178308"/>
            </a:xfrm>
            <a:prstGeom prst="rect">
              <a:avLst/>
            </a:prstGeom>
          </p:spPr>
        </p:pic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B7B5286-2C51-6239-3866-84EF80678B9D}"/>
              </a:ext>
            </a:extLst>
          </p:cNvPr>
          <p:cNvSpPr/>
          <p:nvPr/>
        </p:nvSpPr>
        <p:spPr>
          <a:xfrm>
            <a:off x="8068313" y="3195699"/>
            <a:ext cx="573405" cy="80434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A5BA59E-32E0-F883-B2F9-400D3CFA5487}"/>
              </a:ext>
            </a:extLst>
          </p:cNvPr>
          <p:cNvSpPr txBox="1"/>
          <p:nvPr/>
        </p:nvSpPr>
        <p:spPr>
          <a:xfrm>
            <a:off x="7976972" y="4314363"/>
            <a:ext cx="99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MPB 18 &amp; 19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C5392F3-4BCF-B79E-06FD-FD9CFB2C5D17}"/>
              </a:ext>
            </a:extLst>
          </p:cNvPr>
          <p:cNvCxnSpPr>
            <a:cxnSpLocks/>
          </p:cNvCxnSpPr>
          <p:nvPr/>
        </p:nvCxnSpPr>
        <p:spPr>
          <a:xfrm flipV="1">
            <a:off x="8239363" y="4046595"/>
            <a:ext cx="96464" cy="29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7f2bb1-7f58-4bdb-85e5-e23b5270616d" xsi:nil="true"/>
    <lcf76f155ced4ddcb4097134ff3c332f xmlns="dd14bf96-fa2b-4e78-b27a-33bb0c5475f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5C96FC93A0F04FA2BBC6C341D236ED" ma:contentTypeVersion="19" ma:contentTypeDescription="Create a new document." ma:contentTypeScope="" ma:versionID="8f83054c667a3ad10a03384320754b70">
  <xsd:schema xmlns:xsd="http://www.w3.org/2001/XMLSchema" xmlns:xs="http://www.w3.org/2001/XMLSchema" xmlns:p="http://schemas.microsoft.com/office/2006/metadata/properties" xmlns:ns2="dd14bf96-fa2b-4e78-b27a-33bb0c5475f1" xmlns:ns3="5b7f2bb1-7f58-4bdb-85e5-e23b5270616d" targetNamespace="http://schemas.microsoft.com/office/2006/metadata/properties" ma:root="true" ma:fieldsID="9b76a4bc40bee55e939c745d41fc4a89" ns2:_="" ns3:_="">
    <xsd:import namespace="dd14bf96-fa2b-4e78-b27a-33bb0c5475f1"/>
    <xsd:import namespace="5b7f2bb1-7f58-4bdb-85e5-e23b527061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4bf96-fa2b-4e78-b27a-33bb0c547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7f6ea1-1079-435c-a896-4e5d7f7fb1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f2bb1-7f58-4bdb-85e5-e23b5270616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76cf7bd-33b9-45b0-90a9-57f797b9506c}" ma:internalName="TaxCatchAll" ma:showField="CatchAllData" ma:web="5b7f2bb1-7f58-4bdb-85e5-e23b52706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2FFF84-B5D2-47A1-95F2-18F6BB0DC574}">
  <ds:schemaRefs>
    <ds:schemaRef ds:uri="http://schemas.microsoft.com/office/2006/metadata/properties"/>
    <ds:schemaRef ds:uri="http://schemas.microsoft.com/office/infopath/2007/PartnerControls"/>
    <ds:schemaRef ds:uri="5b7f2bb1-7f58-4bdb-85e5-e23b5270616d"/>
    <ds:schemaRef ds:uri="dd14bf96-fa2b-4e78-b27a-33bb0c5475f1"/>
  </ds:schemaRefs>
</ds:datastoreItem>
</file>

<file path=customXml/itemProps2.xml><?xml version="1.0" encoding="utf-8"?>
<ds:datastoreItem xmlns:ds="http://schemas.openxmlformats.org/officeDocument/2006/customXml" ds:itemID="{B0117531-7B77-4E89-A3EA-0EE445832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14bf96-fa2b-4e78-b27a-33bb0c5475f1"/>
    <ds:schemaRef ds:uri="5b7f2bb1-7f58-4bdb-85e5-e23b52706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80BD0F-8A54-483E-9625-296F902594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135</Words>
  <Application>Microsoft Office PowerPoint</Application>
  <PresentationFormat>Custom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Taylor King</dc:creator>
  <cp:lastModifiedBy>Taylor King</cp:lastModifiedBy>
  <cp:revision>1</cp:revision>
  <dcterms:created xsi:type="dcterms:W3CDTF">2025-05-05T16:45:29Z</dcterms:created>
  <dcterms:modified xsi:type="dcterms:W3CDTF">2025-05-05T16:47:58Z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2025-05-05T00:00:00Z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2025-05-05T00:00:00Z</vt:filetime>
  </property>
  <property fmtid="{D5CDD505-2E9C-101B-9397-08002B2CF9AE}" pid="6" name="ContentTypeId">
    <vt:lpwstr>0x010100885C96FC93A0F04FA2BBC6C341D236ED</vt:lpwstr>
  </property>
</Properties>
</file>