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2845"/>
        </a:solidFill>
        <a:effectLst/>
        <a:uFillTx/>
        <a:latin typeface="Aptos"/>
        <a:ea typeface="Aptos"/>
        <a:cs typeface="Apto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2845"/>
        </a:solidFill>
        <a:effectLst/>
        <a:uFillTx/>
        <a:latin typeface="Aptos"/>
        <a:ea typeface="Aptos"/>
        <a:cs typeface="Apto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2845"/>
        </a:solidFill>
        <a:effectLst/>
        <a:uFillTx/>
        <a:latin typeface="Aptos"/>
        <a:ea typeface="Aptos"/>
        <a:cs typeface="Apto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2845"/>
        </a:solidFill>
        <a:effectLst/>
        <a:uFillTx/>
        <a:latin typeface="Aptos"/>
        <a:ea typeface="Aptos"/>
        <a:cs typeface="Apto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2845"/>
        </a:solidFill>
        <a:effectLst/>
        <a:uFillTx/>
        <a:latin typeface="Aptos"/>
        <a:ea typeface="Aptos"/>
        <a:cs typeface="Apto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2845"/>
        </a:solidFill>
        <a:effectLst/>
        <a:uFillTx/>
        <a:latin typeface="Aptos"/>
        <a:ea typeface="Aptos"/>
        <a:cs typeface="Apto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2845"/>
        </a:solidFill>
        <a:effectLst/>
        <a:uFillTx/>
        <a:latin typeface="Aptos"/>
        <a:ea typeface="Aptos"/>
        <a:cs typeface="Apto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2845"/>
        </a:solidFill>
        <a:effectLst/>
        <a:uFillTx/>
        <a:latin typeface="Aptos"/>
        <a:ea typeface="Aptos"/>
        <a:cs typeface="Apto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2845"/>
        </a:solidFill>
        <a:effectLst/>
        <a:uFillTx/>
        <a:latin typeface="Aptos"/>
        <a:ea typeface="Aptos"/>
        <a:cs typeface="Aptos"/>
        <a:sym typeface="Apto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ptos"/>
          <a:ea typeface="Aptos"/>
          <a:cs typeface="Aptos"/>
        </a:font>
        <a:srgbClr val="00284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DF9"/>
          </a:solidFill>
        </a:fill>
      </a:tcStyle>
    </a:wholeTbl>
    <a:band2H>
      <a:tcTxStyle/>
      <a:tcStyle>
        <a:tcBdr/>
        <a:fill>
          <a:solidFill>
            <a:srgbClr val="ECF6FC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ptos"/>
          <a:ea typeface="Aptos"/>
          <a:cs typeface="Aptos"/>
        </a:font>
        <a:srgbClr val="00284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E9CD"/>
          </a:solidFill>
        </a:fill>
      </a:tcStyle>
    </a:wholeTbl>
    <a:band2H>
      <a:tcTxStyle/>
      <a:tcStyle>
        <a:tcBdr/>
        <a:fill>
          <a:solidFill>
            <a:srgbClr val="EEF4E7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ptos"/>
          <a:ea typeface="Aptos"/>
          <a:cs typeface="Aptos"/>
        </a:font>
        <a:srgbClr val="00284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DFDE"/>
          </a:solidFill>
        </a:fill>
      </a:tcStyle>
    </a:wholeTbl>
    <a:band2H>
      <a:tcTxStyle/>
      <a:tcStyle>
        <a:tcBdr/>
        <a:fill>
          <a:solidFill>
            <a:srgbClr val="F0F0EF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ptos"/>
          <a:ea typeface="Aptos"/>
          <a:cs typeface="Aptos"/>
        </a:font>
        <a:srgbClr val="00284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00284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845"/>
              </a:solidFill>
              <a:prstDash val="solid"/>
              <a:round/>
            </a:ln>
          </a:top>
          <a:bottom>
            <a:ln w="25400" cap="flat">
              <a:solidFill>
                <a:srgbClr val="00284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845"/>
              </a:solidFill>
              <a:prstDash val="solid"/>
              <a:round/>
            </a:ln>
          </a:top>
          <a:bottom>
            <a:ln w="25400" cap="flat">
              <a:solidFill>
                <a:srgbClr val="00284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ptos"/>
          <a:ea typeface="Aptos"/>
          <a:cs typeface="Aptos"/>
        </a:font>
        <a:srgbClr val="00284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BCE"/>
          </a:solidFill>
        </a:fill>
      </a:tcStyle>
    </a:wholeTbl>
    <a:band2H>
      <a:tcTxStyle/>
      <a:tcStyle>
        <a:tcBdr/>
        <a:fill>
          <a:solidFill>
            <a:srgbClr val="E6E7E8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2845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2845"/>
          </a:solidFill>
        </a:fill>
      </a:tcStyle>
    </a:lastRow>
    <a:firstRow>
      <a:tcTxStyle b="on" i="off">
        <a:font>
          <a:latin typeface="Aptos"/>
          <a:ea typeface="Aptos"/>
          <a:cs typeface="Apto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284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ptos"/>
          <a:ea typeface="Aptos"/>
          <a:cs typeface="Aptos"/>
        </a:font>
        <a:srgbClr val="002845"/>
      </a:tcTxStyle>
      <a:tcStyle>
        <a:tcBdr>
          <a:left>
            <a:ln w="12700" cap="flat">
              <a:solidFill>
                <a:srgbClr val="002845"/>
              </a:solidFill>
              <a:prstDash val="solid"/>
              <a:round/>
            </a:ln>
          </a:left>
          <a:right>
            <a:ln w="12700" cap="flat">
              <a:solidFill>
                <a:srgbClr val="002845"/>
              </a:solidFill>
              <a:prstDash val="solid"/>
              <a:round/>
            </a:ln>
          </a:right>
          <a:top>
            <a:ln w="12700" cap="flat">
              <a:solidFill>
                <a:srgbClr val="002845"/>
              </a:solidFill>
              <a:prstDash val="solid"/>
              <a:round/>
            </a:ln>
          </a:top>
          <a:bottom>
            <a:ln w="12700" cap="flat">
              <a:solidFill>
                <a:srgbClr val="002845"/>
              </a:solidFill>
              <a:prstDash val="solid"/>
              <a:round/>
            </a:ln>
          </a:bottom>
          <a:insideH>
            <a:ln w="12700" cap="flat">
              <a:solidFill>
                <a:srgbClr val="002845"/>
              </a:solidFill>
              <a:prstDash val="solid"/>
              <a:round/>
            </a:ln>
          </a:insideH>
          <a:insideV>
            <a:ln w="12700" cap="flat">
              <a:solidFill>
                <a:srgbClr val="002845"/>
              </a:solidFill>
              <a:prstDash val="solid"/>
              <a:round/>
            </a:ln>
          </a:insideV>
        </a:tcBdr>
        <a:fill>
          <a:solidFill>
            <a:srgbClr val="002845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ptos"/>
          <a:ea typeface="Aptos"/>
          <a:cs typeface="Aptos"/>
        </a:font>
        <a:srgbClr val="002845"/>
      </a:tcTxStyle>
      <a:tcStyle>
        <a:tcBdr>
          <a:left>
            <a:ln w="12700" cap="flat">
              <a:solidFill>
                <a:srgbClr val="002845"/>
              </a:solidFill>
              <a:prstDash val="solid"/>
              <a:round/>
            </a:ln>
          </a:left>
          <a:right>
            <a:ln w="12700" cap="flat">
              <a:solidFill>
                <a:srgbClr val="002845"/>
              </a:solidFill>
              <a:prstDash val="solid"/>
              <a:round/>
            </a:ln>
          </a:right>
          <a:top>
            <a:ln w="12700" cap="flat">
              <a:solidFill>
                <a:srgbClr val="002845"/>
              </a:solidFill>
              <a:prstDash val="solid"/>
              <a:round/>
            </a:ln>
          </a:top>
          <a:bottom>
            <a:ln w="12700" cap="flat">
              <a:solidFill>
                <a:srgbClr val="002845"/>
              </a:solidFill>
              <a:prstDash val="solid"/>
              <a:round/>
            </a:ln>
          </a:bottom>
          <a:insideH>
            <a:ln w="12700" cap="flat">
              <a:solidFill>
                <a:srgbClr val="002845"/>
              </a:solidFill>
              <a:prstDash val="solid"/>
              <a:round/>
            </a:ln>
          </a:insideH>
          <a:insideV>
            <a:ln w="12700" cap="flat">
              <a:solidFill>
                <a:srgbClr val="002845"/>
              </a:solidFill>
              <a:prstDash val="solid"/>
              <a:round/>
            </a:ln>
          </a:insideV>
        </a:tcBdr>
        <a:fill>
          <a:solidFill>
            <a:srgbClr val="002845">
              <a:alpha val="20000"/>
            </a:srgbClr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rgbClr val="002845"/>
      </a:tcTxStyle>
      <a:tcStyle>
        <a:tcBdr>
          <a:left>
            <a:ln w="12700" cap="flat">
              <a:solidFill>
                <a:srgbClr val="002845"/>
              </a:solidFill>
              <a:prstDash val="solid"/>
              <a:round/>
            </a:ln>
          </a:left>
          <a:right>
            <a:ln w="12700" cap="flat">
              <a:solidFill>
                <a:srgbClr val="002845"/>
              </a:solidFill>
              <a:prstDash val="solid"/>
              <a:round/>
            </a:ln>
          </a:right>
          <a:top>
            <a:ln w="50800" cap="flat">
              <a:solidFill>
                <a:srgbClr val="002845"/>
              </a:solidFill>
              <a:prstDash val="solid"/>
              <a:round/>
            </a:ln>
          </a:top>
          <a:bottom>
            <a:ln w="12700" cap="flat">
              <a:solidFill>
                <a:srgbClr val="002845"/>
              </a:solidFill>
              <a:prstDash val="solid"/>
              <a:round/>
            </a:ln>
          </a:bottom>
          <a:insideH>
            <a:ln w="12700" cap="flat">
              <a:solidFill>
                <a:srgbClr val="002845"/>
              </a:solidFill>
              <a:prstDash val="solid"/>
              <a:round/>
            </a:ln>
          </a:insideH>
          <a:insideV>
            <a:ln w="12700" cap="flat">
              <a:solidFill>
                <a:srgbClr val="002845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ptos"/>
          <a:ea typeface="Aptos"/>
          <a:cs typeface="Aptos"/>
        </a:font>
        <a:srgbClr val="002845"/>
      </a:tcTxStyle>
      <a:tcStyle>
        <a:tcBdr>
          <a:left>
            <a:ln w="12700" cap="flat">
              <a:solidFill>
                <a:srgbClr val="002845"/>
              </a:solidFill>
              <a:prstDash val="solid"/>
              <a:round/>
            </a:ln>
          </a:left>
          <a:right>
            <a:ln w="12700" cap="flat">
              <a:solidFill>
                <a:srgbClr val="002845"/>
              </a:solidFill>
              <a:prstDash val="solid"/>
              <a:round/>
            </a:ln>
          </a:right>
          <a:top>
            <a:ln w="12700" cap="flat">
              <a:solidFill>
                <a:srgbClr val="002845"/>
              </a:solidFill>
              <a:prstDash val="solid"/>
              <a:round/>
            </a:ln>
          </a:top>
          <a:bottom>
            <a:ln w="25400" cap="flat">
              <a:solidFill>
                <a:srgbClr val="002845"/>
              </a:solidFill>
              <a:prstDash val="solid"/>
              <a:round/>
            </a:ln>
          </a:bottom>
          <a:insideH>
            <a:ln w="12700" cap="flat">
              <a:solidFill>
                <a:srgbClr val="002845"/>
              </a:solidFill>
              <a:prstDash val="solid"/>
              <a:round/>
            </a:ln>
          </a:insideH>
          <a:insideV>
            <a:ln w="12700" cap="flat">
              <a:solidFill>
                <a:srgbClr val="002845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tel:+14407233653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/>
          <p:nvPr/>
        </p:nvSpPr>
        <p:spPr>
          <a:xfrm>
            <a:off x="0" y="1447800"/>
            <a:ext cx="12192000" cy="5410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6" name="TextBox 2"/>
          <p:cNvSpPr txBox="1"/>
          <p:nvPr/>
        </p:nvSpPr>
        <p:spPr>
          <a:xfrm>
            <a:off x="380999" y="6495772"/>
            <a:ext cx="44545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spc="-54"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t>© Winding River Consulting  2026</a:t>
            </a:r>
          </a:p>
        </p:txBody>
      </p:sp>
      <p:sp>
        <p:nvSpPr>
          <p:cNvPr id="17" name="Text Placeholder 10"/>
          <p:cNvSpPr txBox="1"/>
          <p:nvPr/>
        </p:nvSpPr>
        <p:spPr>
          <a:xfrm>
            <a:off x="741044" y="266700"/>
            <a:ext cx="5144136" cy="58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EDIT MASTER TEXT STYLES</a:t>
            </a:r>
          </a:p>
        </p:txBody>
      </p:sp>
      <p:pic>
        <p:nvPicPr>
          <p:cNvPr id="1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785" y="443274"/>
            <a:ext cx="1550887" cy="645647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42925" y="482600"/>
            <a:ext cx="6823075" cy="579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62000" indent="-3048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80160" indent="-36576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8000" indent="-4064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35200" indent="-4064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" name="Text Placeholder 12"/>
          <p:cNvSpPr>
            <a:spLocks noGrp="1"/>
          </p:cNvSpPr>
          <p:nvPr>
            <p:ph type="body" sz="half" idx="21"/>
          </p:nvPr>
        </p:nvSpPr>
        <p:spPr>
          <a:xfrm>
            <a:off x="542925" y="1684202"/>
            <a:ext cx="6823075" cy="43101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800"/>
            </a:pPr>
            <a:endParaRPr/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0" indent="457200" algn="ctr">
              <a:buSzTx/>
              <a:buFontTx/>
              <a:buNone/>
              <a:defRPr sz="24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0" indent="914400" algn="ctr">
              <a:buSzTx/>
              <a:buFontTx/>
              <a:buNone/>
              <a:defRPr sz="24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0" indent="1371600" algn="ctr">
              <a:buSzTx/>
              <a:buFontTx/>
              <a:buNone/>
              <a:defRPr sz="24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0" indent="1828800" algn="ctr">
              <a:buSzTx/>
              <a:buFontTx/>
              <a:buNone/>
              <a:defRPr sz="24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>
              <a:defRPr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>
              <a:defRPr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>
              <a:defRPr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>
              <a:defRPr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>
              <a:defRPr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>
              <a:defRPr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>
              <a:defRPr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>
              <a:defRPr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SzTx/>
              <a:buFontTx/>
              <a:buNone/>
              <a:defRPr sz="2400" b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0" indent="457200">
              <a:buSzTx/>
              <a:buFontTx/>
              <a:buNone/>
              <a:defRPr sz="2400" b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0" indent="914400">
              <a:buSzTx/>
              <a:buFontTx/>
              <a:buNone/>
              <a:defRPr sz="2400" b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0" indent="1371600">
              <a:buSzTx/>
              <a:buFontTx/>
              <a:buNone/>
              <a:defRPr sz="2400" b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0" indent="1828800">
              <a:buSzTx/>
              <a:buFontTx/>
              <a:buNone/>
              <a:defRPr sz="2400" b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indent="0">
              <a:buSzTx/>
              <a:buFontTx/>
              <a:buNone/>
              <a:defRPr sz="2400" b="1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pPr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1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718457" indent="-261257">
              <a:defRPr sz="3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1219200" indent="-304800">
              <a:defRPr sz="3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1737360" indent="-365760">
              <a:defRPr sz="3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2194560" indent="-365760">
              <a:defRPr sz="3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pPr>
            <a:endParaRPr/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r>
              <a:t>Title Text</a:t>
            </a:r>
          </a:p>
        </p:txBody>
      </p:sp>
      <p:sp>
        <p:nvSpPr>
          <p:cNvPr id="18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0" indent="457200">
              <a:buSzTx/>
              <a:buFontTx/>
              <a:buNone/>
              <a:defRPr sz="1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0" indent="914400">
              <a:buSzTx/>
              <a:buFontTx/>
              <a:buNone/>
              <a:defRPr sz="1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0" indent="1371600">
              <a:buSzTx/>
              <a:buFontTx/>
              <a:buNone/>
              <a:defRPr sz="1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0" indent="1828800">
              <a:buSzTx/>
              <a:buFontTx/>
              <a:buNone/>
              <a:defRPr sz="1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2"/>
          <p:cNvSpPr txBox="1"/>
          <p:nvPr/>
        </p:nvSpPr>
        <p:spPr>
          <a:xfrm>
            <a:off x="392638" y="6516544"/>
            <a:ext cx="44545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spc="-54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t>© Winding River Consulting  2026</a:t>
            </a:r>
          </a:p>
        </p:txBody>
      </p:sp>
      <p:sp>
        <p:nvSpPr>
          <p:cNvPr id="199" name="Picture Placeholder 11"/>
          <p:cNvSpPr>
            <a:spLocks noGrp="1"/>
          </p:cNvSpPr>
          <p:nvPr>
            <p:ph type="pic" idx="21"/>
          </p:nvPr>
        </p:nvSpPr>
        <p:spPr>
          <a:xfrm>
            <a:off x="1" y="0"/>
            <a:ext cx="5678188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428640" y="1906616"/>
            <a:ext cx="5064860" cy="1204885"/>
          </a:xfrm>
          <a:prstGeom prst="rect">
            <a:avLst/>
          </a:prstGeom>
          <a:ln>
            <a:solidFill>
              <a:srgbClr val="002845"/>
            </a:solidFill>
            <a:miter lim="800000"/>
          </a:ln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62000" indent="-304800">
              <a:buFontTx/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80160" indent="-365760">
              <a:buFontTx/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8000" indent="-406400">
              <a:buFontTx/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35200" indent="-406400">
              <a:buFontTx/>
              <a:defRPr sz="3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6428640" y="3245002"/>
            <a:ext cx="4899760" cy="25588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t>Enter text here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3788" y="6430633"/>
            <a:ext cx="258625" cy="2483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6"/>
          <p:cNvSpPr>
            <a:spLocks noGrp="1"/>
          </p:cNvSpPr>
          <p:nvPr>
            <p:ph type="pic" idx="21"/>
          </p:nvPr>
        </p:nvSpPr>
        <p:spPr>
          <a:xfrm>
            <a:off x="7659862" y="0"/>
            <a:ext cx="5175859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42925" y="482600"/>
            <a:ext cx="6823075" cy="579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62000" indent="-3048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80160" indent="-36576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8000" indent="-4064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35200" indent="-4064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" name="Text Placeholder 12"/>
          <p:cNvSpPr>
            <a:spLocks noGrp="1"/>
          </p:cNvSpPr>
          <p:nvPr>
            <p:ph type="body" sz="half" idx="22"/>
          </p:nvPr>
        </p:nvSpPr>
        <p:spPr>
          <a:xfrm>
            <a:off x="542925" y="1684202"/>
            <a:ext cx="6823075" cy="43101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8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Box 2"/>
          <p:cNvSpPr txBox="1"/>
          <p:nvPr/>
        </p:nvSpPr>
        <p:spPr>
          <a:xfrm>
            <a:off x="392638" y="6516544"/>
            <a:ext cx="44545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spc="-54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t>© Winding River Consulting  2026</a:t>
            </a:r>
          </a:p>
        </p:txBody>
      </p:sp>
      <p:pic>
        <p:nvPicPr>
          <p:cNvPr id="210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40" y="14962"/>
            <a:ext cx="887506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Picture Placeholder 8"/>
          <p:cNvSpPr>
            <a:spLocks noGrp="1"/>
          </p:cNvSpPr>
          <p:nvPr>
            <p:ph type="pic" sz="half" idx="21"/>
          </p:nvPr>
        </p:nvSpPr>
        <p:spPr>
          <a:xfrm>
            <a:off x="7562419" y="14962"/>
            <a:ext cx="4788306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42925" y="1437361"/>
            <a:ext cx="6175375" cy="47094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542925" y="482600"/>
            <a:ext cx="6696075" cy="579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EDIT MASTER TEXT STYLES</a:t>
            </a:r>
          </a:p>
        </p:txBody>
      </p:sp>
      <p:pic>
        <p:nvPicPr>
          <p:cNvPr id="214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785" y="443274"/>
            <a:ext cx="1550887" cy="645647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3788" y="6430633"/>
            <a:ext cx="258625" cy="2483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Box 2"/>
          <p:cNvSpPr txBox="1"/>
          <p:nvPr/>
        </p:nvSpPr>
        <p:spPr>
          <a:xfrm>
            <a:off x="392638" y="6516544"/>
            <a:ext cx="44545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spc="-54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t>© Winding River Consulting  2026</a:t>
            </a:r>
          </a:p>
        </p:txBody>
      </p:sp>
      <p:pic>
        <p:nvPicPr>
          <p:cNvPr id="223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1283667" y="0"/>
            <a:ext cx="887506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Picture Placeholder 8"/>
          <p:cNvSpPr>
            <a:spLocks noGrp="1"/>
          </p:cNvSpPr>
          <p:nvPr>
            <p:ph type="pic" sz="half" idx="21"/>
          </p:nvPr>
        </p:nvSpPr>
        <p:spPr>
          <a:xfrm>
            <a:off x="7562419" y="14962"/>
            <a:ext cx="4788306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42925" y="2260600"/>
            <a:ext cx="6175375" cy="3886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542925" y="482600"/>
            <a:ext cx="6175375" cy="1511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EDIT MASTER TEXT STYLES</a:t>
            </a:r>
          </a:p>
        </p:txBody>
      </p:sp>
      <p:pic>
        <p:nvPicPr>
          <p:cNvPr id="227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785" y="443274"/>
            <a:ext cx="1550887" cy="645647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3788" y="6430633"/>
            <a:ext cx="258625" cy="2483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Box 2"/>
          <p:cNvSpPr txBox="1"/>
          <p:nvPr/>
        </p:nvSpPr>
        <p:spPr>
          <a:xfrm>
            <a:off x="392638" y="6516544"/>
            <a:ext cx="44545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spc="-54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t>© Winding River Consulting  2026</a:t>
            </a:r>
          </a:p>
        </p:txBody>
      </p:sp>
      <p:sp>
        <p:nvSpPr>
          <p:cNvPr id="236" name="Picture Placeholder 8"/>
          <p:cNvSpPr>
            <a:spLocks noGrp="1"/>
          </p:cNvSpPr>
          <p:nvPr>
            <p:ph type="pic" sz="half" idx="21"/>
          </p:nvPr>
        </p:nvSpPr>
        <p:spPr>
          <a:xfrm>
            <a:off x="7562419" y="14962"/>
            <a:ext cx="4788306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42925" y="1473200"/>
            <a:ext cx="6708775" cy="46735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542925" y="482600"/>
            <a:ext cx="6708775" cy="579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EDIT MASTER TEXT STYLES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3788" y="6430633"/>
            <a:ext cx="258625" cy="2483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4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785" y="443274"/>
            <a:ext cx="1550887" cy="645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Box 2"/>
          <p:cNvSpPr txBox="1"/>
          <p:nvPr/>
        </p:nvSpPr>
        <p:spPr>
          <a:xfrm>
            <a:off x="392638" y="6516544"/>
            <a:ext cx="44545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spc="-54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t>© Winding River Consulting  2026</a:t>
            </a:r>
          </a:p>
        </p:txBody>
      </p:sp>
      <p:sp>
        <p:nvSpPr>
          <p:cNvPr id="248" name="Picture Placeholder 8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335756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5325" y="3857402"/>
            <a:ext cx="3114675" cy="25148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62000" indent="-3048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80160" indent="-36576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8000" indent="-4064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35200" indent="-4064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0" name="Text Placeholder 12"/>
          <p:cNvSpPr>
            <a:spLocks noGrp="1"/>
          </p:cNvSpPr>
          <p:nvPr>
            <p:ph type="body" sz="half" idx="22"/>
          </p:nvPr>
        </p:nvSpPr>
        <p:spPr>
          <a:xfrm>
            <a:off x="3937000" y="3857402"/>
            <a:ext cx="7785100" cy="23274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785" y="443274"/>
            <a:ext cx="1550887" cy="645647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3788" y="6430633"/>
            <a:ext cx="258625" cy="2483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Box 2"/>
          <p:cNvSpPr txBox="1"/>
          <p:nvPr/>
        </p:nvSpPr>
        <p:spPr>
          <a:xfrm>
            <a:off x="392638" y="6516544"/>
            <a:ext cx="44545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spc="-54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t>© Winding River Consulting  2026</a:t>
            </a:r>
          </a:p>
        </p:txBody>
      </p:sp>
      <p:pic>
        <p:nvPicPr>
          <p:cNvPr id="260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195" y="0"/>
            <a:ext cx="887506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Body Level One…"/>
          <p:cNvSpPr txBox="1">
            <a:spLocks noGrp="1"/>
          </p:cNvSpPr>
          <p:nvPr>
            <p:ph type="body" idx="1"/>
          </p:nvPr>
        </p:nvSpPr>
        <p:spPr>
          <a:xfrm>
            <a:off x="542925" y="1384300"/>
            <a:ext cx="11102975" cy="4394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2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542925" y="482600"/>
            <a:ext cx="11102975" cy="579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EDIT MASTER TEXT STYLES</a:t>
            </a:r>
          </a:p>
        </p:txBody>
      </p:sp>
      <p:pic>
        <p:nvPicPr>
          <p:cNvPr id="263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785" y="443274"/>
            <a:ext cx="1550887" cy="645647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3788" y="6430633"/>
            <a:ext cx="258625" cy="2483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Box 2"/>
          <p:cNvSpPr txBox="1"/>
          <p:nvPr/>
        </p:nvSpPr>
        <p:spPr>
          <a:xfrm>
            <a:off x="392638" y="6516544"/>
            <a:ext cx="44545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spc="-54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t>© Winding River Consulting  2026</a:t>
            </a:r>
          </a:p>
        </p:txBody>
      </p:sp>
      <p:pic>
        <p:nvPicPr>
          <p:cNvPr id="272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91777" y="6072"/>
            <a:ext cx="887506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Body Level One…"/>
          <p:cNvSpPr txBox="1">
            <a:spLocks noGrp="1"/>
          </p:cNvSpPr>
          <p:nvPr>
            <p:ph type="body" idx="1"/>
          </p:nvPr>
        </p:nvSpPr>
        <p:spPr>
          <a:xfrm>
            <a:off x="542925" y="1384300"/>
            <a:ext cx="11102975" cy="4394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457200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914400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1371600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1828800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542925" y="482600"/>
            <a:ext cx="11102975" cy="579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EDIT MASTER TEXT STYLES</a:t>
            </a:r>
          </a:p>
        </p:txBody>
      </p:sp>
      <p:pic>
        <p:nvPicPr>
          <p:cNvPr id="275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785" y="443274"/>
            <a:ext cx="1550887" cy="645647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3788" y="6430633"/>
            <a:ext cx="258625" cy="2483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Box 2"/>
          <p:cNvSpPr txBox="1"/>
          <p:nvPr/>
        </p:nvSpPr>
        <p:spPr>
          <a:xfrm>
            <a:off x="392638" y="6516544"/>
            <a:ext cx="44545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spc="-54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t>© Winding River Consulting  2026</a:t>
            </a:r>
          </a:p>
        </p:txBody>
      </p:sp>
      <p:sp>
        <p:nvSpPr>
          <p:cNvPr id="284" name="Picture Placeholder 10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2923" y="2580299"/>
            <a:ext cx="10899776" cy="8319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45720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91440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137160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1828800" algn="ctr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316274" y="1587789"/>
            <a:ext cx="9353074" cy="8388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813816">
              <a:spcBef>
                <a:spcPts val="800"/>
              </a:spcBef>
              <a:buSzTx/>
              <a:buFontTx/>
              <a:buNone/>
              <a:defRPr sz="4806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EDIT MASTER TEXT STYLES</a:t>
            </a:r>
          </a:p>
        </p:txBody>
      </p:sp>
      <p:sp>
        <p:nvSpPr>
          <p:cNvPr id="287" name="Text Placeholder 33"/>
          <p:cNvSpPr>
            <a:spLocks noGrp="1"/>
          </p:cNvSpPr>
          <p:nvPr>
            <p:ph type="body" sz="quarter" idx="23"/>
          </p:nvPr>
        </p:nvSpPr>
        <p:spPr>
          <a:xfrm>
            <a:off x="1576387" y="3627437"/>
            <a:ext cx="1778001" cy="655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FontTx/>
              <a:buNone/>
              <a:defRPr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88" name="Text Placeholder 33"/>
          <p:cNvSpPr>
            <a:spLocks noGrp="1"/>
          </p:cNvSpPr>
          <p:nvPr>
            <p:ph type="body" sz="quarter" idx="24"/>
          </p:nvPr>
        </p:nvSpPr>
        <p:spPr>
          <a:xfrm>
            <a:off x="3953954" y="3627437"/>
            <a:ext cx="1778001" cy="655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FontTx/>
              <a:buNone/>
              <a:defRPr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89" name="Text Placeholder 33"/>
          <p:cNvSpPr>
            <a:spLocks noGrp="1"/>
          </p:cNvSpPr>
          <p:nvPr>
            <p:ph type="body" sz="quarter" idx="25"/>
          </p:nvPr>
        </p:nvSpPr>
        <p:spPr>
          <a:xfrm>
            <a:off x="6388887" y="3627437"/>
            <a:ext cx="1778001" cy="655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FontTx/>
              <a:buNone/>
              <a:defRPr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90" name="Text Placeholder 33"/>
          <p:cNvSpPr>
            <a:spLocks noGrp="1"/>
          </p:cNvSpPr>
          <p:nvPr>
            <p:ph type="body" sz="quarter" idx="26"/>
          </p:nvPr>
        </p:nvSpPr>
        <p:spPr>
          <a:xfrm>
            <a:off x="8775699" y="3627437"/>
            <a:ext cx="1778001" cy="655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FontTx/>
              <a:buNone/>
              <a:defRPr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91" name="Text Placeholder 28"/>
          <p:cNvSpPr>
            <a:spLocks noGrp="1"/>
          </p:cNvSpPr>
          <p:nvPr>
            <p:ph type="body" sz="quarter" idx="27"/>
          </p:nvPr>
        </p:nvSpPr>
        <p:spPr>
          <a:xfrm>
            <a:off x="1576581" y="4422371"/>
            <a:ext cx="1777370" cy="9601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FontTx/>
              <a:buNone/>
              <a:defRPr sz="1000"/>
            </a:pPr>
            <a:endParaRPr/>
          </a:p>
        </p:txBody>
      </p:sp>
      <p:sp>
        <p:nvSpPr>
          <p:cNvPr id="292" name="Text Placeholder 28"/>
          <p:cNvSpPr>
            <a:spLocks noGrp="1"/>
          </p:cNvSpPr>
          <p:nvPr>
            <p:ph type="body" sz="quarter" idx="28"/>
          </p:nvPr>
        </p:nvSpPr>
        <p:spPr>
          <a:xfrm>
            <a:off x="3970122" y="4422371"/>
            <a:ext cx="1777369" cy="9601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FontTx/>
              <a:buNone/>
              <a:defRPr sz="1000"/>
            </a:pPr>
            <a:endParaRPr/>
          </a:p>
        </p:txBody>
      </p:sp>
      <p:sp>
        <p:nvSpPr>
          <p:cNvPr id="293" name="Text Placeholder 28"/>
          <p:cNvSpPr>
            <a:spLocks noGrp="1"/>
          </p:cNvSpPr>
          <p:nvPr>
            <p:ph type="body" sz="quarter" idx="29"/>
          </p:nvPr>
        </p:nvSpPr>
        <p:spPr>
          <a:xfrm>
            <a:off x="6399895" y="4422371"/>
            <a:ext cx="1777369" cy="9601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FontTx/>
              <a:buNone/>
              <a:defRPr sz="1000"/>
            </a:pPr>
            <a:endParaRPr/>
          </a:p>
        </p:txBody>
      </p:sp>
      <p:sp>
        <p:nvSpPr>
          <p:cNvPr id="294" name="Text Placeholder 28"/>
          <p:cNvSpPr>
            <a:spLocks noGrp="1"/>
          </p:cNvSpPr>
          <p:nvPr>
            <p:ph type="body" sz="quarter" idx="30"/>
          </p:nvPr>
        </p:nvSpPr>
        <p:spPr>
          <a:xfrm>
            <a:off x="8799480" y="4422371"/>
            <a:ext cx="1777369" cy="9601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FontTx/>
              <a:buNone/>
              <a:defRPr sz="1000"/>
            </a:pPr>
            <a:endParaRPr/>
          </a:p>
        </p:txBody>
      </p:sp>
      <p:pic>
        <p:nvPicPr>
          <p:cNvPr id="295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785" y="443274"/>
            <a:ext cx="1550887" cy="645647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8871" y="6420165"/>
            <a:ext cx="273656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Box 2"/>
          <p:cNvSpPr txBox="1"/>
          <p:nvPr/>
        </p:nvSpPr>
        <p:spPr>
          <a:xfrm>
            <a:off x="392638" y="6516544"/>
            <a:ext cx="44545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spc="-54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t>© Winding River Consulting  2026</a:t>
            </a:r>
          </a:p>
        </p:txBody>
      </p:sp>
      <p:sp>
        <p:nvSpPr>
          <p:cNvPr id="304" name="Rectangle 7"/>
          <p:cNvSpPr/>
          <p:nvPr/>
        </p:nvSpPr>
        <p:spPr>
          <a:xfrm>
            <a:off x="1222643" y="5314138"/>
            <a:ext cx="3552406" cy="407586"/>
          </a:xfrm>
          <a:prstGeom prst="rect">
            <a:avLst/>
          </a:prstGeom>
          <a:solidFill>
            <a:schemeClr val="accent3">
              <a:alpha val="9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5" name="Rectangle 8"/>
          <p:cNvSpPr/>
          <p:nvPr/>
        </p:nvSpPr>
        <p:spPr>
          <a:xfrm>
            <a:off x="4933827" y="5314138"/>
            <a:ext cx="2325081" cy="407586"/>
          </a:xfrm>
          <a:prstGeom prst="rect">
            <a:avLst/>
          </a:prstGeom>
          <a:solidFill>
            <a:schemeClr val="accent1">
              <a:alpha val="9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6" name="Rectangle 9"/>
          <p:cNvSpPr/>
          <p:nvPr/>
        </p:nvSpPr>
        <p:spPr>
          <a:xfrm>
            <a:off x="7406705" y="5314138"/>
            <a:ext cx="3552405" cy="407586"/>
          </a:xfrm>
          <a:prstGeom prst="rect">
            <a:avLst/>
          </a:prstGeom>
          <a:solidFill>
            <a:schemeClr val="accent2">
              <a:alpha val="9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7" name="TextBox 3"/>
          <p:cNvSpPr txBox="1"/>
          <p:nvPr/>
        </p:nvSpPr>
        <p:spPr>
          <a:xfrm>
            <a:off x="7406705" y="5246566"/>
            <a:ext cx="3552405" cy="370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300"/>
              </a:lnSpc>
              <a:defRPr sz="1200"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t>info@windingriverconsulting.com</a:t>
            </a:r>
          </a:p>
        </p:txBody>
      </p:sp>
      <p:sp>
        <p:nvSpPr>
          <p:cNvPr id="308" name="Picture Placeholder 15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315374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9" name="TextBox 4"/>
          <p:cNvSpPr txBox="1"/>
          <p:nvPr/>
        </p:nvSpPr>
        <p:spPr>
          <a:xfrm>
            <a:off x="1222643" y="5295994"/>
            <a:ext cx="3552406" cy="319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800"/>
              </a:lnSpc>
              <a:defRPr sz="1200"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t>windingriverconsulting.com</a:t>
            </a:r>
          </a:p>
        </p:txBody>
      </p:sp>
      <p:sp>
        <p:nvSpPr>
          <p:cNvPr id="310" name="TextBox 2"/>
          <p:cNvSpPr txBox="1"/>
          <p:nvPr/>
        </p:nvSpPr>
        <p:spPr>
          <a:xfrm>
            <a:off x="5196987" y="5295994"/>
            <a:ext cx="1798759" cy="319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800"/>
              </a:lnSpc>
              <a:defRPr sz="1200" u="sng">
                <a:solidFill>
                  <a:srgbClr val="6F697F"/>
                </a:solidFill>
                <a:uFill>
                  <a:solidFill>
                    <a:srgbClr val="6F697F"/>
                  </a:solidFill>
                </a:uFill>
                <a:latin typeface="Lato"/>
                <a:ea typeface="Lato"/>
                <a:cs typeface="Lato"/>
                <a:sym typeface="Lato"/>
                <a:hlinkClick r:id="rId2"/>
              </a:defRPr>
            </a:lvl1pPr>
          </a:lstStyle>
          <a:p>
            <a:pPr>
              <a:defRPr u="none">
                <a:solidFill>
                  <a:srgbClr val="002845"/>
                </a:solidFill>
                <a:uFillTx/>
              </a:defRPr>
            </a:pPr>
            <a:r>
              <a:rPr u="sng">
                <a:solidFill>
                  <a:srgbClr val="6F697F"/>
                </a:solidFill>
                <a:uFill>
                  <a:solidFill>
                    <a:srgbClr val="6F697F"/>
                  </a:solidFill>
                </a:uFill>
                <a:hlinkClick r:id="rId2"/>
              </a:rPr>
              <a:t>(440) 723-3653</a:t>
            </a:r>
          </a:p>
        </p:txBody>
      </p:sp>
      <p:pic>
        <p:nvPicPr>
          <p:cNvPr id="311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308" y="6206607"/>
            <a:ext cx="2319155" cy="530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533" y="3691802"/>
            <a:ext cx="2817921" cy="1173125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243480" y="6337357"/>
            <a:ext cx="273656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6"/>
          <p:cNvSpPr>
            <a:spLocks noGrp="1"/>
          </p:cNvSpPr>
          <p:nvPr>
            <p:ph type="pic" sz="half" idx="21"/>
          </p:nvPr>
        </p:nvSpPr>
        <p:spPr>
          <a:xfrm>
            <a:off x="0" y="1422400"/>
            <a:ext cx="12192000" cy="2540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08025" y="4251212"/>
            <a:ext cx="2847975" cy="13877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62000" indent="-304800">
              <a:buFontTx/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80160" indent="-365760">
              <a:buFontTx/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8000" indent="-406400">
              <a:buFontTx/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35200" indent="-406400">
              <a:buFontTx/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3949700" y="4251212"/>
            <a:ext cx="7797800" cy="2060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800"/>
            </a:pPr>
            <a:endParaRPr/>
          </a:p>
        </p:txBody>
      </p:sp>
      <p:sp>
        <p:nvSpPr>
          <p:cNvPr id="41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542925" y="482600"/>
            <a:ext cx="11204575" cy="579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EDIT MASTER TEXT STYLES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6"/>
          <p:cNvSpPr/>
          <p:nvPr/>
        </p:nvSpPr>
        <p:spPr>
          <a:xfrm>
            <a:off x="0" y="1447800"/>
            <a:ext cx="12192000" cy="5410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50" name="TextBox 2"/>
          <p:cNvSpPr txBox="1"/>
          <p:nvPr/>
        </p:nvSpPr>
        <p:spPr>
          <a:xfrm>
            <a:off x="380999" y="6495772"/>
            <a:ext cx="44545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spc="-54"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t>© Winding River Consulting  2026</a:t>
            </a:r>
          </a:p>
        </p:txBody>
      </p:sp>
      <p:sp>
        <p:nvSpPr>
          <p:cNvPr id="51" name="Text Placeholder 10"/>
          <p:cNvSpPr txBox="1"/>
          <p:nvPr/>
        </p:nvSpPr>
        <p:spPr>
          <a:xfrm>
            <a:off x="741044" y="266700"/>
            <a:ext cx="5144136" cy="58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EDIT MASTER TEXT STYLES</a:t>
            </a:r>
          </a:p>
        </p:txBody>
      </p:sp>
      <p:pic>
        <p:nvPicPr>
          <p:cNvPr id="5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785" y="443274"/>
            <a:ext cx="1550887" cy="645647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42925" y="482600"/>
            <a:ext cx="11102975" cy="579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62000" indent="-3048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80160" indent="-36576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8000" indent="-4064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35200" indent="-4064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" name="Text Placeholder 12"/>
          <p:cNvSpPr>
            <a:spLocks noGrp="1"/>
          </p:cNvSpPr>
          <p:nvPr>
            <p:ph type="body" idx="21"/>
          </p:nvPr>
        </p:nvSpPr>
        <p:spPr>
          <a:xfrm>
            <a:off x="542925" y="2185799"/>
            <a:ext cx="11102975" cy="39356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800"/>
            </a:pPr>
            <a:endParaRPr/>
          </a:p>
        </p:txBody>
      </p:sp>
      <p:sp>
        <p:nvSpPr>
          <p:cNvPr id="55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551266" y="1606497"/>
            <a:ext cx="11102976" cy="579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200">
                <a:solidFill>
                  <a:schemeClr val="accent2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Edit master text styles</a:t>
            </a:r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771" y="0"/>
            <a:ext cx="887506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42925" y="482600"/>
            <a:ext cx="11102975" cy="579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62000" indent="-3048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80160" indent="-36576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8000" indent="-4064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35200" indent="-4064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5" name="Text Placeholder 12"/>
          <p:cNvSpPr>
            <a:spLocks noGrp="1"/>
          </p:cNvSpPr>
          <p:nvPr>
            <p:ph type="body" idx="21"/>
          </p:nvPr>
        </p:nvSpPr>
        <p:spPr>
          <a:xfrm>
            <a:off x="542925" y="1727200"/>
            <a:ext cx="11102975" cy="4394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800"/>
            </a:pPr>
            <a:endParaRPr/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7673400" y="1267398"/>
            <a:ext cx="3811589" cy="223696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673400" y="3884440"/>
            <a:ext cx="3811589" cy="22369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42925" y="482600"/>
            <a:ext cx="11102975" cy="579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62000" indent="-3048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80160" indent="-36576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8000" indent="-4064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35200" indent="-4064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6" name="Text Placeholder 12"/>
          <p:cNvSpPr>
            <a:spLocks noGrp="1"/>
          </p:cNvSpPr>
          <p:nvPr>
            <p:ph type="body" sz="half" idx="23"/>
          </p:nvPr>
        </p:nvSpPr>
        <p:spPr>
          <a:xfrm>
            <a:off x="542925" y="1727200"/>
            <a:ext cx="6505575" cy="4394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800"/>
            </a:pPr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42925" y="482600"/>
            <a:ext cx="11102975" cy="579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62000" indent="-3048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80160" indent="-36576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8000" indent="-4064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35200" indent="-4064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3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2940050" y="1816100"/>
            <a:ext cx="2806700" cy="43053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800"/>
            </a:pPr>
            <a:endParaRPr/>
          </a:p>
        </p:txBody>
      </p:sp>
      <p:sp>
        <p:nvSpPr>
          <p:cNvPr id="94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8623300" y="1816100"/>
            <a:ext cx="2806700" cy="43053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800"/>
            </a:pPr>
            <a:endParaRPr/>
          </a:p>
        </p:txBody>
      </p:sp>
      <p:sp>
        <p:nvSpPr>
          <p:cNvPr id="95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060450" y="1816100"/>
            <a:ext cx="1536700" cy="14351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6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060450" y="4216400"/>
            <a:ext cx="1536700" cy="14351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819900" y="1799363"/>
            <a:ext cx="1536700" cy="14351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819900" y="4199663"/>
            <a:ext cx="1536700" cy="14351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42925" y="482600"/>
            <a:ext cx="11102975" cy="579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62000" indent="-3048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80160" indent="-36576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8000" indent="-4064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35200" indent="-406400">
              <a:buFontTx/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42925" y="3627633"/>
            <a:ext cx="2139950" cy="244296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8" name="Text Placeholder 12"/>
          <p:cNvSpPr>
            <a:spLocks noGrp="1"/>
          </p:cNvSpPr>
          <p:nvPr>
            <p:ph type="body" sz="half" idx="22"/>
          </p:nvPr>
        </p:nvSpPr>
        <p:spPr>
          <a:xfrm>
            <a:off x="542925" y="1727200"/>
            <a:ext cx="11102975" cy="1651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800"/>
            </a:pPr>
            <a:endParaRPr/>
          </a:p>
        </p:txBody>
      </p:sp>
      <p:sp>
        <p:nvSpPr>
          <p:cNvPr id="109" name="Text Placeholder 12"/>
          <p:cNvSpPr>
            <a:spLocks noGrp="1"/>
          </p:cNvSpPr>
          <p:nvPr>
            <p:ph type="body" sz="half" idx="23"/>
          </p:nvPr>
        </p:nvSpPr>
        <p:spPr>
          <a:xfrm>
            <a:off x="2908300" y="3627633"/>
            <a:ext cx="8737600" cy="24429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FontTx/>
              <a:buNone/>
              <a:defRPr sz="1800"/>
            </a:pPr>
            <a:endParaRPr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rgbClr val="002845"/>
            </a:gs>
            <a:gs pos="100000">
              <a:srgbClr val="002845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0" y="1447800"/>
            <a:ext cx="12192000" cy="5410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80999" y="6495772"/>
            <a:ext cx="445453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800" spc="-54"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t>© Winding River Consulting  2026</a:t>
            </a:r>
          </a:p>
        </p:txBody>
      </p:sp>
      <p:sp>
        <p:nvSpPr>
          <p:cNvPr id="4" name="Text Placeholder 10"/>
          <p:cNvSpPr txBox="1"/>
          <p:nvPr/>
        </p:nvSpPr>
        <p:spPr>
          <a:xfrm>
            <a:off x="741044" y="266700"/>
            <a:ext cx="5144136" cy="58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EDIT MASTER TEXT STYLES</a:t>
            </a:r>
          </a:p>
        </p:txBody>
      </p:sp>
      <p:pic>
        <p:nvPicPr>
          <p:cNvPr id="5" name="Picture 7" descr="Picture 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113785" y="443274"/>
            <a:ext cx="1550887" cy="64564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45016" y="6420165"/>
            <a:ext cx="273656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982"/>
                </a:solidFill>
                <a:latin typeface="Segoe UI Symbol"/>
                <a:ea typeface="Segoe UI Symbol"/>
                <a:cs typeface="Segoe UI Symbol"/>
                <a:sym typeface="Segoe UI Symbo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2845"/>
          </a:solidFill>
          <a:uFillTx/>
          <a:latin typeface="Segoe UI Symbol"/>
          <a:ea typeface="Segoe UI Symbol"/>
          <a:cs typeface="Segoe UI Symbol"/>
          <a:sym typeface="Segoe UI Symbo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2845"/>
          </a:solidFill>
          <a:uFillTx/>
          <a:latin typeface="Segoe UI Symbol"/>
          <a:ea typeface="Segoe UI Symbol"/>
          <a:cs typeface="Segoe UI Symbol"/>
          <a:sym typeface="Segoe UI Symbo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2845"/>
          </a:solidFill>
          <a:uFillTx/>
          <a:latin typeface="Segoe UI Symbol"/>
          <a:ea typeface="Segoe UI Symbol"/>
          <a:cs typeface="Segoe UI Symbol"/>
          <a:sym typeface="Segoe UI Symbo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2845"/>
          </a:solidFill>
          <a:uFillTx/>
          <a:latin typeface="Segoe UI Symbol"/>
          <a:ea typeface="Segoe UI Symbol"/>
          <a:cs typeface="Segoe UI Symbol"/>
          <a:sym typeface="Segoe UI Symbo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2845"/>
          </a:solidFill>
          <a:uFillTx/>
          <a:latin typeface="Segoe UI Symbol"/>
          <a:ea typeface="Segoe UI Symbol"/>
          <a:cs typeface="Segoe UI Symbol"/>
          <a:sym typeface="Segoe UI Symbo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2845"/>
          </a:solidFill>
          <a:uFillTx/>
          <a:latin typeface="Segoe UI Symbol"/>
          <a:ea typeface="Segoe UI Symbol"/>
          <a:cs typeface="Segoe UI Symbol"/>
          <a:sym typeface="Segoe UI Symbo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2845"/>
          </a:solidFill>
          <a:uFillTx/>
          <a:latin typeface="Segoe UI Symbol"/>
          <a:ea typeface="Segoe UI Symbol"/>
          <a:cs typeface="Segoe UI Symbol"/>
          <a:sym typeface="Segoe UI Symbo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2845"/>
          </a:solidFill>
          <a:uFillTx/>
          <a:latin typeface="Segoe UI Symbol"/>
          <a:ea typeface="Segoe UI Symbol"/>
          <a:cs typeface="Segoe UI Symbol"/>
          <a:sym typeface="Segoe UI Symbo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2845"/>
          </a:solidFill>
          <a:uFillTx/>
          <a:latin typeface="Segoe UI Symbol"/>
          <a:ea typeface="Segoe UI Symbol"/>
          <a:cs typeface="Segoe UI Symbol"/>
          <a:sym typeface="Segoe UI Symbo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 Symbo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 Symbo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 Symbo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 Symbo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 Symbo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 Symbo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 Symbo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 Symbo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 Symbo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yQ6giVKp9ec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IKxqy9SJ-0I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Placeholder 21" descr="Picture Placeholder 21"/>
          <p:cNvPicPr>
            <a:picLocks noGrp="1" noChangeAspect="1"/>
          </p:cNvPicPr>
          <p:nvPr>
            <p:ph type="pic" idx="21"/>
          </p:nvPr>
        </p:nvPicPr>
        <p:blipFill>
          <a:blip r:embed="rId2">
            <a:alphaModFix amt="35000"/>
          </a:blip>
          <a:srcRect l="25323" r="23574"/>
          <a:stretch>
            <a:fillRect/>
          </a:stretch>
        </p:blipFill>
        <p:spPr>
          <a:xfrm>
            <a:off x="6935205" y="0"/>
            <a:ext cx="5256796" cy="6858000"/>
          </a:xfrm>
          <a:prstGeom prst="rect">
            <a:avLst/>
          </a:prstGeom>
        </p:spPr>
      </p:pic>
      <p:pic>
        <p:nvPicPr>
          <p:cNvPr id="330" name="Picture 15" descr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465" y="0"/>
            <a:ext cx="88750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79" y="257883"/>
            <a:ext cx="4320319" cy="1798588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Text Placeholder 6"/>
          <p:cNvSpPr>
            <a:spLocks noGrp="1"/>
          </p:cNvSpPr>
          <p:nvPr>
            <p:ph type="body" idx="22"/>
          </p:nvPr>
        </p:nvSpPr>
        <p:spPr>
          <a:xfrm>
            <a:off x="277713" y="2653513"/>
            <a:ext cx="6643063" cy="15509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lnSpc>
                <a:spcPct val="100000"/>
              </a:lnSpc>
              <a:defRPr sz="32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Presenting: The Most Important Business Communication Skill</a:t>
            </a:r>
          </a:p>
        </p:txBody>
      </p:sp>
      <p:grpSp>
        <p:nvGrpSpPr>
          <p:cNvPr id="339" name="Google Shape;171;p29"/>
          <p:cNvGrpSpPr/>
          <p:nvPr/>
        </p:nvGrpSpPr>
        <p:grpSpPr>
          <a:xfrm>
            <a:off x="531708" y="5548421"/>
            <a:ext cx="5238751" cy="535782"/>
            <a:chOff x="0" y="0"/>
            <a:chExt cx="5238749" cy="535781"/>
          </a:xfrm>
        </p:grpSpPr>
        <p:grpSp>
          <p:nvGrpSpPr>
            <p:cNvPr id="335" name="Google Shape;172;p29"/>
            <p:cNvGrpSpPr/>
            <p:nvPr/>
          </p:nvGrpSpPr>
          <p:grpSpPr>
            <a:xfrm>
              <a:off x="0" y="-1"/>
              <a:ext cx="2295526" cy="535783"/>
              <a:chOff x="0" y="0"/>
              <a:chExt cx="2295525" cy="535781"/>
            </a:xfrm>
          </p:grpSpPr>
          <p:sp>
            <p:nvSpPr>
              <p:cNvPr id="333" name="Google Shape;173;p29"/>
              <p:cNvSpPr/>
              <p:nvPr/>
            </p:nvSpPr>
            <p:spPr>
              <a:xfrm>
                <a:off x="0" y="-1"/>
                <a:ext cx="2295525" cy="535783"/>
              </a:xfrm>
              <a:prstGeom prst="rect">
                <a:avLst/>
              </a:prstGeom>
              <a:solidFill>
                <a:srgbClr val="92D0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pPr>
                <a:endParaRPr/>
              </a:p>
            </p:txBody>
          </p:sp>
          <p:sp>
            <p:nvSpPr>
              <p:cNvPr id="334" name="Google Shape;174;p29"/>
              <p:cNvSpPr txBox="1"/>
              <p:nvPr/>
            </p:nvSpPr>
            <p:spPr>
              <a:xfrm>
                <a:off x="410538" y="129390"/>
                <a:ext cx="1474451" cy="2844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75" tIns="34275" rIns="34275" bIns="34275" numCol="1" anchor="t">
                <a:spAutoFit/>
              </a:bodyPr>
              <a:lstStyle>
                <a:lvl1pPr algn="ctr">
                  <a:defRPr sz="1400" b="1">
                    <a:solidFill>
                      <a:srgbClr val="FAF8FC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</a:lstStyle>
              <a:p>
                <a:r>
                  <a:t>May 2026</a:t>
                </a:r>
              </a:p>
            </p:txBody>
          </p:sp>
        </p:grpSp>
        <p:grpSp>
          <p:nvGrpSpPr>
            <p:cNvPr id="338" name="Google Shape;175;p29"/>
            <p:cNvGrpSpPr/>
            <p:nvPr/>
          </p:nvGrpSpPr>
          <p:grpSpPr>
            <a:xfrm>
              <a:off x="2943225" y="-1"/>
              <a:ext cx="2295525" cy="535783"/>
              <a:chOff x="0" y="0"/>
              <a:chExt cx="2295525" cy="535781"/>
            </a:xfrm>
          </p:grpSpPr>
          <p:sp>
            <p:nvSpPr>
              <p:cNvPr id="336" name="Google Shape;176;p29"/>
              <p:cNvSpPr/>
              <p:nvPr/>
            </p:nvSpPr>
            <p:spPr>
              <a:xfrm>
                <a:off x="0" y="-1"/>
                <a:ext cx="2295525" cy="535783"/>
              </a:xfrm>
              <a:prstGeom prst="rect">
                <a:avLst/>
              </a:prstGeom>
              <a:solidFill>
                <a:srgbClr val="91D1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pPr>
                <a:endParaRPr/>
              </a:p>
            </p:txBody>
          </p:sp>
          <p:sp>
            <p:nvSpPr>
              <p:cNvPr id="337" name="Google Shape;177;p29"/>
              <p:cNvSpPr txBox="1"/>
              <p:nvPr/>
            </p:nvSpPr>
            <p:spPr>
              <a:xfrm>
                <a:off x="54024" y="129396"/>
                <a:ext cx="2187476" cy="2844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4275" tIns="34275" rIns="34275" bIns="34275" numCol="1" anchor="t">
                <a:spAutoFit/>
              </a:bodyPr>
              <a:lstStyle>
                <a:lvl1pPr algn="ctr">
                  <a:defRPr sz="1400" b="1">
                    <a:solidFill>
                      <a:srgbClr val="FAF8FC"/>
                    </a:solidFill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r>
                  <a:t>Ilana Isakov Katz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373" name="images.jpeg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25" y="1636306"/>
            <a:ext cx="5639215" cy="151073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374" name="shopping.jpeg" descr="shopping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6" y="3015587"/>
            <a:ext cx="3085128" cy="3085128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375" name="images.jpeg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763" y="3009479"/>
            <a:ext cx="3259746" cy="216921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376" name="images.jpeg" descr="image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485" y="4743431"/>
            <a:ext cx="5591448" cy="185423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377" name="Unknown.jpeg" descr="Unknown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059" y="4864732"/>
            <a:ext cx="3085128" cy="172767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378" name="margeaux-restaurant-table-set-up.jpg" descr="margeaux-restaurant-table-set-up.jpg"/>
          <p:cNvPicPr>
            <a:picLocks noChangeAspect="1"/>
          </p:cNvPicPr>
          <p:nvPr/>
        </p:nvPicPr>
        <p:blipFill>
          <a:blip r:embed="rId7"/>
          <a:srcRect b="7331"/>
          <a:stretch>
            <a:fillRect/>
          </a:stretch>
        </p:blipFill>
        <p:spPr>
          <a:xfrm>
            <a:off x="1945836" y="3051382"/>
            <a:ext cx="2913957" cy="179740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589993" y="6420165"/>
            <a:ext cx="262420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381" name="Screenshot 2026-05-04 at 12.37.38 PM.png" descr="Screenshot 2026-05-04 at 12.37.38 PM.png"/>
          <p:cNvPicPr>
            <a:picLocks noChangeAspect="1"/>
          </p:cNvPicPr>
          <p:nvPr/>
        </p:nvPicPr>
        <p:blipFill>
          <a:blip r:embed="rId2"/>
          <a:srcRect l="1626"/>
          <a:stretch>
            <a:fillRect/>
          </a:stretch>
        </p:blipFill>
        <p:spPr>
          <a:xfrm>
            <a:off x="1514871" y="1541065"/>
            <a:ext cx="9162075" cy="5223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384" name="Text Placeholder 2"/>
          <p:cNvSpPr/>
          <p:nvPr/>
        </p:nvSpPr>
        <p:spPr>
          <a:xfrm>
            <a:off x="5978249" y="1901096"/>
            <a:ext cx="4592228" cy="3935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438911">
              <a:defRPr sz="2112" i="1" baseline="9469">
                <a:solidFill>
                  <a:srgbClr val="000000">
                    <a:alpha val="84706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On September 16th, 2031 at 2:35 am, a temporal rift – a “tear” in the very fabric of time and space – will appear 16.5 meters above the area currently occupied by Jeffrey’s Bistro, 123 E Ivinson Ave, Laramie, WY. Only the person wielding this mallet will be able to enter the rift unscathed. If this person then completes the 8 Labors of Worthiness, he or she will become the supreme ruler of the universe.​</a:t>
            </a:r>
          </a:p>
        </p:txBody>
      </p:sp>
      <p:pic>
        <p:nvPicPr>
          <p:cNvPr id="385" name="mallet5.jpg" descr="mallet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011" y="2318090"/>
            <a:ext cx="4441829" cy="3331371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ignificant Objects &amp; Colson Whitehead"/>
          <p:cNvSpPr txBox="1"/>
          <p:nvPr/>
        </p:nvSpPr>
        <p:spPr>
          <a:xfrm>
            <a:off x="1462334" y="5749607"/>
            <a:ext cx="4359883" cy="240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Significant Objects &amp; Colson Whitehead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89" name="104865258-GettyImages-187430778.jpg.jpeg" descr="104865258-GettyImages-187430778.jpg.jpeg"/>
          <p:cNvPicPr>
            <a:picLocks noChangeAspect="1"/>
          </p:cNvPicPr>
          <p:nvPr/>
        </p:nvPicPr>
        <p:blipFill>
          <a:blip r:embed="rId2"/>
          <a:srcRect t="4802"/>
          <a:stretch>
            <a:fillRect/>
          </a:stretch>
        </p:blipFill>
        <p:spPr>
          <a:xfrm>
            <a:off x="2428011" y="2187574"/>
            <a:ext cx="7336187" cy="3930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Unknown.jpeg" descr="Unknow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541" y="2584416"/>
            <a:ext cx="2844801" cy="3137257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95" name="Unknown.jpeg" descr="Unknown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67250" y="2724150"/>
            <a:ext cx="2857501" cy="285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98" name="Unknown.png" descr="Unknown.png"/>
          <p:cNvPicPr>
            <a:picLocks noChangeAspect="1"/>
          </p:cNvPicPr>
          <p:nvPr/>
        </p:nvPicPr>
        <p:blipFill>
          <a:blip r:embed="rId2"/>
          <a:srcRect l="12473" t="13453" r="12473" b="13453"/>
          <a:stretch>
            <a:fillRect/>
          </a:stretch>
        </p:blipFill>
        <p:spPr>
          <a:xfrm>
            <a:off x="4668043" y="2762249"/>
            <a:ext cx="2855845" cy="2781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401" name="powerpoint-tips-pecha-kucha-tips-1.png" descr="powerpoint-tips-pecha-kucha-tips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508" y="1808549"/>
            <a:ext cx="6216866" cy="4273078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Text"/>
          <p:cNvSpPr txBox="1"/>
          <p:nvPr/>
        </p:nvSpPr>
        <p:spPr>
          <a:xfrm>
            <a:off x="5089247" y="4192744"/>
            <a:ext cx="15494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403" name="Slide Design for the Artistically Challenged / Ellen Finkelstein"/>
          <p:cNvSpPr txBox="1"/>
          <p:nvPr/>
        </p:nvSpPr>
        <p:spPr>
          <a:xfrm>
            <a:off x="5646407" y="6253430"/>
            <a:ext cx="3520800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2500"/>
              </a:spcBef>
              <a:defRPr sz="1000">
                <a:solidFill>
                  <a:srgbClr val="33333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i="1"/>
              <a:t>Slide Design for the Artistically Challenged /</a:t>
            </a:r>
            <a:r>
              <a:t> Ellen Finkelstein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tg2013_028560_dsc_2259.jpg.jpeg" descr="tg2013_028560_dsc_2259.jpg.jpeg"/>
          <p:cNvPicPr>
            <a:picLocks noChangeAspect="1"/>
          </p:cNvPicPr>
          <p:nvPr/>
        </p:nvPicPr>
        <p:blipFill>
          <a:blip r:embed="rId2"/>
          <a:srcRect b="5591"/>
          <a:stretch>
            <a:fillRect/>
          </a:stretch>
        </p:blipFill>
        <p:spPr>
          <a:xfrm>
            <a:off x="2286997" y="1759689"/>
            <a:ext cx="7617688" cy="4786498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he more strikingly visual your presentation is, the more people will remember it. And more importantly, they will remember you."/>
          <p:cNvSpPr txBox="1"/>
          <p:nvPr/>
        </p:nvSpPr>
        <p:spPr>
          <a:xfrm>
            <a:off x="1443505" y="3294430"/>
            <a:ext cx="9304990" cy="17169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The more strikingly visual your presentation is, the more people will remember it. And more importantly, they will remember you.</a:t>
            </a:r>
          </a:p>
        </p:txBody>
      </p:sp>
      <p:sp>
        <p:nvSpPr>
          <p:cNvPr id="409" name="Text Placeholder 1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Paul Arden</a:t>
            </a:r>
          </a:p>
        </p:txBody>
      </p:sp>
      <p:sp>
        <p:nvSpPr>
          <p:cNvPr id="410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663514" y="6420165"/>
            <a:ext cx="1888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342" name="seinfeld-public-speaking" descr="seinfeld-public-speaking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866899"/>
            <a:ext cx="6096001" cy="45720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413" name="elephants+in+the+room.jpeg.jpeg" descr="elephants+in+the+room.jpeg.jpeg"/>
          <p:cNvPicPr>
            <a:picLocks noChangeAspect="1"/>
          </p:cNvPicPr>
          <p:nvPr/>
        </p:nvPicPr>
        <p:blipFill>
          <a:blip r:embed="rId2"/>
          <a:srcRect t="350" b="350"/>
          <a:stretch>
            <a:fillRect/>
          </a:stretch>
        </p:blipFill>
        <p:spPr>
          <a:xfrm>
            <a:off x="3252467" y="1488281"/>
            <a:ext cx="5686771" cy="5329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 Placeholder 1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Take Aways</a:t>
            </a:r>
          </a:p>
        </p:txBody>
      </p:sp>
      <p:sp>
        <p:nvSpPr>
          <p:cNvPr id="416" name="Text Placeholder 2"/>
          <p:cNvSpPr>
            <a:spLocks noGrp="1"/>
          </p:cNvSpPr>
          <p:nvPr>
            <p:ph type="body" idx="21"/>
          </p:nvPr>
        </p:nvSpPr>
        <p:spPr>
          <a:xfrm>
            <a:off x="542925" y="1691007"/>
            <a:ext cx="11102975" cy="44303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214964" indent="-214964" defTabSz="612648">
              <a:lnSpc>
                <a:spcPct val="100000"/>
              </a:lnSpc>
              <a:spcBef>
                <a:spcPts val="600"/>
              </a:spcBef>
              <a:buFontTx/>
              <a:defRPr sz="214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most powerful tool in a leader’s arsenal. </a:t>
            </a:r>
          </a:p>
          <a:p>
            <a:pPr marL="214964" indent="-214964" defTabSz="612648">
              <a:lnSpc>
                <a:spcPct val="100000"/>
              </a:lnSpc>
              <a:spcBef>
                <a:spcPts val="600"/>
              </a:spcBef>
              <a:buFontTx/>
              <a:defRPr sz="214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The fear is real.</a:t>
            </a:r>
          </a:p>
          <a:p>
            <a:pPr marL="214964" indent="-214964" defTabSz="612648">
              <a:lnSpc>
                <a:spcPct val="100000"/>
              </a:lnSpc>
              <a:spcBef>
                <a:spcPts val="600"/>
              </a:spcBef>
              <a:buFontTx/>
              <a:defRPr sz="214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Attention spans are short, so the brain needs constant stimulation to it keep from getting bored.</a:t>
            </a:r>
          </a:p>
          <a:p>
            <a:pPr marL="214964" indent="-214964" defTabSz="612648">
              <a:lnSpc>
                <a:spcPct val="100000"/>
              </a:lnSpc>
              <a:spcBef>
                <a:spcPts val="600"/>
              </a:spcBef>
              <a:buFontTx/>
              <a:defRPr sz="214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 organized presentation is as much your road map as it is your audiences’. </a:t>
            </a:r>
          </a:p>
          <a:p>
            <a:pPr marL="214964" indent="-214964" defTabSz="612648">
              <a:lnSpc>
                <a:spcPct val="100000"/>
              </a:lnSpc>
              <a:spcBef>
                <a:spcPts val="600"/>
              </a:spcBef>
              <a:buFontTx/>
              <a:defRPr sz="214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Storytelling has been a part of the human experience since the beginning of time. Science confirms: Our brains are hardwired for stories. </a:t>
            </a:r>
          </a:p>
          <a:p>
            <a:pPr marL="214964" indent="-214964" defTabSz="612648">
              <a:lnSpc>
                <a:spcPct val="100000"/>
              </a:lnSpc>
              <a:spcBef>
                <a:spcPts val="600"/>
              </a:spcBef>
              <a:buFontTx/>
              <a:defRPr sz="214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Practice, practice, practice! </a:t>
            </a:r>
          </a:p>
          <a:p>
            <a:pPr marL="214964" indent="-214964" defTabSz="612648">
              <a:lnSpc>
                <a:spcPct val="100000"/>
              </a:lnSpc>
              <a:spcBef>
                <a:spcPts val="600"/>
              </a:spcBef>
              <a:buFontTx/>
              <a:defRPr sz="214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Engage your audience - dialog, break outs, exercises, questions, etc.</a:t>
            </a:r>
          </a:p>
          <a:p>
            <a:pPr marL="214964" indent="-214964" defTabSz="612648">
              <a:lnSpc>
                <a:spcPct val="100000"/>
              </a:lnSpc>
              <a:spcBef>
                <a:spcPts val="600"/>
              </a:spcBef>
              <a:buFontTx/>
              <a:defRPr sz="214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Provide a purpose - a ‘call to action’, next steps, and/or take aways.</a:t>
            </a:r>
          </a:p>
          <a:p>
            <a:pPr marL="214964" indent="-214964" defTabSz="612648">
              <a:lnSpc>
                <a:spcPct val="100000"/>
              </a:lnSpc>
              <a:spcBef>
                <a:spcPts val="600"/>
              </a:spcBef>
              <a:buFontTx/>
              <a:defRPr sz="2144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Remember: Life happens.</a:t>
            </a:r>
          </a:p>
        </p:txBody>
      </p:sp>
      <p:sp>
        <p:nvSpPr>
          <p:cNvPr id="417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578756" y="6420165"/>
            <a:ext cx="273657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1769" y="284386"/>
            <a:ext cx="1846510" cy="768719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Thank You Contact…"/>
          <p:cNvSpPr txBox="1">
            <a:spLocks noGrp="1"/>
          </p:cNvSpPr>
          <p:nvPr>
            <p:ph type="body" idx="1"/>
          </p:nvPr>
        </p:nvSpPr>
        <p:spPr>
          <a:xfrm>
            <a:off x="1073838" y="842101"/>
            <a:ext cx="6579577" cy="5669348"/>
          </a:xfrm>
          <a:prstGeom prst="rect">
            <a:avLst/>
          </a:prstGeom>
          <a:ln>
            <a:noFill/>
            <a:miter lim="400000"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t>Thank You</a:t>
            </a:r>
            <a:br/>
            <a:r>
              <a:rPr sz="2400" b="0" spc="300"/>
              <a:t>Contact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  <a:defRPr sz="2400" b="0" spc="300"/>
            </a:pPr>
            <a:r>
              <a:t>ikatz@windingriverconsulting.com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  <a:defRPr sz="2400" b="0" spc="300"/>
            </a:pPr>
            <a:r>
              <a:t>216.548.4770</a:t>
            </a:r>
          </a:p>
          <a:p>
            <a:pPr>
              <a:lnSpc>
                <a:spcPct val="150000"/>
              </a:lnSpc>
              <a:defRPr sz="2400" b="0" spc="300"/>
            </a:pPr>
            <a:r>
              <a:t>Skills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/>
              <a:buChar char="•"/>
              <a:defRPr sz="2400" b="0" spc="300"/>
            </a:pPr>
            <a:r>
              <a:t>Marketing Communications, Branding, Internal Comms, Advertising, PR</a:t>
            </a:r>
          </a:p>
        </p:txBody>
      </p:sp>
      <p:pic>
        <p:nvPicPr>
          <p:cNvPr id="421" name="_MG_4923-Edit-print.jpg" descr="_MG_4923-Edit-print.jpg"/>
          <p:cNvPicPr>
            <a:picLocks noChangeAspect="1"/>
          </p:cNvPicPr>
          <p:nvPr/>
        </p:nvPicPr>
        <p:blipFill>
          <a:blip r:embed="rId3"/>
          <a:srcRect b="15023"/>
          <a:stretch>
            <a:fillRect/>
          </a:stretch>
        </p:blipFill>
        <p:spPr>
          <a:xfrm>
            <a:off x="7331767" y="3040977"/>
            <a:ext cx="4289860" cy="2916296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Google Shape;367;p47"/>
          <p:cNvSpPr/>
          <p:nvPr/>
        </p:nvSpPr>
        <p:spPr>
          <a:xfrm>
            <a:off x="691555" y="1703864"/>
            <a:ext cx="279585" cy="22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8400"/>
                </a:moveTo>
                <a:lnTo>
                  <a:pt x="18164" y="8400"/>
                </a:lnTo>
                <a:cubicBezTo>
                  <a:pt x="18435" y="8400"/>
                  <a:pt x="18655" y="8132"/>
                  <a:pt x="18655" y="7800"/>
                </a:cubicBezTo>
                <a:cubicBezTo>
                  <a:pt x="18655" y="7468"/>
                  <a:pt x="18435" y="7200"/>
                  <a:pt x="18164" y="7200"/>
                </a:cubicBezTo>
                <a:lnTo>
                  <a:pt x="3436" y="7200"/>
                </a:lnTo>
                <a:cubicBezTo>
                  <a:pt x="3165" y="7200"/>
                  <a:pt x="2945" y="7468"/>
                  <a:pt x="2945" y="7800"/>
                </a:cubicBezTo>
                <a:cubicBezTo>
                  <a:pt x="2945" y="8132"/>
                  <a:pt x="3165" y="8400"/>
                  <a:pt x="3436" y="8400"/>
                </a:cubicBezTo>
                <a:moveTo>
                  <a:pt x="3436" y="10800"/>
                </a:moveTo>
                <a:lnTo>
                  <a:pt x="18164" y="10800"/>
                </a:lnTo>
                <a:cubicBezTo>
                  <a:pt x="18435" y="10800"/>
                  <a:pt x="18655" y="10532"/>
                  <a:pt x="18655" y="10200"/>
                </a:cubicBezTo>
                <a:cubicBezTo>
                  <a:pt x="18655" y="9868"/>
                  <a:pt x="18435" y="9600"/>
                  <a:pt x="18164" y="9600"/>
                </a:cubicBezTo>
                <a:lnTo>
                  <a:pt x="3436" y="9600"/>
                </a:lnTo>
                <a:cubicBezTo>
                  <a:pt x="3165" y="9600"/>
                  <a:pt x="2945" y="9868"/>
                  <a:pt x="2945" y="10200"/>
                </a:cubicBezTo>
                <a:cubicBezTo>
                  <a:pt x="2945" y="10532"/>
                  <a:pt x="3165" y="10800"/>
                  <a:pt x="3436" y="10800"/>
                </a:cubicBezTo>
                <a:moveTo>
                  <a:pt x="3436" y="13200"/>
                </a:moveTo>
                <a:lnTo>
                  <a:pt x="13255" y="13200"/>
                </a:lnTo>
                <a:cubicBezTo>
                  <a:pt x="13526" y="13200"/>
                  <a:pt x="13745" y="12931"/>
                  <a:pt x="13745" y="12601"/>
                </a:cubicBezTo>
                <a:cubicBezTo>
                  <a:pt x="13745" y="12268"/>
                  <a:pt x="13526" y="12000"/>
                  <a:pt x="13255" y="12000"/>
                </a:cubicBezTo>
                <a:lnTo>
                  <a:pt x="3436" y="12000"/>
                </a:lnTo>
                <a:cubicBezTo>
                  <a:pt x="3165" y="12000"/>
                  <a:pt x="2945" y="12268"/>
                  <a:pt x="2945" y="12601"/>
                </a:cubicBezTo>
                <a:cubicBezTo>
                  <a:pt x="2945" y="12931"/>
                  <a:pt x="3165" y="13200"/>
                  <a:pt x="3436" y="13200"/>
                </a:cubicBezTo>
                <a:moveTo>
                  <a:pt x="20618" y="19200"/>
                </a:moveTo>
                <a:lnTo>
                  <a:pt x="18114" y="19200"/>
                </a:lnTo>
                <a:cubicBezTo>
                  <a:pt x="17887" y="17831"/>
                  <a:pt x="16897" y="16800"/>
                  <a:pt x="15709" y="16800"/>
                </a:cubicBezTo>
                <a:cubicBezTo>
                  <a:pt x="14522" y="16800"/>
                  <a:pt x="13532" y="17831"/>
                  <a:pt x="13304" y="19200"/>
                </a:cubicBezTo>
                <a:lnTo>
                  <a:pt x="8296" y="19200"/>
                </a:lnTo>
                <a:cubicBezTo>
                  <a:pt x="8068" y="17831"/>
                  <a:pt x="7078" y="16800"/>
                  <a:pt x="5891" y="16800"/>
                </a:cubicBezTo>
                <a:cubicBezTo>
                  <a:pt x="4703" y="16800"/>
                  <a:pt x="3713" y="17831"/>
                  <a:pt x="3486" y="19200"/>
                </a:cubicBezTo>
                <a:lnTo>
                  <a:pt x="982" y="192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19200"/>
                  <a:pt x="20618" y="1920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9200"/>
                </a:lnTo>
                <a:cubicBezTo>
                  <a:pt x="0" y="19862"/>
                  <a:pt x="440" y="20400"/>
                  <a:pt x="982" y="20400"/>
                </a:cubicBezTo>
                <a:lnTo>
                  <a:pt x="3927" y="20400"/>
                </a:lnTo>
                <a:cubicBezTo>
                  <a:pt x="4199" y="20400"/>
                  <a:pt x="4418" y="20132"/>
                  <a:pt x="4418" y="19800"/>
                </a:cubicBezTo>
                <a:cubicBezTo>
                  <a:pt x="4418" y="18807"/>
                  <a:pt x="5078" y="18000"/>
                  <a:pt x="5891" y="18000"/>
                </a:cubicBezTo>
                <a:cubicBezTo>
                  <a:pt x="6704" y="18000"/>
                  <a:pt x="7364" y="18807"/>
                  <a:pt x="7364" y="19800"/>
                </a:cubicBezTo>
                <a:cubicBezTo>
                  <a:pt x="7364" y="20132"/>
                  <a:pt x="7583" y="20400"/>
                  <a:pt x="7855" y="20400"/>
                </a:cubicBezTo>
                <a:lnTo>
                  <a:pt x="13745" y="20400"/>
                </a:lnTo>
                <a:cubicBezTo>
                  <a:pt x="14017" y="20400"/>
                  <a:pt x="14236" y="20132"/>
                  <a:pt x="14236" y="19800"/>
                </a:cubicBezTo>
                <a:cubicBezTo>
                  <a:pt x="14236" y="18807"/>
                  <a:pt x="14896" y="18000"/>
                  <a:pt x="15709" y="18000"/>
                </a:cubicBezTo>
                <a:cubicBezTo>
                  <a:pt x="16523" y="18000"/>
                  <a:pt x="17182" y="18807"/>
                  <a:pt x="17182" y="19800"/>
                </a:cubicBezTo>
                <a:cubicBezTo>
                  <a:pt x="17182" y="20132"/>
                  <a:pt x="17401" y="20400"/>
                  <a:pt x="17673" y="20400"/>
                </a:cubicBezTo>
                <a:lnTo>
                  <a:pt x="20618" y="20400"/>
                </a:lnTo>
                <a:cubicBezTo>
                  <a:pt x="21160" y="20400"/>
                  <a:pt x="21600" y="19862"/>
                  <a:pt x="21600" y="192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5891" y="19200"/>
                </a:moveTo>
                <a:cubicBezTo>
                  <a:pt x="5620" y="19200"/>
                  <a:pt x="5400" y="19468"/>
                  <a:pt x="5400" y="19800"/>
                </a:cubicBezTo>
                <a:lnTo>
                  <a:pt x="5400" y="21000"/>
                </a:lnTo>
                <a:cubicBezTo>
                  <a:pt x="5400" y="21332"/>
                  <a:pt x="5620" y="21600"/>
                  <a:pt x="5891" y="21600"/>
                </a:cubicBezTo>
                <a:cubicBezTo>
                  <a:pt x="6162" y="21600"/>
                  <a:pt x="6382" y="21332"/>
                  <a:pt x="6382" y="21000"/>
                </a:cubicBezTo>
                <a:lnTo>
                  <a:pt x="6382" y="19800"/>
                </a:lnTo>
                <a:cubicBezTo>
                  <a:pt x="6382" y="19468"/>
                  <a:pt x="6162" y="19200"/>
                  <a:pt x="5891" y="19200"/>
                </a:cubicBezTo>
                <a:moveTo>
                  <a:pt x="3436" y="6000"/>
                </a:moveTo>
                <a:lnTo>
                  <a:pt x="18164" y="6000"/>
                </a:lnTo>
                <a:cubicBezTo>
                  <a:pt x="18435" y="6000"/>
                  <a:pt x="18655" y="5732"/>
                  <a:pt x="18655" y="5400"/>
                </a:cubicBezTo>
                <a:cubicBezTo>
                  <a:pt x="18655" y="5069"/>
                  <a:pt x="18435" y="4800"/>
                  <a:pt x="18164" y="4800"/>
                </a:cubicBezTo>
                <a:lnTo>
                  <a:pt x="3436" y="4800"/>
                </a:lnTo>
                <a:cubicBezTo>
                  <a:pt x="3165" y="4800"/>
                  <a:pt x="2945" y="5069"/>
                  <a:pt x="2945" y="5400"/>
                </a:cubicBezTo>
                <a:cubicBezTo>
                  <a:pt x="2945" y="5732"/>
                  <a:pt x="3165" y="6000"/>
                  <a:pt x="3436" y="6000"/>
                </a:cubicBezTo>
                <a:moveTo>
                  <a:pt x="15709" y="19200"/>
                </a:moveTo>
                <a:cubicBezTo>
                  <a:pt x="15438" y="19200"/>
                  <a:pt x="15218" y="19468"/>
                  <a:pt x="15218" y="19800"/>
                </a:cubicBezTo>
                <a:lnTo>
                  <a:pt x="15218" y="21000"/>
                </a:lnTo>
                <a:cubicBezTo>
                  <a:pt x="15218" y="21332"/>
                  <a:pt x="15438" y="21600"/>
                  <a:pt x="15709" y="21600"/>
                </a:cubicBezTo>
                <a:cubicBezTo>
                  <a:pt x="15980" y="21600"/>
                  <a:pt x="16200" y="21332"/>
                  <a:pt x="16200" y="21000"/>
                </a:cubicBezTo>
                <a:lnTo>
                  <a:pt x="16200" y="19800"/>
                </a:lnTo>
                <a:cubicBezTo>
                  <a:pt x="16200" y="19468"/>
                  <a:pt x="15980" y="19200"/>
                  <a:pt x="15709" y="19200"/>
                </a:cubicBezTo>
              </a:path>
            </a:pathLst>
          </a:custGeom>
          <a:solidFill>
            <a:srgbClr val="53585F"/>
          </a:solidFill>
          <a:ln w="12700">
            <a:solidFill>
              <a:srgbClr val="8EBF4B"/>
            </a:solidFill>
            <a:miter lim="400000"/>
          </a:ln>
        </p:spPr>
        <p:txBody>
          <a:bodyPr lIns="45719" rIns="45719" anchor="ctr"/>
          <a:lstStyle/>
          <a:p>
            <a:pPr>
              <a:defRPr sz="1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423" name="Google Shape;368;p47"/>
          <p:cNvSpPr/>
          <p:nvPr/>
        </p:nvSpPr>
        <p:spPr>
          <a:xfrm>
            <a:off x="688288" y="3715091"/>
            <a:ext cx="279583" cy="279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rgbClr val="53585F"/>
          </a:solidFill>
          <a:ln w="12700">
            <a:solidFill>
              <a:srgbClr val="8EBF4B"/>
            </a:solidFill>
            <a:miter lim="400000"/>
          </a:ln>
        </p:spPr>
        <p:txBody>
          <a:bodyPr lIns="45719" rIns="45719" anchor="ctr"/>
          <a:lstStyle/>
          <a:p>
            <a:pPr>
              <a:defRPr sz="11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663514" y="6420165"/>
            <a:ext cx="1888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345" name="Screenshot 2026-05-04 at 4.34.41 PM.png" descr="Screenshot 2026-05-04 at 4.34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940" y="1797725"/>
            <a:ext cx="9534120" cy="4710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 Placeholder 1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Warren Buffet</a:t>
            </a:r>
          </a:p>
        </p:txBody>
      </p:sp>
      <p:sp>
        <p:nvSpPr>
          <p:cNvPr id="348" name="Text Placeholder 2"/>
          <p:cNvSpPr>
            <a:spLocks noGrp="1"/>
          </p:cNvSpPr>
          <p:nvPr>
            <p:ph type="body" idx="21"/>
          </p:nvPr>
        </p:nvSpPr>
        <p:spPr>
          <a:xfrm>
            <a:off x="551266" y="2703376"/>
            <a:ext cx="11102976" cy="39356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buSzTx/>
              <a:buFontTx/>
              <a:buNone/>
              <a:defRPr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Mastering the art of public speaking is the single greatest skill to boost your career.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Whatever you do, good communication skills are incredibly important and something that almost anybody can improve upon, both in writing and speaking.</a:t>
            </a:r>
          </a:p>
        </p:txBody>
      </p:sp>
      <p:sp>
        <p:nvSpPr>
          <p:cNvPr id="349" name="Text Placeholder 3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841247">
              <a:spcBef>
                <a:spcPts val="900"/>
              </a:spcBef>
              <a:defRPr sz="3312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All-time best investment</a:t>
            </a:r>
          </a:p>
        </p:txBody>
      </p:sp>
      <p:sp>
        <p:nvSpPr>
          <p:cNvPr id="350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663514" y="6420165"/>
            <a:ext cx="1888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 Placeholder 2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It’s not you, it’s me.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No, really.</a:t>
            </a:r>
          </a:p>
        </p:txBody>
      </p:sp>
      <p:sp>
        <p:nvSpPr>
          <p:cNvPr id="353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663514" y="6420165"/>
            <a:ext cx="1888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"/>
          <p:cNvSpPr txBox="1"/>
          <p:nvPr/>
        </p:nvSpPr>
        <p:spPr>
          <a:xfrm>
            <a:off x="1689825" y="-156653"/>
            <a:ext cx="14224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pic>
        <p:nvPicPr>
          <p:cNvPr id="356" name="unknown.jpeg" descr="unknown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58518" y="2001043"/>
            <a:ext cx="2874971" cy="4303847"/>
          </a:xfrm>
          <a:prstGeom prst="rect">
            <a:avLst/>
          </a:prstGeom>
          <a:ln w="38100">
            <a:solidFill>
              <a:srgbClr val="E36920"/>
            </a:solidFill>
            <a:miter lim="400000"/>
          </a:ln>
        </p:spPr>
      </p:pic>
      <p:sp>
        <p:nvSpPr>
          <p:cNvPr id="357" name="Text"/>
          <p:cNvSpPr txBox="1"/>
          <p:nvPr/>
        </p:nvSpPr>
        <p:spPr>
          <a:xfrm>
            <a:off x="1816825" y="-29653"/>
            <a:ext cx="14224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35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663514" y="6420165"/>
            <a:ext cx="1888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ext"/>
          <p:cNvSpPr txBox="1"/>
          <p:nvPr/>
        </p:nvSpPr>
        <p:spPr>
          <a:xfrm>
            <a:off x="1689825" y="-156653"/>
            <a:ext cx="142241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361" name="Text"/>
          <p:cNvSpPr txBox="1"/>
          <p:nvPr/>
        </p:nvSpPr>
        <p:spPr>
          <a:xfrm>
            <a:off x="1816825" y="-29653"/>
            <a:ext cx="14224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362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663514" y="6420165"/>
            <a:ext cx="1888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363" name="Lead Life Well"/>
          <p:cNvSpPr txBox="1"/>
          <p:nvPr/>
        </p:nvSpPr>
        <p:spPr>
          <a:xfrm>
            <a:off x="9903114" y="6373852"/>
            <a:ext cx="1067208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Lead Life Well</a:t>
            </a:r>
          </a:p>
        </p:txBody>
      </p:sp>
      <p:pic>
        <p:nvPicPr>
          <p:cNvPr id="364" name="images.png" descr="imag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717" y="1656617"/>
            <a:ext cx="4992566" cy="4992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663514" y="6420165"/>
            <a:ext cx="1888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367" name="Screenshot 2026-05-04 at 12.05.00 PM.png" descr="Screenshot 2026-05-04 at 12.05.0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058" y="1587440"/>
            <a:ext cx="4921884" cy="5130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663514" y="6420165"/>
            <a:ext cx="1888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370" name="Children crash a live TV interview" descr="Children crash a live TV interview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7999" y="1866900"/>
            <a:ext cx="6096001" cy="45720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 Backrgound">
  <a:themeElements>
    <a:clrScheme name="White Backrgound">
      <a:dk1>
        <a:srgbClr val="002845"/>
      </a:dk1>
      <a:lt1>
        <a:srgbClr val="454545"/>
      </a:lt1>
      <a:dk2>
        <a:srgbClr val="A7A7A7"/>
      </a:dk2>
      <a:lt2>
        <a:srgbClr val="535353"/>
      </a:lt2>
      <a:accent1>
        <a:srgbClr val="82CDF0"/>
      </a:accent1>
      <a:accent2>
        <a:srgbClr val="008269"/>
      </a:accent2>
      <a:accent3>
        <a:srgbClr val="96C23A"/>
      </a:accent3>
      <a:accent4>
        <a:srgbClr val="93CCEC"/>
      </a:accent4>
      <a:accent5>
        <a:srgbClr val="C3BA9B"/>
      </a:accent5>
      <a:accent6>
        <a:srgbClr val="A0A29E"/>
      </a:accent6>
      <a:hlink>
        <a:srgbClr val="0000FF"/>
      </a:hlink>
      <a:folHlink>
        <a:srgbClr val="FF00FF"/>
      </a:folHlink>
    </a:clrScheme>
    <a:fontScheme name="White Backrgound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White Backrgoun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845"/>
            </a:solidFill>
            <a:effectLst/>
            <a:uFillTx/>
            <a:latin typeface="Aptos"/>
            <a:ea typeface="Aptos"/>
            <a:cs typeface="Apto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845"/>
            </a:solidFill>
            <a:effectLst/>
            <a:uFillTx/>
            <a:latin typeface="Aptos"/>
            <a:ea typeface="Aptos"/>
            <a:cs typeface="Apto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 Backrgound">
  <a:themeElements>
    <a:clrScheme name="White Backrgoun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2CDF0"/>
      </a:accent1>
      <a:accent2>
        <a:srgbClr val="008269"/>
      </a:accent2>
      <a:accent3>
        <a:srgbClr val="96C23A"/>
      </a:accent3>
      <a:accent4>
        <a:srgbClr val="93CCEC"/>
      </a:accent4>
      <a:accent5>
        <a:srgbClr val="C3BA9B"/>
      </a:accent5>
      <a:accent6>
        <a:srgbClr val="A0A29E"/>
      </a:accent6>
      <a:hlink>
        <a:srgbClr val="0000FF"/>
      </a:hlink>
      <a:folHlink>
        <a:srgbClr val="FF00FF"/>
      </a:folHlink>
    </a:clrScheme>
    <a:fontScheme name="White Backrgound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White Backrgoun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845"/>
            </a:solidFill>
            <a:effectLst/>
            <a:uFillTx/>
            <a:latin typeface="Aptos"/>
            <a:ea typeface="Aptos"/>
            <a:cs typeface="Apto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845"/>
            </a:solidFill>
            <a:effectLst/>
            <a:uFillTx/>
            <a:latin typeface="Aptos"/>
            <a:ea typeface="Aptos"/>
            <a:cs typeface="Apto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White Backrgound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2026-05-13T15:37:39Z</dcterms:modified>
</cp:coreProperties>
</file>