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4" r:id="rId3"/>
    <p:sldMasterId id="2147483675" r:id="rId4"/>
  </p:sldMasterIdLst>
  <p:notesMasterIdLst>
    <p:notesMasterId r:id="rId13"/>
  </p:notesMasterIdLst>
  <p:sldIdLst>
    <p:sldId id="256" r:id="rId5"/>
    <p:sldId id="295" r:id="rId6"/>
    <p:sldId id="296" r:id="rId7"/>
    <p:sldId id="297" r:id="rId8"/>
    <p:sldId id="298" r:id="rId9"/>
    <p:sldId id="299" r:id="rId10"/>
    <p:sldId id="300" r:id="rId11"/>
    <p:sldId id="301" r:id="rId12"/>
  </p:sldIdLst>
  <p:sldSz cx="9144000" cy="5143500" type="screen16x9"/>
  <p:notesSz cx="6858000" cy="9144000"/>
  <p:embeddedFontLst>
    <p:embeddedFont>
      <p:font typeface="Montserrat" panose="00000500000000000000" pitchFamily="2" charset="0"/>
      <p:regular r:id="rId14"/>
      <p:bold r:id="rId15"/>
      <p:italic r:id="rId16"/>
      <p:boldItalic r:id="rId17"/>
    </p:embeddedFont>
    <p:embeddedFont>
      <p:font typeface="Montserrat ExtraBold" panose="00000900000000000000" pitchFamily="2" charset="0"/>
      <p:bold r:id="rId18"/>
      <p:boldItalic r:id="rId19"/>
    </p:embeddedFont>
    <p:embeddedFont>
      <p:font typeface="Montserrat Light" panose="00000400000000000000" pitchFamily="2"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293E"/>
    <a:srgbClr val="2C5234"/>
    <a:srgbClr val="1A70B5"/>
    <a:srgbClr val="BCD000"/>
    <a:srgbClr val="025C23"/>
    <a:srgbClr val="09D7CF"/>
    <a:srgbClr val="51B749"/>
    <a:srgbClr val="242D64"/>
    <a:srgbClr val="0074C9"/>
    <a:srgbClr val="092E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8" d="100"/>
          <a:sy n="138" d="100"/>
        </p:scale>
        <p:origin x="834" y="12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theme" Target="theme/theme1.xml"/><Relationship Id="rId3" Type="http://schemas.openxmlformats.org/officeDocument/2006/relationships/slideMaster" Target="slideMasters/slideMaster1.xml"/><Relationship Id="rId21" Type="http://schemas.openxmlformats.org/officeDocument/2006/relationships/font" Target="fonts/font8.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4.fntdata"/><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customXml" Target="../customXml/item3.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font" Target="fonts/font2.fntdata"/><Relationship Id="rId23" Type="http://schemas.openxmlformats.org/officeDocument/2006/relationships/font" Target="fonts/font10.fntdata"/><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font" Target="fonts/font6.fntdata"/><Relationship Id="rId4" Type="http://schemas.openxmlformats.org/officeDocument/2006/relationships/slideMaster" Target="slideMasters/slideMaster2.xml"/><Relationship Id="rId9" Type="http://schemas.openxmlformats.org/officeDocument/2006/relationships/slide" Target="slides/slide5.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ylor King" userId="41371746-2cd2-42b7-a9bb-62fcb6c58d02" providerId="ADAL" clId="{ED7097D4-A301-4236-8E39-3FF5CCD9427F}"/>
    <pc:docChg chg="delSld">
      <pc:chgData name="Taylor King" userId="41371746-2cd2-42b7-a9bb-62fcb6c58d02" providerId="ADAL" clId="{ED7097D4-A301-4236-8E39-3FF5CCD9427F}" dt="2025-05-05T18:01:00.308" v="1" actId="2696"/>
      <pc:docMkLst>
        <pc:docMk/>
      </pc:docMkLst>
      <pc:sldChg chg="del">
        <pc:chgData name="Taylor King" userId="41371746-2cd2-42b7-a9bb-62fcb6c58d02" providerId="ADAL" clId="{ED7097D4-A301-4236-8E39-3FF5CCD9427F}" dt="2025-05-05T17:58:45.981" v="0" actId="2696"/>
        <pc:sldMkLst>
          <pc:docMk/>
          <pc:sldMk cId="2457581982" sldId="284"/>
        </pc:sldMkLst>
      </pc:sldChg>
      <pc:sldChg chg="del">
        <pc:chgData name="Taylor King" userId="41371746-2cd2-42b7-a9bb-62fcb6c58d02" providerId="ADAL" clId="{ED7097D4-A301-4236-8E39-3FF5CCD9427F}" dt="2025-05-05T18:01:00.308" v="1" actId="2696"/>
        <pc:sldMkLst>
          <pc:docMk/>
          <pc:sldMk cId="41465563" sldId="302"/>
        </pc:sldMkLst>
      </pc:sldChg>
    </pc:docChg>
  </pc:docChgLst>
  <pc:docChgLst>
    <pc:chgData name="Brandon Ferris" userId="b55f1905-c86b-4be5-8056-774347707062" providerId="ADAL" clId="{90EE6CE9-A285-4EBE-A2DB-2FEC16D98488}"/>
    <pc:docChg chg="undo custSel addSld delSld modSld">
      <pc:chgData name="Brandon Ferris" userId="b55f1905-c86b-4be5-8056-774347707062" providerId="ADAL" clId="{90EE6CE9-A285-4EBE-A2DB-2FEC16D98488}" dt="2024-10-07T18:10:46.291" v="609" actId="1035"/>
      <pc:docMkLst>
        <pc:docMk/>
      </pc:docMkLst>
      <pc:sldChg chg="modSp mod">
        <pc:chgData name="Brandon Ferris" userId="b55f1905-c86b-4be5-8056-774347707062" providerId="ADAL" clId="{90EE6CE9-A285-4EBE-A2DB-2FEC16D98488}" dt="2024-10-03T19:41:42.460" v="570" actId="20577"/>
        <pc:sldMkLst>
          <pc:docMk/>
          <pc:sldMk cId="0" sldId="256"/>
        </pc:sldMkLst>
      </pc:sldChg>
      <pc:sldChg chg="del">
        <pc:chgData name="Brandon Ferris" userId="b55f1905-c86b-4be5-8056-774347707062" providerId="ADAL" clId="{90EE6CE9-A285-4EBE-A2DB-2FEC16D98488}" dt="2024-10-03T19:40:29.265" v="566" actId="47"/>
        <pc:sldMkLst>
          <pc:docMk/>
          <pc:sldMk cId="0" sldId="274"/>
        </pc:sldMkLst>
      </pc:sldChg>
      <pc:sldChg chg="addSp delSp modSp mod">
        <pc:chgData name="Brandon Ferris" userId="b55f1905-c86b-4be5-8056-774347707062" providerId="ADAL" clId="{90EE6CE9-A285-4EBE-A2DB-2FEC16D98488}" dt="2024-10-03T18:49:52.113" v="121" actId="1076"/>
        <pc:sldMkLst>
          <pc:docMk/>
          <pc:sldMk cId="2457581982" sldId="284"/>
        </pc:sldMkLst>
      </pc:sldChg>
      <pc:sldChg chg="del">
        <pc:chgData name="Brandon Ferris" userId="b55f1905-c86b-4be5-8056-774347707062" providerId="ADAL" clId="{90EE6CE9-A285-4EBE-A2DB-2FEC16D98488}" dt="2024-10-03T19:40:29.265" v="566" actId="47"/>
        <pc:sldMkLst>
          <pc:docMk/>
          <pc:sldMk cId="3681444503" sldId="285"/>
        </pc:sldMkLst>
      </pc:sldChg>
      <pc:sldChg chg="del">
        <pc:chgData name="Brandon Ferris" userId="b55f1905-c86b-4be5-8056-774347707062" providerId="ADAL" clId="{90EE6CE9-A285-4EBE-A2DB-2FEC16D98488}" dt="2024-10-03T19:40:29.265" v="566" actId="47"/>
        <pc:sldMkLst>
          <pc:docMk/>
          <pc:sldMk cId="3806253603" sldId="286"/>
        </pc:sldMkLst>
      </pc:sldChg>
      <pc:sldChg chg="del">
        <pc:chgData name="Brandon Ferris" userId="b55f1905-c86b-4be5-8056-774347707062" providerId="ADAL" clId="{90EE6CE9-A285-4EBE-A2DB-2FEC16D98488}" dt="2024-10-03T19:40:29.265" v="566" actId="47"/>
        <pc:sldMkLst>
          <pc:docMk/>
          <pc:sldMk cId="3875281250" sldId="287"/>
        </pc:sldMkLst>
      </pc:sldChg>
      <pc:sldChg chg="del">
        <pc:chgData name="Brandon Ferris" userId="b55f1905-c86b-4be5-8056-774347707062" providerId="ADAL" clId="{90EE6CE9-A285-4EBE-A2DB-2FEC16D98488}" dt="2024-10-03T19:40:29.265" v="566" actId="47"/>
        <pc:sldMkLst>
          <pc:docMk/>
          <pc:sldMk cId="3079554720" sldId="288"/>
        </pc:sldMkLst>
      </pc:sldChg>
      <pc:sldChg chg="del">
        <pc:chgData name="Brandon Ferris" userId="b55f1905-c86b-4be5-8056-774347707062" providerId="ADAL" clId="{90EE6CE9-A285-4EBE-A2DB-2FEC16D98488}" dt="2024-10-03T19:40:29.265" v="566" actId="47"/>
        <pc:sldMkLst>
          <pc:docMk/>
          <pc:sldMk cId="4261405710" sldId="289"/>
        </pc:sldMkLst>
      </pc:sldChg>
      <pc:sldChg chg="del">
        <pc:chgData name="Brandon Ferris" userId="b55f1905-c86b-4be5-8056-774347707062" providerId="ADAL" clId="{90EE6CE9-A285-4EBE-A2DB-2FEC16D98488}" dt="2024-10-03T19:40:29.265" v="566" actId="47"/>
        <pc:sldMkLst>
          <pc:docMk/>
          <pc:sldMk cId="4081919855" sldId="290"/>
        </pc:sldMkLst>
      </pc:sldChg>
      <pc:sldChg chg="del">
        <pc:chgData name="Brandon Ferris" userId="b55f1905-c86b-4be5-8056-774347707062" providerId="ADAL" clId="{90EE6CE9-A285-4EBE-A2DB-2FEC16D98488}" dt="2024-10-03T19:40:29.265" v="566" actId="47"/>
        <pc:sldMkLst>
          <pc:docMk/>
          <pc:sldMk cId="2255992656" sldId="291"/>
        </pc:sldMkLst>
      </pc:sldChg>
      <pc:sldChg chg="del">
        <pc:chgData name="Brandon Ferris" userId="b55f1905-c86b-4be5-8056-774347707062" providerId="ADAL" clId="{90EE6CE9-A285-4EBE-A2DB-2FEC16D98488}" dt="2024-10-03T19:40:29.265" v="566" actId="47"/>
        <pc:sldMkLst>
          <pc:docMk/>
          <pc:sldMk cId="1437057665" sldId="292"/>
        </pc:sldMkLst>
      </pc:sldChg>
      <pc:sldChg chg="del">
        <pc:chgData name="Brandon Ferris" userId="b55f1905-c86b-4be5-8056-774347707062" providerId="ADAL" clId="{90EE6CE9-A285-4EBE-A2DB-2FEC16D98488}" dt="2024-10-03T19:40:29.265" v="566" actId="47"/>
        <pc:sldMkLst>
          <pc:docMk/>
          <pc:sldMk cId="926731730" sldId="293"/>
        </pc:sldMkLst>
      </pc:sldChg>
      <pc:sldChg chg="del">
        <pc:chgData name="Brandon Ferris" userId="b55f1905-c86b-4be5-8056-774347707062" providerId="ADAL" clId="{90EE6CE9-A285-4EBE-A2DB-2FEC16D98488}" dt="2024-10-03T19:40:29.265" v="566" actId="47"/>
        <pc:sldMkLst>
          <pc:docMk/>
          <pc:sldMk cId="2054800273" sldId="294"/>
        </pc:sldMkLst>
      </pc:sldChg>
      <pc:sldChg chg="addSp delSp modSp add mod">
        <pc:chgData name="Brandon Ferris" userId="b55f1905-c86b-4be5-8056-774347707062" providerId="ADAL" clId="{90EE6CE9-A285-4EBE-A2DB-2FEC16D98488}" dt="2024-10-03T19:08:21.830" v="308" actId="14100"/>
        <pc:sldMkLst>
          <pc:docMk/>
          <pc:sldMk cId="204095882" sldId="295"/>
        </pc:sldMkLst>
      </pc:sldChg>
      <pc:sldChg chg="addSp delSp modSp add mod">
        <pc:chgData name="Brandon Ferris" userId="b55f1905-c86b-4be5-8056-774347707062" providerId="ADAL" clId="{90EE6CE9-A285-4EBE-A2DB-2FEC16D98488}" dt="2024-10-03T19:08:17.113" v="307" actId="1076"/>
        <pc:sldMkLst>
          <pc:docMk/>
          <pc:sldMk cId="3790742741" sldId="296"/>
        </pc:sldMkLst>
      </pc:sldChg>
      <pc:sldChg chg="addSp delSp modSp add mod">
        <pc:chgData name="Brandon Ferris" userId="b55f1905-c86b-4be5-8056-774347707062" providerId="ADAL" clId="{90EE6CE9-A285-4EBE-A2DB-2FEC16D98488}" dt="2024-10-03T19:08:09.543" v="304" actId="1076"/>
        <pc:sldMkLst>
          <pc:docMk/>
          <pc:sldMk cId="3513939053" sldId="297"/>
        </pc:sldMkLst>
      </pc:sldChg>
      <pc:sldChg chg="addSp delSp modSp add mod">
        <pc:chgData name="Brandon Ferris" userId="b55f1905-c86b-4be5-8056-774347707062" providerId="ADAL" clId="{90EE6CE9-A285-4EBE-A2DB-2FEC16D98488}" dt="2024-10-07T18:10:46.291" v="609" actId="1035"/>
        <pc:sldMkLst>
          <pc:docMk/>
          <pc:sldMk cId="205140957" sldId="298"/>
        </pc:sldMkLst>
      </pc:sldChg>
      <pc:sldChg chg="addSp delSp modSp add mod">
        <pc:chgData name="Brandon Ferris" userId="b55f1905-c86b-4be5-8056-774347707062" providerId="ADAL" clId="{90EE6CE9-A285-4EBE-A2DB-2FEC16D98488}" dt="2024-10-03T19:16:05.611" v="380" actId="1076"/>
        <pc:sldMkLst>
          <pc:docMk/>
          <pc:sldMk cId="366723655" sldId="299"/>
        </pc:sldMkLst>
      </pc:sldChg>
      <pc:sldChg chg="addSp delSp modSp add mod">
        <pc:chgData name="Brandon Ferris" userId="b55f1905-c86b-4be5-8056-774347707062" providerId="ADAL" clId="{90EE6CE9-A285-4EBE-A2DB-2FEC16D98488}" dt="2024-10-03T19:30:56.904" v="447" actId="14100"/>
        <pc:sldMkLst>
          <pc:docMk/>
          <pc:sldMk cId="52457876" sldId="300"/>
        </pc:sldMkLst>
      </pc:sldChg>
      <pc:sldChg chg="addSp delSp modSp add mod">
        <pc:chgData name="Brandon Ferris" userId="b55f1905-c86b-4be5-8056-774347707062" providerId="ADAL" clId="{90EE6CE9-A285-4EBE-A2DB-2FEC16D98488}" dt="2024-10-03T19:34:48.603" v="498" actId="1036"/>
        <pc:sldMkLst>
          <pc:docMk/>
          <pc:sldMk cId="1552225692" sldId="301"/>
        </pc:sldMkLst>
      </pc:sldChg>
      <pc:sldChg chg="addSp delSp modSp add mod">
        <pc:chgData name="Brandon Ferris" userId="b55f1905-c86b-4be5-8056-774347707062" providerId="ADAL" clId="{90EE6CE9-A285-4EBE-A2DB-2FEC16D98488}" dt="2024-10-07T18:10:30.889" v="607" actId="20577"/>
        <pc:sldMkLst>
          <pc:docMk/>
          <pc:sldMk cId="41465563" sldId="302"/>
        </pc:sldMkLst>
      </pc:sldChg>
      <pc:sldChg chg="add del">
        <pc:chgData name="Brandon Ferris" userId="b55f1905-c86b-4be5-8056-774347707062" providerId="ADAL" clId="{90EE6CE9-A285-4EBE-A2DB-2FEC16D98488}" dt="2024-10-03T19:40:29.265" v="566" actId="47"/>
        <pc:sldMkLst>
          <pc:docMk/>
          <pc:sldMk cId="1424683470" sldId="303"/>
        </pc:sldMkLst>
      </pc:sldChg>
      <pc:sldChg chg="add del">
        <pc:chgData name="Brandon Ferris" userId="b55f1905-c86b-4be5-8056-774347707062" providerId="ADAL" clId="{90EE6CE9-A285-4EBE-A2DB-2FEC16D98488}" dt="2024-10-03T19:40:29.265" v="566" actId="47"/>
        <pc:sldMkLst>
          <pc:docMk/>
          <pc:sldMk cId="1580264200" sldId="304"/>
        </pc:sldMkLst>
      </pc:sldChg>
      <pc:sldChg chg="add del">
        <pc:chgData name="Brandon Ferris" userId="b55f1905-c86b-4be5-8056-774347707062" providerId="ADAL" clId="{90EE6CE9-A285-4EBE-A2DB-2FEC16D98488}" dt="2024-10-03T19:40:29.265" v="566" actId="47"/>
        <pc:sldMkLst>
          <pc:docMk/>
          <pc:sldMk cId="2461110389" sldId="30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26cb1dbb2a1_2_113: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5" name="Google Shape;165;g26cb1dbb2a1_2_1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a:extLst>
            <a:ext uri="{FF2B5EF4-FFF2-40B4-BE49-F238E27FC236}">
              <a16:creationId xmlns:a16="http://schemas.microsoft.com/office/drawing/2014/main" id="{AFE1E183-93AA-BE4A-81EC-EAEE11E6A2B5}"/>
            </a:ext>
          </a:extLst>
        </p:cNvPr>
        <p:cNvGrpSpPr/>
        <p:nvPr/>
      </p:nvGrpSpPr>
      <p:grpSpPr>
        <a:xfrm>
          <a:off x="0" y="0"/>
          <a:ext cx="0" cy="0"/>
          <a:chOff x="0" y="0"/>
          <a:chExt cx="0" cy="0"/>
        </a:xfrm>
      </p:grpSpPr>
      <p:sp>
        <p:nvSpPr>
          <p:cNvPr id="361" name="Google Shape;361;g26cb1dbb2a1_2_293:notes">
            <a:extLst>
              <a:ext uri="{FF2B5EF4-FFF2-40B4-BE49-F238E27FC236}">
                <a16:creationId xmlns:a16="http://schemas.microsoft.com/office/drawing/2014/main" id="{B6407CEE-C606-9970-023A-8A26672820EE}"/>
              </a:ext>
            </a:extLst>
          </p:cNvPr>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2" name="Google Shape;362;g26cb1dbb2a1_2_293:notes">
            <a:extLst>
              <a:ext uri="{FF2B5EF4-FFF2-40B4-BE49-F238E27FC236}">
                <a16:creationId xmlns:a16="http://schemas.microsoft.com/office/drawing/2014/main" id="{0C8685DC-5E21-C651-B18F-642DBAE54E90}"/>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222728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a:extLst>
            <a:ext uri="{FF2B5EF4-FFF2-40B4-BE49-F238E27FC236}">
              <a16:creationId xmlns:a16="http://schemas.microsoft.com/office/drawing/2014/main" id="{25305F70-D572-C61A-D049-5E52BB8B0577}"/>
            </a:ext>
          </a:extLst>
        </p:cNvPr>
        <p:cNvGrpSpPr/>
        <p:nvPr/>
      </p:nvGrpSpPr>
      <p:grpSpPr>
        <a:xfrm>
          <a:off x="0" y="0"/>
          <a:ext cx="0" cy="0"/>
          <a:chOff x="0" y="0"/>
          <a:chExt cx="0" cy="0"/>
        </a:xfrm>
      </p:grpSpPr>
      <p:sp>
        <p:nvSpPr>
          <p:cNvPr id="361" name="Google Shape;361;g26cb1dbb2a1_2_293:notes">
            <a:extLst>
              <a:ext uri="{FF2B5EF4-FFF2-40B4-BE49-F238E27FC236}">
                <a16:creationId xmlns:a16="http://schemas.microsoft.com/office/drawing/2014/main" id="{CD4331DD-871B-FB89-640F-B440DAA1BD34}"/>
              </a:ext>
            </a:extLst>
          </p:cNvPr>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2" name="Google Shape;362;g26cb1dbb2a1_2_293:notes">
            <a:extLst>
              <a:ext uri="{FF2B5EF4-FFF2-40B4-BE49-F238E27FC236}">
                <a16:creationId xmlns:a16="http://schemas.microsoft.com/office/drawing/2014/main" id="{A52D87CB-9EF8-B9EF-1B63-176CF3B2F0A6}"/>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503484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a:extLst>
            <a:ext uri="{FF2B5EF4-FFF2-40B4-BE49-F238E27FC236}">
              <a16:creationId xmlns:a16="http://schemas.microsoft.com/office/drawing/2014/main" id="{D4D84D39-1C00-3751-9A6E-53E046DCD000}"/>
            </a:ext>
          </a:extLst>
        </p:cNvPr>
        <p:cNvGrpSpPr/>
        <p:nvPr/>
      </p:nvGrpSpPr>
      <p:grpSpPr>
        <a:xfrm>
          <a:off x="0" y="0"/>
          <a:ext cx="0" cy="0"/>
          <a:chOff x="0" y="0"/>
          <a:chExt cx="0" cy="0"/>
        </a:xfrm>
      </p:grpSpPr>
      <p:sp>
        <p:nvSpPr>
          <p:cNvPr id="361" name="Google Shape;361;g26cb1dbb2a1_2_293:notes">
            <a:extLst>
              <a:ext uri="{FF2B5EF4-FFF2-40B4-BE49-F238E27FC236}">
                <a16:creationId xmlns:a16="http://schemas.microsoft.com/office/drawing/2014/main" id="{3CBEE02D-1808-F044-D0B6-79CA29E5204E}"/>
              </a:ext>
            </a:extLst>
          </p:cNvPr>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2" name="Google Shape;362;g26cb1dbb2a1_2_293:notes">
            <a:extLst>
              <a:ext uri="{FF2B5EF4-FFF2-40B4-BE49-F238E27FC236}">
                <a16:creationId xmlns:a16="http://schemas.microsoft.com/office/drawing/2014/main" id="{39EF33D2-E278-A452-2922-A1B437C4C607}"/>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739240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a:extLst>
            <a:ext uri="{FF2B5EF4-FFF2-40B4-BE49-F238E27FC236}">
              <a16:creationId xmlns:a16="http://schemas.microsoft.com/office/drawing/2014/main" id="{933C859B-0242-80D3-7BC1-50B7DA6F36CE}"/>
            </a:ext>
          </a:extLst>
        </p:cNvPr>
        <p:cNvGrpSpPr/>
        <p:nvPr/>
      </p:nvGrpSpPr>
      <p:grpSpPr>
        <a:xfrm>
          <a:off x="0" y="0"/>
          <a:ext cx="0" cy="0"/>
          <a:chOff x="0" y="0"/>
          <a:chExt cx="0" cy="0"/>
        </a:xfrm>
      </p:grpSpPr>
      <p:sp>
        <p:nvSpPr>
          <p:cNvPr id="361" name="Google Shape;361;g26cb1dbb2a1_2_293:notes">
            <a:extLst>
              <a:ext uri="{FF2B5EF4-FFF2-40B4-BE49-F238E27FC236}">
                <a16:creationId xmlns:a16="http://schemas.microsoft.com/office/drawing/2014/main" id="{F0B3B643-391A-2191-2CA5-FC788F9F7A8E}"/>
              </a:ext>
            </a:extLst>
          </p:cNvPr>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2" name="Google Shape;362;g26cb1dbb2a1_2_293:notes">
            <a:extLst>
              <a:ext uri="{FF2B5EF4-FFF2-40B4-BE49-F238E27FC236}">
                <a16:creationId xmlns:a16="http://schemas.microsoft.com/office/drawing/2014/main" id="{4EFF2AB9-8674-218C-A27C-0FAD0DCFEAEB}"/>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119964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a:extLst>
            <a:ext uri="{FF2B5EF4-FFF2-40B4-BE49-F238E27FC236}">
              <a16:creationId xmlns:a16="http://schemas.microsoft.com/office/drawing/2014/main" id="{C975C03B-511C-6ED7-9723-E78952B9CED4}"/>
            </a:ext>
          </a:extLst>
        </p:cNvPr>
        <p:cNvGrpSpPr/>
        <p:nvPr/>
      </p:nvGrpSpPr>
      <p:grpSpPr>
        <a:xfrm>
          <a:off x="0" y="0"/>
          <a:ext cx="0" cy="0"/>
          <a:chOff x="0" y="0"/>
          <a:chExt cx="0" cy="0"/>
        </a:xfrm>
      </p:grpSpPr>
      <p:sp>
        <p:nvSpPr>
          <p:cNvPr id="361" name="Google Shape;361;g26cb1dbb2a1_2_293:notes">
            <a:extLst>
              <a:ext uri="{FF2B5EF4-FFF2-40B4-BE49-F238E27FC236}">
                <a16:creationId xmlns:a16="http://schemas.microsoft.com/office/drawing/2014/main" id="{99FD94B1-3362-EB31-6E6F-A9B1AAC9BF35}"/>
              </a:ext>
            </a:extLst>
          </p:cNvPr>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2" name="Google Shape;362;g26cb1dbb2a1_2_293:notes">
            <a:extLst>
              <a:ext uri="{FF2B5EF4-FFF2-40B4-BE49-F238E27FC236}">
                <a16:creationId xmlns:a16="http://schemas.microsoft.com/office/drawing/2014/main" id="{34A97D2E-3FDD-9AA5-A73A-AB5998F70329}"/>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173541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a:extLst>
            <a:ext uri="{FF2B5EF4-FFF2-40B4-BE49-F238E27FC236}">
              <a16:creationId xmlns:a16="http://schemas.microsoft.com/office/drawing/2014/main" id="{EA81429A-81D0-36BD-BB9B-444CAB752392}"/>
            </a:ext>
          </a:extLst>
        </p:cNvPr>
        <p:cNvGrpSpPr/>
        <p:nvPr/>
      </p:nvGrpSpPr>
      <p:grpSpPr>
        <a:xfrm>
          <a:off x="0" y="0"/>
          <a:ext cx="0" cy="0"/>
          <a:chOff x="0" y="0"/>
          <a:chExt cx="0" cy="0"/>
        </a:xfrm>
      </p:grpSpPr>
      <p:sp>
        <p:nvSpPr>
          <p:cNvPr id="361" name="Google Shape;361;g26cb1dbb2a1_2_293:notes">
            <a:extLst>
              <a:ext uri="{FF2B5EF4-FFF2-40B4-BE49-F238E27FC236}">
                <a16:creationId xmlns:a16="http://schemas.microsoft.com/office/drawing/2014/main" id="{00C5915A-D50C-DE57-A384-E2D51CC31E1E}"/>
              </a:ext>
            </a:extLst>
          </p:cNvPr>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2" name="Google Shape;362;g26cb1dbb2a1_2_293:notes">
            <a:extLst>
              <a:ext uri="{FF2B5EF4-FFF2-40B4-BE49-F238E27FC236}">
                <a16:creationId xmlns:a16="http://schemas.microsoft.com/office/drawing/2014/main" id="{8245D1A9-FA4A-8748-BE1F-CB9AE3B43752}"/>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339885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a:extLst>
            <a:ext uri="{FF2B5EF4-FFF2-40B4-BE49-F238E27FC236}">
              <a16:creationId xmlns:a16="http://schemas.microsoft.com/office/drawing/2014/main" id="{38E97F9C-6484-6653-ACF3-1D3D8130BFDC}"/>
            </a:ext>
          </a:extLst>
        </p:cNvPr>
        <p:cNvGrpSpPr/>
        <p:nvPr/>
      </p:nvGrpSpPr>
      <p:grpSpPr>
        <a:xfrm>
          <a:off x="0" y="0"/>
          <a:ext cx="0" cy="0"/>
          <a:chOff x="0" y="0"/>
          <a:chExt cx="0" cy="0"/>
        </a:xfrm>
      </p:grpSpPr>
      <p:sp>
        <p:nvSpPr>
          <p:cNvPr id="361" name="Google Shape;361;g26cb1dbb2a1_2_293:notes">
            <a:extLst>
              <a:ext uri="{FF2B5EF4-FFF2-40B4-BE49-F238E27FC236}">
                <a16:creationId xmlns:a16="http://schemas.microsoft.com/office/drawing/2014/main" id="{FA3A68A8-3B6F-4ED4-28EB-7D10B7527321}"/>
              </a:ext>
            </a:extLst>
          </p:cNvPr>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2" name="Google Shape;362;g26cb1dbb2a1_2_293:notes">
            <a:extLst>
              <a:ext uri="{FF2B5EF4-FFF2-40B4-BE49-F238E27FC236}">
                <a16:creationId xmlns:a16="http://schemas.microsoft.com/office/drawing/2014/main" id="{52886440-52DB-C212-B711-E273A3C8D6F1}"/>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590281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6"/>
        <p:cNvGrpSpPr/>
        <p:nvPr/>
      </p:nvGrpSpPr>
      <p:grpSpPr>
        <a:xfrm>
          <a:off x="0" y="0"/>
          <a:ext cx="0" cy="0"/>
          <a:chOff x="0" y="0"/>
          <a:chExt cx="0" cy="0"/>
        </a:xfrm>
      </p:grpSpPr>
      <p:sp>
        <p:nvSpPr>
          <p:cNvPr id="57" name="Google Shape;57;p14"/>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dk2"/>
              </a:buClr>
              <a:buSzPts val="4500"/>
              <a:buFont typeface="Montserrat ExtraBold"/>
              <a:buNone/>
              <a:defRPr sz="4500">
                <a:solidFill>
                  <a:schemeClr val="dk2"/>
                </a:solidFill>
                <a:latin typeface="Montserrat ExtraBold"/>
                <a:ea typeface="Montserrat ExtraBold"/>
                <a:cs typeface="Montserrat ExtraBold"/>
                <a:sym typeface="Montserrat ExtraBold"/>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58" name="Google Shape;58;p14"/>
          <p:cNvSpPr txBox="1">
            <a:spLocks noGrp="1"/>
          </p:cNvSpPr>
          <p:nvPr>
            <p:ph type="subTitle" idx="1"/>
          </p:nvPr>
        </p:nvSpPr>
        <p:spPr>
          <a:xfrm>
            <a:off x="1143000" y="2701528"/>
            <a:ext cx="6858000" cy="1241821"/>
          </a:xfrm>
          <a:prstGeom prst="rect">
            <a:avLst/>
          </a:prstGeom>
          <a:noFill/>
          <a:ln>
            <a:noFill/>
          </a:ln>
        </p:spPr>
        <p:txBody>
          <a:bodyPr spcFirstLastPara="1" wrap="square" lIns="68575" tIns="34275" rIns="68575" bIns="34275" anchor="t" anchorCtr="0">
            <a:noAutofit/>
          </a:bodyPr>
          <a:lstStyle>
            <a:lvl1pPr lvl="0" algn="ctr">
              <a:lnSpc>
                <a:spcPct val="90000"/>
              </a:lnSpc>
              <a:spcBef>
                <a:spcPts val="800"/>
              </a:spcBef>
              <a:spcAft>
                <a:spcPts val="0"/>
              </a:spcAft>
              <a:buClr>
                <a:schemeClr val="dk2"/>
              </a:buClr>
              <a:buSzPts val="1800"/>
              <a:buNone/>
              <a:defRPr sz="1800">
                <a:solidFill>
                  <a:schemeClr val="dk2"/>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59" name="Google Shape;59;p14"/>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0" name="Google Shape;60;p14"/>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1" name="Google Shape;61;p14"/>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81"/>
        <p:cNvGrpSpPr/>
        <p:nvPr/>
      </p:nvGrpSpPr>
      <p:grpSpPr>
        <a:xfrm>
          <a:off x="0" y="0"/>
          <a:ext cx="0" cy="0"/>
          <a:chOff x="0" y="0"/>
          <a:chExt cx="0" cy="0"/>
        </a:xfrm>
      </p:grpSpPr>
      <p:sp>
        <p:nvSpPr>
          <p:cNvPr id="82" name="Google Shape;82;p17"/>
          <p:cNvSpPr/>
          <p:nvPr/>
        </p:nvSpPr>
        <p:spPr>
          <a:xfrm>
            <a:off x="0" y="4549141"/>
            <a:ext cx="9144000" cy="59436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Montserrat"/>
              <a:ea typeface="Montserrat"/>
              <a:cs typeface="Montserrat"/>
              <a:sym typeface="Montserrat"/>
            </a:endParaRPr>
          </a:p>
        </p:txBody>
      </p:sp>
      <p:sp>
        <p:nvSpPr>
          <p:cNvPr id="83" name="Google Shape;83;p17"/>
          <p:cNvSpPr txBox="1">
            <a:spLocks noGrp="1"/>
          </p:cNvSpPr>
          <p:nvPr>
            <p:ph type="title"/>
          </p:nvPr>
        </p:nvSpPr>
        <p:spPr>
          <a:xfrm>
            <a:off x="628650" y="583881"/>
            <a:ext cx="7886700" cy="533400"/>
          </a:xfrm>
          <a:prstGeom prst="rect">
            <a:avLst/>
          </a:prstGeom>
          <a:noFill/>
          <a:ln>
            <a:noFill/>
          </a:ln>
        </p:spPr>
        <p:txBody>
          <a:bodyPr spcFirstLastPara="1" wrap="square" lIns="68575" tIns="34275" rIns="68575" bIns="34275" anchor="t" anchorCtr="0">
            <a:noAutofit/>
          </a:bodyPr>
          <a:lstStyle>
            <a:lvl1pPr lvl="0" algn="l">
              <a:lnSpc>
                <a:spcPct val="90000"/>
              </a:lnSpc>
              <a:spcBef>
                <a:spcPts val="0"/>
              </a:spcBef>
              <a:spcAft>
                <a:spcPts val="0"/>
              </a:spcAft>
              <a:buClr>
                <a:schemeClr val="dk2"/>
              </a:buClr>
              <a:buSzPts val="3800"/>
              <a:buFont typeface="Montserrat ExtraBold"/>
              <a:buNone/>
              <a:defRPr sz="3800">
                <a:solidFill>
                  <a:schemeClr val="dk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4" name="Google Shape;84;p17"/>
          <p:cNvSpPr txBox="1">
            <a:spLocks noGrp="1"/>
          </p:cNvSpPr>
          <p:nvPr>
            <p:ph type="body" idx="1"/>
          </p:nvPr>
        </p:nvSpPr>
        <p:spPr>
          <a:xfrm>
            <a:off x="628650" y="1335403"/>
            <a:ext cx="7886700" cy="2931797"/>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chemeClr val="dk2"/>
              </a:buClr>
              <a:buSzPts val="1800"/>
              <a:buNone/>
              <a:defRPr sz="1800">
                <a:solidFill>
                  <a:schemeClr val="dk2"/>
                </a:solidFill>
                <a:latin typeface="Montserrat Light"/>
                <a:ea typeface="Montserrat Light"/>
                <a:cs typeface="Montserrat Light"/>
                <a:sym typeface="Montserrat Light"/>
              </a:defRPr>
            </a:lvl1pPr>
            <a:lvl2pPr marL="914400" lvl="1" indent="-228600" algn="l">
              <a:lnSpc>
                <a:spcPct val="90000"/>
              </a:lnSpc>
              <a:spcBef>
                <a:spcPts val="400"/>
              </a:spcBef>
              <a:spcAft>
                <a:spcPts val="0"/>
              </a:spcAft>
              <a:buClr>
                <a:schemeClr val="dk2"/>
              </a:buClr>
              <a:buSzPts val="1500"/>
              <a:buNone/>
              <a:defRPr sz="1500">
                <a:solidFill>
                  <a:schemeClr val="dk2"/>
                </a:solidFill>
                <a:latin typeface="Montserrat Light"/>
                <a:ea typeface="Montserrat Light"/>
                <a:cs typeface="Montserrat Light"/>
                <a:sym typeface="Montserrat Light"/>
              </a:defRPr>
            </a:lvl2pPr>
            <a:lvl3pPr marL="1371600" lvl="2" indent="-228600" algn="l">
              <a:lnSpc>
                <a:spcPct val="90000"/>
              </a:lnSpc>
              <a:spcBef>
                <a:spcPts val="400"/>
              </a:spcBef>
              <a:spcAft>
                <a:spcPts val="0"/>
              </a:spcAft>
              <a:buClr>
                <a:schemeClr val="dk2"/>
              </a:buClr>
              <a:buSzPts val="1400"/>
              <a:buNone/>
              <a:defRPr sz="1400">
                <a:solidFill>
                  <a:schemeClr val="dk2"/>
                </a:solidFill>
                <a:latin typeface="Montserrat Light"/>
                <a:ea typeface="Montserrat Light"/>
                <a:cs typeface="Montserrat Light"/>
                <a:sym typeface="Montserrat Light"/>
              </a:defRPr>
            </a:lvl3pPr>
            <a:lvl4pPr marL="1828800" lvl="3" indent="-228600" algn="l">
              <a:lnSpc>
                <a:spcPct val="90000"/>
              </a:lnSpc>
              <a:spcBef>
                <a:spcPts val="400"/>
              </a:spcBef>
              <a:spcAft>
                <a:spcPts val="0"/>
              </a:spcAft>
              <a:buClr>
                <a:schemeClr val="dk2"/>
              </a:buClr>
              <a:buSzPts val="1200"/>
              <a:buNone/>
              <a:defRPr sz="1200">
                <a:solidFill>
                  <a:schemeClr val="dk2"/>
                </a:solidFill>
                <a:latin typeface="Montserrat Light"/>
                <a:ea typeface="Montserrat Light"/>
                <a:cs typeface="Montserrat Light"/>
                <a:sym typeface="Montserrat Light"/>
              </a:defRPr>
            </a:lvl4pPr>
            <a:lvl5pPr marL="2286000" lvl="4" indent="-228600" algn="l">
              <a:lnSpc>
                <a:spcPct val="90000"/>
              </a:lnSpc>
              <a:spcBef>
                <a:spcPts val="400"/>
              </a:spcBef>
              <a:spcAft>
                <a:spcPts val="0"/>
              </a:spcAft>
              <a:buClr>
                <a:schemeClr val="dk2"/>
              </a:buClr>
              <a:buSzPts val="1200"/>
              <a:buNone/>
              <a:defRPr sz="1200">
                <a:solidFill>
                  <a:schemeClr val="dk2"/>
                </a:solidFill>
                <a:latin typeface="Montserrat Light"/>
                <a:ea typeface="Montserrat Light"/>
                <a:cs typeface="Montserrat Light"/>
                <a:sym typeface="Montserrat Light"/>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5" name="Google Shape;85;p17"/>
          <p:cNvSpPr txBox="1">
            <a:spLocks noGrp="1"/>
          </p:cNvSpPr>
          <p:nvPr>
            <p:ph type="sldNum" idx="12"/>
          </p:nvPr>
        </p:nvSpPr>
        <p:spPr>
          <a:xfrm>
            <a:off x="6457950" y="4709399"/>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900" b="0" i="0" u="none" strike="noStrike" cap="none">
                <a:solidFill>
                  <a:schemeClr val="accent6"/>
                </a:solidFill>
                <a:latin typeface="Montserrat ExtraBold"/>
                <a:ea typeface="Montserrat ExtraBold"/>
                <a:cs typeface="Montserrat ExtraBold"/>
                <a:sym typeface="Montserrat ExtraBold"/>
              </a:defRPr>
            </a:lvl1pPr>
            <a:lvl2pPr marL="0" lvl="1" indent="0" algn="r">
              <a:spcBef>
                <a:spcPts val="0"/>
              </a:spcBef>
              <a:buNone/>
              <a:defRPr sz="900" b="0" i="0" u="none" strike="noStrike" cap="none">
                <a:solidFill>
                  <a:schemeClr val="accent6"/>
                </a:solidFill>
                <a:latin typeface="Montserrat ExtraBold"/>
                <a:ea typeface="Montserrat ExtraBold"/>
                <a:cs typeface="Montserrat ExtraBold"/>
                <a:sym typeface="Montserrat ExtraBold"/>
              </a:defRPr>
            </a:lvl2pPr>
            <a:lvl3pPr marL="0" lvl="2" indent="0" algn="r">
              <a:spcBef>
                <a:spcPts val="0"/>
              </a:spcBef>
              <a:buNone/>
              <a:defRPr sz="900" b="0" i="0" u="none" strike="noStrike" cap="none">
                <a:solidFill>
                  <a:schemeClr val="accent6"/>
                </a:solidFill>
                <a:latin typeface="Montserrat ExtraBold"/>
                <a:ea typeface="Montserrat ExtraBold"/>
                <a:cs typeface="Montserrat ExtraBold"/>
                <a:sym typeface="Montserrat ExtraBold"/>
              </a:defRPr>
            </a:lvl3pPr>
            <a:lvl4pPr marL="0" lvl="3" indent="0" algn="r">
              <a:spcBef>
                <a:spcPts val="0"/>
              </a:spcBef>
              <a:buNone/>
              <a:defRPr sz="900" b="0" i="0" u="none" strike="noStrike" cap="none">
                <a:solidFill>
                  <a:schemeClr val="accent6"/>
                </a:solidFill>
                <a:latin typeface="Montserrat ExtraBold"/>
                <a:ea typeface="Montserrat ExtraBold"/>
                <a:cs typeface="Montserrat ExtraBold"/>
                <a:sym typeface="Montserrat ExtraBold"/>
              </a:defRPr>
            </a:lvl4pPr>
            <a:lvl5pPr marL="0" lvl="4" indent="0" algn="r">
              <a:spcBef>
                <a:spcPts val="0"/>
              </a:spcBef>
              <a:buNone/>
              <a:defRPr sz="900" b="0" i="0" u="none" strike="noStrike" cap="none">
                <a:solidFill>
                  <a:schemeClr val="accent6"/>
                </a:solidFill>
                <a:latin typeface="Montserrat ExtraBold"/>
                <a:ea typeface="Montserrat ExtraBold"/>
                <a:cs typeface="Montserrat ExtraBold"/>
                <a:sym typeface="Montserrat ExtraBold"/>
              </a:defRPr>
            </a:lvl5pPr>
            <a:lvl6pPr marL="0" lvl="5" indent="0" algn="r">
              <a:spcBef>
                <a:spcPts val="0"/>
              </a:spcBef>
              <a:buNone/>
              <a:defRPr sz="900" b="0" i="0" u="none" strike="noStrike" cap="none">
                <a:solidFill>
                  <a:schemeClr val="accent6"/>
                </a:solidFill>
                <a:latin typeface="Montserrat ExtraBold"/>
                <a:ea typeface="Montserrat ExtraBold"/>
                <a:cs typeface="Montserrat ExtraBold"/>
                <a:sym typeface="Montserrat ExtraBold"/>
              </a:defRPr>
            </a:lvl6pPr>
            <a:lvl7pPr marL="0" lvl="6" indent="0" algn="r">
              <a:spcBef>
                <a:spcPts val="0"/>
              </a:spcBef>
              <a:buNone/>
              <a:defRPr sz="900" b="0" i="0" u="none" strike="noStrike" cap="none">
                <a:solidFill>
                  <a:schemeClr val="accent6"/>
                </a:solidFill>
                <a:latin typeface="Montserrat ExtraBold"/>
                <a:ea typeface="Montserrat ExtraBold"/>
                <a:cs typeface="Montserrat ExtraBold"/>
                <a:sym typeface="Montserrat ExtraBold"/>
              </a:defRPr>
            </a:lvl7pPr>
            <a:lvl8pPr marL="0" lvl="7" indent="0" algn="r">
              <a:spcBef>
                <a:spcPts val="0"/>
              </a:spcBef>
              <a:buNone/>
              <a:defRPr sz="900" b="0" i="0" u="none" strike="noStrike" cap="none">
                <a:solidFill>
                  <a:schemeClr val="accent6"/>
                </a:solidFill>
                <a:latin typeface="Montserrat ExtraBold"/>
                <a:ea typeface="Montserrat ExtraBold"/>
                <a:cs typeface="Montserrat ExtraBold"/>
                <a:sym typeface="Montserrat ExtraBold"/>
              </a:defRPr>
            </a:lvl8pPr>
            <a:lvl9pPr marL="0" lvl="8" indent="0" algn="r">
              <a:spcBef>
                <a:spcPts val="0"/>
              </a:spcBef>
              <a:buNone/>
              <a:defRPr sz="900" b="0" i="0" u="none" strike="noStrike" cap="none">
                <a:solidFill>
                  <a:schemeClr val="accent6"/>
                </a:solidFill>
                <a:latin typeface="Montserrat ExtraBold"/>
                <a:ea typeface="Montserrat ExtraBold"/>
                <a:cs typeface="Montserrat ExtraBold"/>
                <a:sym typeface="Montserrat ExtraBold"/>
              </a:defRPr>
            </a:lvl9pPr>
          </a:lstStyle>
          <a:p>
            <a:pPr marL="0" lvl="0" indent="0" algn="r" rtl="0">
              <a:spcBef>
                <a:spcPts val="0"/>
              </a:spcBef>
              <a:spcAft>
                <a:spcPts val="0"/>
              </a:spcAft>
              <a:buNone/>
            </a:pPr>
            <a:r>
              <a:rPr lang="en"/>
              <a:t>Staying Independent</a:t>
            </a:r>
            <a:endParaRPr>
              <a:solidFill>
                <a:srgbClr val="757575"/>
              </a:solidFill>
              <a:latin typeface="Montserrat"/>
              <a:ea typeface="Montserrat"/>
              <a:cs typeface="Montserrat"/>
              <a:sym typeface="Montserrat"/>
            </a:endParaRPr>
          </a:p>
        </p:txBody>
      </p:sp>
      <p:pic>
        <p:nvPicPr>
          <p:cNvPr id="86" name="Google Shape;86;p17" descr="A yellow and green logo&#10;&#10;Description automatically generated"/>
          <p:cNvPicPr preferRelativeResize="0"/>
          <p:nvPr/>
        </p:nvPicPr>
        <p:blipFill rotWithShape="1">
          <a:blip r:embed="rId2">
            <a:alphaModFix/>
          </a:blip>
          <a:srcRect/>
          <a:stretch/>
        </p:blipFill>
        <p:spPr>
          <a:xfrm>
            <a:off x="628650" y="4696123"/>
            <a:ext cx="749540" cy="307360"/>
          </a:xfrm>
          <a:prstGeom prst="rect">
            <a:avLst/>
          </a:prstGeom>
          <a:noFill/>
          <a:ln>
            <a:noFill/>
          </a:ln>
        </p:spPr>
      </p:pic>
      <p:sp>
        <p:nvSpPr>
          <p:cNvPr id="87" name="Google Shape;87;p17"/>
          <p:cNvSpPr/>
          <p:nvPr/>
        </p:nvSpPr>
        <p:spPr>
          <a:xfrm>
            <a:off x="0" y="0"/>
            <a:ext cx="9144000" cy="140018"/>
          </a:xfrm>
          <a:prstGeom prst="rect">
            <a:avLst/>
          </a:prstGeom>
          <a:solidFill>
            <a:schemeClr val="dk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Montserrat"/>
              <a:ea typeface="Montserrat"/>
              <a:cs typeface="Montserrat"/>
              <a:sym typeface="Montserrat"/>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6"/>
        <p:cNvGrpSpPr/>
        <p:nvPr/>
      </p:nvGrpSpPr>
      <p:grpSpPr>
        <a:xfrm>
          <a:off x="0" y="0"/>
          <a:ext cx="0" cy="0"/>
          <a:chOff x="0" y="0"/>
          <a:chExt cx="0" cy="0"/>
        </a:xfrm>
      </p:grpSpPr>
      <p:sp>
        <p:nvSpPr>
          <p:cNvPr id="107" name="Google Shape;107;p20"/>
          <p:cNvSpPr txBox="1">
            <a:spLocks noGrp="1"/>
          </p:cNvSpPr>
          <p:nvPr>
            <p:ph type="title"/>
          </p:nvPr>
        </p:nvSpPr>
        <p:spPr>
          <a:xfrm>
            <a:off x="623888" y="1282304"/>
            <a:ext cx="7886700" cy="2139553"/>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dk1"/>
              </a:buClr>
              <a:buSzPts val="4500"/>
              <a:buFont typeface="Montserrat ExtraBold"/>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08" name="Google Shape;108;p20"/>
          <p:cNvSpPr txBox="1">
            <a:spLocks noGrp="1"/>
          </p:cNvSpPr>
          <p:nvPr>
            <p:ph type="body" idx="1"/>
          </p:nvPr>
        </p:nvSpPr>
        <p:spPr>
          <a:xfrm>
            <a:off x="623888" y="3442097"/>
            <a:ext cx="7886700" cy="1125140"/>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rgbClr val="757575"/>
              </a:buClr>
              <a:buSzPts val="1800"/>
              <a:buNone/>
              <a:defRPr sz="1800">
                <a:solidFill>
                  <a:srgbClr val="757575"/>
                </a:solidFill>
              </a:defRPr>
            </a:lvl1pPr>
            <a:lvl2pPr marL="914400" lvl="1" indent="-228600" algn="l">
              <a:lnSpc>
                <a:spcPct val="90000"/>
              </a:lnSpc>
              <a:spcBef>
                <a:spcPts val="400"/>
              </a:spcBef>
              <a:spcAft>
                <a:spcPts val="0"/>
              </a:spcAft>
              <a:buClr>
                <a:srgbClr val="757575"/>
              </a:buClr>
              <a:buSzPts val="1500"/>
              <a:buNone/>
              <a:defRPr sz="1500">
                <a:solidFill>
                  <a:srgbClr val="757575"/>
                </a:solidFill>
              </a:defRPr>
            </a:lvl2pPr>
            <a:lvl3pPr marL="1371600" lvl="2" indent="-228600" algn="l">
              <a:lnSpc>
                <a:spcPct val="90000"/>
              </a:lnSpc>
              <a:spcBef>
                <a:spcPts val="400"/>
              </a:spcBef>
              <a:spcAft>
                <a:spcPts val="0"/>
              </a:spcAft>
              <a:buClr>
                <a:srgbClr val="757575"/>
              </a:buClr>
              <a:buSzPts val="1400"/>
              <a:buNone/>
              <a:defRPr sz="1400">
                <a:solidFill>
                  <a:srgbClr val="757575"/>
                </a:solidFill>
              </a:defRPr>
            </a:lvl3pPr>
            <a:lvl4pPr marL="1828800" lvl="3" indent="-228600" algn="l">
              <a:lnSpc>
                <a:spcPct val="90000"/>
              </a:lnSpc>
              <a:spcBef>
                <a:spcPts val="400"/>
              </a:spcBef>
              <a:spcAft>
                <a:spcPts val="0"/>
              </a:spcAft>
              <a:buClr>
                <a:srgbClr val="757575"/>
              </a:buClr>
              <a:buSzPts val="1200"/>
              <a:buNone/>
              <a:defRPr sz="1200">
                <a:solidFill>
                  <a:srgbClr val="757575"/>
                </a:solidFill>
              </a:defRPr>
            </a:lvl4pPr>
            <a:lvl5pPr marL="2286000" lvl="4" indent="-228600" algn="l">
              <a:lnSpc>
                <a:spcPct val="90000"/>
              </a:lnSpc>
              <a:spcBef>
                <a:spcPts val="400"/>
              </a:spcBef>
              <a:spcAft>
                <a:spcPts val="0"/>
              </a:spcAft>
              <a:buClr>
                <a:srgbClr val="757575"/>
              </a:buClr>
              <a:buSzPts val="1200"/>
              <a:buNone/>
              <a:defRPr sz="1200">
                <a:solidFill>
                  <a:srgbClr val="757575"/>
                </a:solidFill>
              </a:defRPr>
            </a:lvl5pPr>
            <a:lvl6pPr marL="2743200" lvl="5" indent="-228600" algn="l">
              <a:lnSpc>
                <a:spcPct val="90000"/>
              </a:lnSpc>
              <a:spcBef>
                <a:spcPts val="400"/>
              </a:spcBef>
              <a:spcAft>
                <a:spcPts val="0"/>
              </a:spcAft>
              <a:buClr>
                <a:srgbClr val="757575"/>
              </a:buClr>
              <a:buSzPts val="1200"/>
              <a:buNone/>
              <a:defRPr sz="1200">
                <a:solidFill>
                  <a:srgbClr val="757575"/>
                </a:solidFill>
              </a:defRPr>
            </a:lvl6pPr>
            <a:lvl7pPr marL="3200400" lvl="6" indent="-228600" algn="l">
              <a:lnSpc>
                <a:spcPct val="90000"/>
              </a:lnSpc>
              <a:spcBef>
                <a:spcPts val="400"/>
              </a:spcBef>
              <a:spcAft>
                <a:spcPts val="0"/>
              </a:spcAft>
              <a:buClr>
                <a:srgbClr val="757575"/>
              </a:buClr>
              <a:buSzPts val="1200"/>
              <a:buNone/>
              <a:defRPr sz="1200">
                <a:solidFill>
                  <a:srgbClr val="757575"/>
                </a:solidFill>
              </a:defRPr>
            </a:lvl7pPr>
            <a:lvl8pPr marL="3657600" lvl="7" indent="-228600" algn="l">
              <a:lnSpc>
                <a:spcPct val="90000"/>
              </a:lnSpc>
              <a:spcBef>
                <a:spcPts val="400"/>
              </a:spcBef>
              <a:spcAft>
                <a:spcPts val="0"/>
              </a:spcAft>
              <a:buClr>
                <a:srgbClr val="757575"/>
              </a:buClr>
              <a:buSzPts val="1200"/>
              <a:buNone/>
              <a:defRPr sz="1200">
                <a:solidFill>
                  <a:srgbClr val="757575"/>
                </a:solidFill>
              </a:defRPr>
            </a:lvl8pPr>
            <a:lvl9pPr marL="4114800" lvl="8" indent="-228600" algn="l">
              <a:lnSpc>
                <a:spcPct val="90000"/>
              </a:lnSpc>
              <a:spcBef>
                <a:spcPts val="400"/>
              </a:spcBef>
              <a:spcAft>
                <a:spcPts val="0"/>
              </a:spcAft>
              <a:buClr>
                <a:srgbClr val="757575"/>
              </a:buClr>
              <a:buSzPts val="1200"/>
              <a:buNone/>
              <a:defRPr sz="1200">
                <a:solidFill>
                  <a:srgbClr val="757575"/>
                </a:solidFill>
              </a:defRPr>
            </a:lvl9pPr>
          </a:lstStyle>
          <a:p>
            <a:endParaRPr/>
          </a:p>
        </p:txBody>
      </p:sp>
      <p:sp>
        <p:nvSpPr>
          <p:cNvPr id="109" name="Google Shape;109;p20"/>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0" name="Google Shape;110;p20"/>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1" name="Google Shape;111;p20"/>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12"/>
        <p:cNvGrpSpPr/>
        <p:nvPr/>
      </p:nvGrpSpPr>
      <p:grpSpPr>
        <a:xfrm>
          <a:off x="0" y="0"/>
          <a:ext cx="0" cy="0"/>
          <a:chOff x="0" y="0"/>
          <a:chExt cx="0" cy="0"/>
        </a:xfrm>
      </p:grpSpPr>
      <p:sp>
        <p:nvSpPr>
          <p:cNvPr id="113" name="Google Shape;113;p21"/>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14" name="Google Shape;114;p21"/>
          <p:cNvSpPr txBox="1">
            <a:spLocks noGrp="1"/>
          </p:cNvSpPr>
          <p:nvPr>
            <p:ph type="body" idx="1"/>
          </p:nvPr>
        </p:nvSpPr>
        <p:spPr>
          <a:xfrm>
            <a:off x="628650" y="1369219"/>
            <a:ext cx="3886200" cy="3263504"/>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15" name="Google Shape;115;p21"/>
          <p:cNvSpPr txBox="1">
            <a:spLocks noGrp="1"/>
          </p:cNvSpPr>
          <p:nvPr>
            <p:ph type="body" idx="2"/>
          </p:nvPr>
        </p:nvSpPr>
        <p:spPr>
          <a:xfrm>
            <a:off x="4629150" y="1369219"/>
            <a:ext cx="3886200" cy="3263504"/>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16" name="Google Shape;116;p21"/>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7" name="Google Shape;117;p21"/>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8" name="Google Shape;118;p21"/>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9"/>
        <p:cNvGrpSpPr/>
        <p:nvPr/>
      </p:nvGrpSpPr>
      <p:grpSpPr>
        <a:xfrm>
          <a:off x="0" y="0"/>
          <a:ext cx="0" cy="0"/>
          <a:chOff x="0" y="0"/>
          <a:chExt cx="0" cy="0"/>
        </a:xfrm>
      </p:grpSpPr>
      <p:sp>
        <p:nvSpPr>
          <p:cNvPr id="120" name="Google Shape;120;p22"/>
          <p:cNvSpPr txBox="1">
            <a:spLocks noGrp="1"/>
          </p:cNvSpPr>
          <p:nvPr>
            <p:ph type="title"/>
          </p:nvPr>
        </p:nvSpPr>
        <p:spPr>
          <a:xfrm>
            <a:off x="629841" y="273844"/>
            <a:ext cx="7886700" cy="994172"/>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21" name="Google Shape;121;p22"/>
          <p:cNvSpPr txBox="1">
            <a:spLocks noGrp="1"/>
          </p:cNvSpPr>
          <p:nvPr>
            <p:ph type="body" idx="1"/>
          </p:nvPr>
        </p:nvSpPr>
        <p:spPr>
          <a:xfrm>
            <a:off x="629841" y="1260872"/>
            <a:ext cx="3868340" cy="617934"/>
          </a:xfrm>
          <a:prstGeom prst="rect">
            <a:avLst/>
          </a:prstGeom>
          <a:noFill/>
          <a:ln>
            <a:noFill/>
          </a:ln>
        </p:spPr>
        <p:txBody>
          <a:bodyPr spcFirstLastPara="1" wrap="square" lIns="68575" tIns="34275" rIns="68575" bIns="34275" anchor="b" anchorCtr="0">
            <a:no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122" name="Google Shape;122;p22"/>
          <p:cNvSpPr txBox="1">
            <a:spLocks noGrp="1"/>
          </p:cNvSpPr>
          <p:nvPr>
            <p:ph type="body" idx="2"/>
          </p:nvPr>
        </p:nvSpPr>
        <p:spPr>
          <a:xfrm>
            <a:off x="629841" y="1878806"/>
            <a:ext cx="3868340" cy="2763441"/>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23" name="Google Shape;123;p22"/>
          <p:cNvSpPr txBox="1">
            <a:spLocks noGrp="1"/>
          </p:cNvSpPr>
          <p:nvPr>
            <p:ph type="body" idx="3"/>
          </p:nvPr>
        </p:nvSpPr>
        <p:spPr>
          <a:xfrm>
            <a:off x="4629150" y="1260872"/>
            <a:ext cx="3887391" cy="617934"/>
          </a:xfrm>
          <a:prstGeom prst="rect">
            <a:avLst/>
          </a:prstGeom>
          <a:noFill/>
          <a:ln>
            <a:noFill/>
          </a:ln>
        </p:spPr>
        <p:txBody>
          <a:bodyPr spcFirstLastPara="1" wrap="square" lIns="68575" tIns="34275" rIns="68575" bIns="34275" anchor="b" anchorCtr="0">
            <a:no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124" name="Google Shape;124;p22"/>
          <p:cNvSpPr txBox="1">
            <a:spLocks noGrp="1"/>
          </p:cNvSpPr>
          <p:nvPr>
            <p:ph type="body" idx="4"/>
          </p:nvPr>
        </p:nvSpPr>
        <p:spPr>
          <a:xfrm>
            <a:off x="4629150" y="1878806"/>
            <a:ext cx="3887391" cy="2763441"/>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25" name="Google Shape;125;p22"/>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26" name="Google Shape;126;p22"/>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27" name="Google Shape;127;p22"/>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8"/>
        <p:cNvGrpSpPr/>
        <p:nvPr/>
      </p:nvGrpSpPr>
      <p:grpSpPr>
        <a:xfrm>
          <a:off x="0" y="0"/>
          <a:ext cx="0" cy="0"/>
          <a:chOff x="0" y="0"/>
          <a:chExt cx="0" cy="0"/>
        </a:xfrm>
      </p:grpSpPr>
      <p:sp>
        <p:nvSpPr>
          <p:cNvPr id="129" name="Google Shape;129;p23"/>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30" name="Google Shape;130;p23"/>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31" name="Google Shape;131;p23"/>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32" name="Google Shape;132;p23"/>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3"/>
        <p:cNvGrpSpPr/>
        <p:nvPr/>
      </p:nvGrpSpPr>
      <p:grpSpPr>
        <a:xfrm>
          <a:off x="0" y="0"/>
          <a:ext cx="0" cy="0"/>
          <a:chOff x="0" y="0"/>
          <a:chExt cx="0" cy="0"/>
        </a:xfrm>
      </p:grpSpPr>
      <p:sp>
        <p:nvSpPr>
          <p:cNvPr id="134" name="Google Shape;134;p24"/>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35" name="Google Shape;135;p24"/>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36" name="Google Shape;136;p24"/>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7"/>
        <p:cNvGrpSpPr/>
        <p:nvPr/>
      </p:nvGrpSpPr>
      <p:grpSpPr>
        <a:xfrm>
          <a:off x="0" y="0"/>
          <a:ext cx="0" cy="0"/>
          <a:chOff x="0" y="0"/>
          <a:chExt cx="0" cy="0"/>
        </a:xfrm>
      </p:grpSpPr>
      <p:sp>
        <p:nvSpPr>
          <p:cNvPr id="138" name="Google Shape;138;p25"/>
          <p:cNvSpPr txBox="1">
            <a:spLocks noGrp="1"/>
          </p:cNvSpPr>
          <p:nvPr>
            <p:ph type="title"/>
          </p:nvPr>
        </p:nvSpPr>
        <p:spPr>
          <a:xfrm>
            <a:off x="629841" y="342900"/>
            <a:ext cx="2949178" cy="1200150"/>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dk1"/>
              </a:buClr>
              <a:buSzPts val="2400"/>
              <a:buFont typeface="Montserrat ExtraBold"/>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39" name="Google Shape;139;p25"/>
          <p:cNvSpPr txBox="1">
            <a:spLocks noGrp="1"/>
          </p:cNvSpPr>
          <p:nvPr>
            <p:ph type="body" idx="1"/>
          </p:nvPr>
        </p:nvSpPr>
        <p:spPr>
          <a:xfrm>
            <a:off x="3887391" y="740569"/>
            <a:ext cx="4629150" cy="3655219"/>
          </a:xfrm>
          <a:prstGeom prst="rect">
            <a:avLst/>
          </a:prstGeom>
          <a:noFill/>
          <a:ln>
            <a:noFill/>
          </a:ln>
        </p:spPr>
        <p:txBody>
          <a:bodyPr spcFirstLastPara="1" wrap="square" lIns="68575" tIns="34275" rIns="68575" bIns="34275" anchor="t" anchorCtr="0">
            <a:noAutofit/>
          </a:bodyPr>
          <a:lstStyle>
            <a:lvl1pPr marL="457200" lvl="0" indent="-381000" algn="l">
              <a:lnSpc>
                <a:spcPct val="90000"/>
              </a:lnSpc>
              <a:spcBef>
                <a:spcPts val="800"/>
              </a:spcBef>
              <a:spcAft>
                <a:spcPts val="0"/>
              </a:spcAft>
              <a:buClr>
                <a:schemeClr val="dk1"/>
              </a:buClr>
              <a:buSzPts val="2400"/>
              <a:buChar char="•"/>
              <a:defRPr sz="2400"/>
            </a:lvl1pPr>
            <a:lvl2pPr marL="914400" lvl="1" indent="-361950" algn="l">
              <a:lnSpc>
                <a:spcPct val="90000"/>
              </a:lnSpc>
              <a:spcBef>
                <a:spcPts val="400"/>
              </a:spcBef>
              <a:spcAft>
                <a:spcPts val="0"/>
              </a:spcAft>
              <a:buClr>
                <a:schemeClr val="dk1"/>
              </a:buClr>
              <a:buSzPts val="2100"/>
              <a:buChar char="•"/>
              <a:defRPr sz="2100"/>
            </a:lvl2pPr>
            <a:lvl3pPr marL="1371600" lvl="2" indent="-342900" algn="l">
              <a:lnSpc>
                <a:spcPct val="90000"/>
              </a:lnSpc>
              <a:spcBef>
                <a:spcPts val="400"/>
              </a:spcBef>
              <a:spcAft>
                <a:spcPts val="0"/>
              </a:spcAft>
              <a:buClr>
                <a:schemeClr val="dk1"/>
              </a:buClr>
              <a:buSzPts val="1800"/>
              <a:buChar char="•"/>
              <a:defRPr sz="1800"/>
            </a:lvl3pPr>
            <a:lvl4pPr marL="1828800" lvl="3" indent="-323850" algn="l">
              <a:lnSpc>
                <a:spcPct val="90000"/>
              </a:lnSpc>
              <a:spcBef>
                <a:spcPts val="400"/>
              </a:spcBef>
              <a:spcAft>
                <a:spcPts val="0"/>
              </a:spcAft>
              <a:buClr>
                <a:schemeClr val="dk1"/>
              </a:buClr>
              <a:buSzPts val="1500"/>
              <a:buChar char="•"/>
              <a:defRPr sz="1500"/>
            </a:lvl4pPr>
            <a:lvl5pPr marL="2286000" lvl="4" indent="-323850" algn="l">
              <a:lnSpc>
                <a:spcPct val="90000"/>
              </a:lnSpc>
              <a:spcBef>
                <a:spcPts val="400"/>
              </a:spcBef>
              <a:spcAft>
                <a:spcPts val="0"/>
              </a:spcAft>
              <a:buClr>
                <a:schemeClr val="dk1"/>
              </a:buClr>
              <a:buSzPts val="1500"/>
              <a:buChar char="•"/>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140" name="Google Shape;140;p25"/>
          <p:cNvSpPr txBox="1">
            <a:spLocks noGrp="1"/>
          </p:cNvSpPr>
          <p:nvPr>
            <p:ph type="body" idx="2"/>
          </p:nvPr>
        </p:nvSpPr>
        <p:spPr>
          <a:xfrm>
            <a:off x="629841" y="1543050"/>
            <a:ext cx="2949178" cy="2858691"/>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141" name="Google Shape;141;p25"/>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42" name="Google Shape;142;p25"/>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43" name="Google Shape;143;p25"/>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4"/>
        <p:cNvGrpSpPr/>
        <p:nvPr/>
      </p:nvGrpSpPr>
      <p:grpSpPr>
        <a:xfrm>
          <a:off x="0" y="0"/>
          <a:ext cx="0" cy="0"/>
          <a:chOff x="0" y="0"/>
          <a:chExt cx="0" cy="0"/>
        </a:xfrm>
      </p:grpSpPr>
      <p:sp>
        <p:nvSpPr>
          <p:cNvPr id="145" name="Google Shape;145;p26"/>
          <p:cNvSpPr txBox="1">
            <a:spLocks noGrp="1"/>
          </p:cNvSpPr>
          <p:nvPr>
            <p:ph type="title"/>
          </p:nvPr>
        </p:nvSpPr>
        <p:spPr>
          <a:xfrm>
            <a:off x="629841" y="342900"/>
            <a:ext cx="2949178" cy="1200150"/>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dk1"/>
              </a:buClr>
              <a:buSzPts val="2400"/>
              <a:buFont typeface="Montserrat ExtraBold"/>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46" name="Google Shape;146;p26"/>
          <p:cNvSpPr>
            <a:spLocks noGrp="1"/>
          </p:cNvSpPr>
          <p:nvPr>
            <p:ph type="pic" idx="2"/>
          </p:nvPr>
        </p:nvSpPr>
        <p:spPr>
          <a:xfrm>
            <a:off x="3887391" y="740569"/>
            <a:ext cx="4629150" cy="3655219"/>
          </a:xfrm>
          <a:prstGeom prst="rect">
            <a:avLst/>
          </a:prstGeom>
          <a:noFill/>
          <a:ln>
            <a:noFill/>
          </a:ln>
        </p:spPr>
      </p:sp>
      <p:sp>
        <p:nvSpPr>
          <p:cNvPr id="147" name="Google Shape;147;p26"/>
          <p:cNvSpPr txBox="1">
            <a:spLocks noGrp="1"/>
          </p:cNvSpPr>
          <p:nvPr>
            <p:ph type="body" idx="1"/>
          </p:nvPr>
        </p:nvSpPr>
        <p:spPr>
          <a:xfrm>
            <a:off x="629841" y="1543050"/>
            <a:ext cx="2949178" cy="2858691"/>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148" name="Google Shape;148;p26"/>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49" name="Google Shape;149;p26"/>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50" name="Google Shape;150;p26"/>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51"/>
        <p:cNvGrpSpPr/>
        <p:nvPr/>
      </p:nvGrpSpPr>
      <p:grpSpPr>
        <a:xfrm>
          <a:off x="0" y="0"/>
          <a:ext cx="0" cy="0"/>
          <a:chOff x="0" y="0"/>
          <a:chExt cx="0" cy="0"/>
        </a:xfrm>
      </p:grpSpPr>
      <p:sp>
        <p:nvSpPr>
          <p:cNvPr id="152" name="Google Shape;152;p27"/>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53" name="Google Shape;153;p27"/>
          <p:cNvSpPr txBox="1">
            <a:spLocks noGrp="1"/>
          </p:cNvSpPr>
          <p:nvPr>
            <p:ph type="body" idx="1"/>
          </p:nvPr>
        </p:nvSpPr>
        <p:spPr>
          <a:xfrm rot="5400000">
            <a:off x="2940248" y="-942379"/>
            <a:ext cx="3263504" cy="78867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54" name="Google Shape;154;p27"/>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55" name="Google Shape;155;p27"/>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56" name="Google Shape;156;p27"/>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7"/>
        <p:cNvGrpSpPr/>
        <p:nvPr/>
      </p:nvGrpSpPr>
      <p:grpSpPr>
        <a:xfrm>
          <a:off x="0" y="0"/>
          <a:ext cx="0" cy="0"/>
          <a:chOff x="0" y="0"/>
          <a:chExt cx="0" cy="0"/>
        </a:xfrm>
      </p:grpSpPr>
      <p:sp>
        <p:nvSpPr>
          <p:cNvPr id="158" name="Google Shape;158;p28"/>
          <p:cNvSpPr txBox="1">
            <a:spLocks noGrp="1"/>
          </p:cNvSpPr>
          <p:nvPr>
            <p:ph type="title"/>
          </p:nvPr>
        </p:nvSpPr>
        <p:spPr>
          <a:xfrm rot="5400000">
            <a:off x="5350073" y="1467445"/>
            <a:ext cx="4358879" cy="1971675"/>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59" name="Google Shape;159;p28"/>
          <p:cNvSpPr txBox="1">
            <a:spLocks noGrp="1"/>
          </p:cNvSpPr>
          <p:nvPr>
            <p:ph type="body" idx="1"/>
          </p:nvPr>
        </p:nvSpPr>
        <p:spPr>
          <a:xfrm rot="5400000">
            <a:off x="1349573" y="-447080"/>
            <a:ext cx="4358879" cy="5800725"/>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60" name="Google Shape;160;p28"/>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61" name="Google Shape;161;p28"/>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62" name="Google Shape;162;p28"/>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Clr>
                <a:schemeClr val="dk1"/>
              </a:buClr>
              <a:buSzPts val="3300"/>
              <a:buFont typeface="Montserrat ExtraBold"/>
              <a:buNone/>
              <a:defRPr sz="3300" b="0" i="0" u="none" strike="noStrike" cap="none">
                <a:solidFill>
                  <a:schemeClr val="dk1"/>
                </a:solidFill>
                <a:latin typeface="Montserrat ExtraBold"/>
                <a:ea typeface="Montserrat ExtraBold"/>
                <a:cs typeface="Montserrat ExtraBold"/>
                <a:sym typeface="Montserrat ExtraBold"/>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52" name="Google Shape;52;p13"/>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Montserrat Light"/>
                <a:ea typeface="Montserrat Light"/>
                <a:cs typeface="Montserrat Light"/>
                <a:sym typeface="Montserrat Light"/>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Montserrat Light"/>
                <a:ea typeface="Montserrat Light"/>
                <a:cs typeface="Montserrat Light"/>
                <a:sym typeface="Montserrat Light"/>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Montserrat Light"/>
                <a:ea typeface="Montserrat Light"/>
                <a:cs typeface="Montserrat Light"/>
                <a:sym typeface="Montserrat Light"/>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Light"/>
                <a:ea typeface="Montserrat Light"/>
                <a:cs typeface="Montserrat Light"/>
                <a:sym typeface="Montserrat Light"/>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Light"/>
                <a:ea typeface="Montserrat Light"/>
                <a:cs typeface="Montserrat Light"/>
                <a:sym typeface="Montserrat Light"/>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
        <p:nvSpPr>
          <p:cNvPr id="53" name="Google Shape;53;p13"/>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b="0" i="0" u="none" strike="noStrike" cap="none">
                <a:solidFill>
                  <a:srgbClr val="757575"/>
                </a:solidFill>
                <a:latin typeface="Montserrat"/>
                <a:ea typeface="Montserrat"/>
                <a:cs typeface="Montserrat"/>
                <a:sym typeface="Montserrat"/>
              </a:defRPr>
            </a:lvl1pPr>
            <a:lvl2pPr marR="0" lvl="1" algn="l" rtl="0">
              <a:spcBef>
                <a:spcPts val="0"/>
              </a:spcBef>
              <a:spcAft>
                <a:spcPts val="0"/>
              </a:spcAft>
              <a:buSzPts val="1100"/>
              <a:buNone/>
              <a:defRPr sz="1400" b="0" i="0" u="none" strike="noStrike" cap="none">
                <a:solidFill>
                  <a:schemeClr val="dk1"/>
                </a:solidFill>
                <a:latin typeface="Montserrat"/>
                <a:ea typeface="Montserrat"/>
                <a:cs typeface="Montserrat"/>
                <a:sym typeface="Montserrat"/>
              </a:defRPr>
            </a:lvl2pPr>
            <a:lvl3pPr marR="0" lvl="2" algn="l" rtl="0">
              <a:spcBef>
                <a:spcPts val="0"/>
              </a:spcBef>
              <a:spcAft>
                <a:spcPts val="0"/>
              </a:spcAft>
              <a:buSzPts val="1100"/>
              <a:buNone/>
              <a:defRPr sz="1400" b="0" i="0" u="none" strike="noStrike" cap="none">
                <a:solidFill>
                  <a:schemeClr val="dk1"/>
                </a:solidFill>
                <a:latin typeface="Montserrat"/>
                <a:ea typeface="Montserrat"/>
                <a:cs typeface="Montserrat"/>
                <a:sym typeface="Montserrat"/>
              </a:defRPr>
            </a:lvl3pPr>
            <a:lvl4pPr marR="0" lvl="3" algn="l" rtl="0">
              <a:spcBef>
                <a:spcPts val="0"/>
              </a:spcBef>
              <a:spcAft>
                <a:spcPts val="0"/>
              </a:spcAft>
              <a:buSzPts val="1100"/>
              <a:buNone/>
              <a:defRPr sz="1400" b="0" i="0" u="none" strike="noStrike" cap="none">
                <a:solidFill>
                  <a:schemeClr val="dk1"/>
                </a:solidFill>
                <a:latin typeface="Montserrat"/>
                <a:ea typeface="Montserrat"/>
                <a:cs typeface="Montserrat"/>
                <a:sym typeface="Montserrat"/>
              </a:defRPr>
            </a:lvl4pPr>
            <a:lvl5pPr marR="0" lvl="4" algn="l" rtl="0">
              <a:spcBef>
                <a:spcPts val="0"/>
              </a:spcBef>
              <a:spcAft>
                <a:spcPts val="0"/>
              </a:spcAft>
              <a:buSzPts val="1100"/>
              <a:buNone/>
              <a:defRPr sz="1400" b="0" i="0" u="none" strike="noStrike" cap="none">
                <a:solidFill>
                  <a:schemeClr val="dk1"/>
                </a:solidFill>
                <a:latin typeface="Montserrat"/>
                <a:ea typeface="Montserrat"/>
                <a:cs typeface="Montserrat"/>
                <a:sym typeface="Montserrat"/>
              </a:defRPr>
            </a:lvl5pPr>
            <a:lvl6pPr marR="0" lvl="5" algn="l" rtl="0">
              <a:spcBef>
                <a:spcPts val="0"/>
              </a:spcBef>
              <a:spcAft>
                <a:spcPts val="0"/>
              </a:spcAft>
              <a:buSzPts val="1100"/>
              <a:buNone/>
              <a:defRPr sz="1400" b="0" i="0" u="none" strike="noStrike" cap="none">
                <a:solidFill>
                  <a:schemeClr val="dk1"/>
                </a:solidFill>
                <a:latin typeface="Montserrat"/>
                <a:ea typeface="Montserrat"/>
                <a:cs typeface="Montserrat"/>
                <a:sym typeface="Montserrat"/>
              </a:defRPr>
            </a:lvl6pPr>
            <a:lvl7pPr marR="0" lvl="6" algn="l" rtl="0">
              <a:spcBef>
                <a:spcPts val="0"/>
              </a:spcBef>
              <a:spcAft>
                <a:spcPts val="0"/>
              </a:spcAft>
              <a:buSzPts val="1100"/>
              <a:buNone/>
              <a:defRPr sz="1400" b="0" i="0" u="none" strike="noStrike" cap="none">
                <a:solidFill>
                  <a:schemeClr val="dk1"/>
                </a:solidFill>
                <a:latin typeface="Montserrat"/>
                <a:ea typeface="Montserrat"/>
                <a:cs typeface="Montserrat"/>
                <a:sym typeface="Montserrat"/>
              </a:defRPr>
            </a:lvl7pPr>
            <a:lvl8pPr marR="0" lvl="7" algn="l" rtl="0">
              <a:spcBef>
                <a:spcPts val="0"/>
              </a:spcBef>
              <a:spcAft>
                <a:spcPts val="0"/>
              </a:spcAft>
              <a:buSzPts val="1100"/>
              <a:buNone/>
              <a:defRPr sz="1400" b="0" i="0" u="none" strike="noStrike" cap="none">
                <a:solidFill>
                  <a:schemeClr val="dk1"/>
                </a:solidFill>
                <a:latin typeface="Montserrat"/>
                <a:ea typeface="Montserrat"/>
                <a:cs typeface="Montserrat"/>
                <a:sym typeface="Montserrat"/>
              </a:defRPr>
            </a:lvl8pPr>
            <a:lvl9pPr marR="0" lvl="8" algn="l" rtl="0">
              <a:spcBef>
                <a:spcPts val="0"/>
              </a:spcBef>
              <a:spcAft>
                <a:spcPts val="0"/>
              </a:spcAft>
              <a:buSzPts val="1100"/>
              <a:buNone/>
              <a:defRPr sz="1400" b="0" i="0" u="none" strike="noStrike" cap="none">
                <a:solidFill>
                  <a:schemeClr val="dk1"/>
                </a:solidFill>
                <a:latin typeface="Montserrat"/>
                <a:ea typeface="Montserrat"/>
                <a:cs typeface="Montserrat"/>
                <a:sym typeface="Montserrat"/>
              </a:defRPr>
            </a:lvl9pPr>
          </a:lstStyle>
          <a:p>
            <a:endParaRPr/>
          </a:p>
        </p:txBody>
      </p:sp>
      <p:sp>
        <p:nvSpPr>
          <p:cNvPr id="54" name="Google Shape;54;p13"/>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900" b="0" i="0" u="none" strike="noStrike" cap="none">
                <a:solidFill>
                  <a:srgbClr val="757575"/>
                </a:solidFill>
                <a:latin typeface="Montserrat"/>
                <a:ea typeface="Montserrat"/>
                <a:cs typeface="Montserrat"/>
                <a:sym typeface="Montserrat"/>
              </a:defRPr>
            </a:lvl1pPr>
            <a:lvl2pPr marR="0" lvl="1" algn="l" rtl="0">
              <a:spcBef>
                <a:spcPts val="0"/>
              </a:spcBef>
              <a:spcAft>
                <a:spcPts val="0"/>
              </a:spcAft>
              <a:buSzPts val="1100"/>
              <a:buNone/>
              <a:defRPr sz="1400" b="0" i="0" u="none" strike="noStrike" cap="none">
                <a:solidFill>
                  <a:schemeClr val="dk1"/>
                </a:solidFill>
                <a:latin typeface="Montserrat"/>
                <a:ea typeface="Montserrat"/>
                <a:cs typeface="Montserrat"/>
                <a:sym typeface="Montserrat"/>
              </a:defRPr>
            </a:lvl2pPr>
            <a:lvl3pPr marR="0" lvl="2" algn="l" rtl="0">
              <a:spcBef>
                <a:spcPts val="0"/>
              </a:spcBef>
              <a:spcAft>
                <a:spcPts val="0"/>
              </a:spcAft>
              <a:buSzPts val="1100"/>
              <a:buNone/>
              <a:defRPr sz="1400" b="0" i="0" u="none" strike="noStrike" cap="none">
                <a:solidFill>
                  <a:schemeClr val="dk1"/>
                </a:solidFill>
                <a:latin typeface="Montserrat"/>
                <a:ea typeface="Montserrat"/>
                <a:cs typeface="Montserrat"/>
                <a:sym typeface="Montserrat"/>
              </a:defRPr>
            </a:lvl3pPr>
            <a:lvl4pPr marR="0" lvl="3" algn="l" rtl="0">
              <a:spcBef>
                <a:spcPts val="0"/>
              </a:spcBef>
              <a:spcAft>
                <a:spcPts val="0"/>
              </a:spcAft>
              <a:buSzPts val="1100"/>
              <a:buNone/>
              <a:defRPr sz="1400" b="0" i="0" u="none" strike="noStrike" cap="none">
                <a:solidFill>
                  <a:schemeClr val="dk1"/>
                </a:solidFill>
                <a:latin typeface="Montserrat"/>
                <a:ea typeface="Montserrat"/>
                <a:cs typeface="Montserrat"/>
                <a:sym typeface="Montserrat"/>
              </a:defRPr>
            </a:lvl4pPr>
            <a:lvl5pPr marR="0" lvl="4" algn="l" rtl="0">
              <a:spcBef>
                <a:spcPts val="0"/>
              </a:spcBef>
              <a:spcAft>
                <a:spcPts val="0"/>
              </a:spcAft>
              <a:buSzPts val="1100"/>
              <a:buNone/>
              <a:defRPr sz="1400" b="0" i="0" u="none" strike="noStrike" cap="none">
                <a:solidFill>
                  <a:schemeClr val="dk1"/>
                </a:solidFill>
                <a:latin typeface="Montserrat"/>
                <a:ea typeface="Montserrat"/>
                <a:cs typeface="Montserrat"/>
                <a:sym typeface="Montserrat"/>
              </a:defRPr>
            </a:lvl5pPr>
            <a:lvl6pPr marR="0" lvl="5" algn="l" rtl="0">
              <a:spcBef>
                <a:spcPts val="0"/>
              </a:spcBef>
              <a:spcAft>
                <a:spcPts val="0"/>
              </a:spcAft>
              <a:buSzPts val="1100"/>
              <a:buNone/>
              <a:defRPr sz="1400" b="0" i="0" u="none" strike="noStrike" cap="none">
                <a:solidFill>
                  <a:schemeClr val="dk1"/>
                </a:solidFill>
                <a:latin typeface="Montserrat"/>
                <a:ea typeface="Montserrat"/>
                <a:cs typeface="Montserrat"/>
                <a:sym typeface="Montserrat"/>
              </a:defRPr>
            </a:lvl6pPr>
            <a:lvl7pPr marR="0" lvl="6" algn="l" rtl="0">
              <a:spcBef>
                <a:spcPts val="0"/>
              </a:spcBef>
              <a:spcAft>
                <a:spcPts val="0"/>
              </a:spcAft>
              <a:buSzPts val="1100"/>
              <a:buNone/>
              <a:defRPr sz="1400" b="0" i="0" u="none" strike="noStrike" cap="none">
                <a:solidFill>
                  <a:schemeClr val="dk1"/>
                </a:solidFill>
                <a:latin typeface="Montserrat"/>
                <a:ea typeface="Montserrat"/>
                <a:cs typeface="Montserrat"/>
                <a:sym typeface="Montserrat"/>
              </a:defRPr>
            </a:lvl7pPr>
            <a:lvl8pPr marR="0" lvl="7" algn="l" rtl="0">
              <a:spcBef>
                <a:spcPts val="0"/>
              </a:spcBef>
              <a:spcAft>
                <a:spcPts val="0"/>
              </a:spcAft>
              <a:buSzPts val="1100"/>
              <a:buNone/>
              <a:defRPr sz="1400" b="0" i="0" u="none" strike="noStrike" cap="none">
                <a:solidFill>
                  <a:schemeClr val="dk1"/>
                </a:solidFill>
                <a:latin typeface="Montserrat"/>
                <a:ea typeface="Montserrat"/>
                <a:cs typeface="Montserrat"/>
                <a:sym typeface="Montserrat"/>
              </a:defRPr>
            </a:lvl8pPr>
            <a:lvl9pPr marR="0" lvl="8" algn="l" rtl="0">
              <a:spcBef>
                <a:spcPts val="0"/>
              </a:spcBef>
              <a:spcAft>
                <a:spcPts val="0"/>
              </a:spcAft>
              <a:buSzPts val="1100"/>
              <a:buNone/>
              <a:defRPr sz="1400" b="0" i="0" u="none" strike="noStrike" cap="none">
                <a:solidFill>
                  <a:schemeClr val="dk1"/>
                </a:solidFill>
                <a:latin typeface="Montserrat"/>
                <a:ea typeface="Montserrat"/>
                <a:cs typeface="Montserrat"/>
                <a:sym typeface="Montserrat"/>
              </a:defRPr>
            </a:lvl9pPr>
          </a:lstStyle>
          <a:p>
            <a:endParaRPr/>
          </a:p>
        </p:txBody>
      </p:sp>
      <p:sp>
        <p:nvSpPr>
          <p:cNvPr id="55" name="Google Shape;55;p13"/>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757575"/>
                </a:solidFill>
                <a:latin typeface="Montserrat"/>
                <a:ea typeface="Montserrat"/>
                <a:cs typeface="Montserrat"/>
                <a:sym typeface="Montserrat"/>
              </a:defRPr>
            </a:lvl1pPr>
            <a:lvl2pPr marL="0" marR="0" lvl="1" indent="0" algn="r" rtl="0">
              <a:spcBef>
                <a:spcPts val="0"/>
              </a:spcBef>
              <a:buNone/>
              <a:defRPr sz="900" b="0" i="0" u="none" strike="noStrike" cap="none">
                <a:solidFill>
                  <a:srgbClr val="757575"/>
                </a:solidFill>
                <a:latin typeface="Montserrat"/>
                <a:ea typeface="Montserrat"/>
                <a:cs typeface="Montserrat"/>
                <a:sym typeface="Montserrat"/>
              </a:defRPr>
            </a:lvl2pPr>
            <a:lvl3pPr marL="0" marR="0" lvl="2" indent="0" algn="r" rtl="0">
              <a:spcBef>
                <a:spcPts val="0"/>
              </a:spcBef>
              <a:buNone/>
              <a:defRPr sz="900" b="0" i="0" u="none" strike="noStrike" cap="none">
                <a:solidFill>
                  <a:srgbClr val="757575"/>
                </a:solidFill>
                <a:latin typeface="Montserrat"/>
                <a:ea typeface="Montserrat"/>
                <a:cs typeface="Montserrat"/>
                <a:sym typeface="Montserrat"/>
              </a:defRPr>
            </a:lvl3pPr>
            <a:lvl4pPr marL="0" marR="0" lvl="3" indent="0" algn="r" rtl="0">
              <a:spcBef>
                <a:spcPts val="0"/>
              </a:spcBef>
              <a:buNone/>
              <a:defRPr sz="900" b="0" i="0" u="none" strike="noStrike" cap="none">
                <a:solidFill>
                  <a:srgbClr val="757575"/>
                </a:solidFill>
                <a:latin typeface="Montserrat"/>
                <a:ea typeface="Montserrat"/>
                <a:cs typeface="Montserrat"/>
                <a:sym typeface="Montserrat"/>
              </a:defRPr>
            </a:lvl4pPr>
            <a:lvl5pPr marL="0" marR="0" lvl="4" indent="0" algn="r" rtl="0">
              <a:spcBef>
                <a:spcPts val="0"/>
              </a:spcBef>
              <a:buNone/>
              <a:defRPr sz="900" b="0" i="0" u="none" strike="noStrike" cap="none">
                <a:solidFill>
                  <a:srgbClr val="757575"/>
                </a:solidFill>
                <a:latin typeface="Montserrat"/>
                <a:ea typeface="Montserrat"/>
                <a:cs typeface="Montserrat"/>
                <a:sym typeface="Montserrat"/>
              </a:defRPr>
            </a:lvl5pPr>
            <a:lvl6pPr marL="0" marR="0" lvl="5" indent="0" algn="r" rtl="0">
              <a:spcBef>
                <a:spcPts val="0"/>
              </a:spcBef>
              <a:buNone/>
              <a:defRPr sz="900" b="0" i="0" u="none" strike="noStrike" cap="none">
                <a:solidFill>
                  <a:srgbClr val="757575"/>
                </a:solidFill>
                <a:latin typeface="Montserrat"/>
                <a:ea typeface="Montserrat"/>
                <a:cs typeface="Montserrat"/>
                <a:sym typeface="Montserrat"/>
              </a:defRPr>
            </a:lvl6pPr>
            <a:lvl7pPr marL="0" marR="0" lvl="6" indent="0" algn="r" rtl="0">
              <a:spcBef>
                <a:spcPts val="0"/>
              </a:spcBef>
              <a:buNone/>
              <a:defRPr sz="900" b="0" i="0" u="none" strike="noStrike" cap="none">
                <a:solidFill>
                  <a:srgbClr val="757575"/>
                </a:solidFill>
                <a:latin typeface="Montserrat"/>
                <a:ea typeface="Montserrat"/>
                <a:cs typeface="Montserrat"/>
                <a:sym typeface="Montserrat"/>
              </a:defRPr>
            </a:lvl7pPr>
            <a:lvl8pPr marL="0" marR="0" lvl="7" indent="0" algn="r" rtl="0">
              <a:spcBef>
                <a:spcPts val="0"/>
              </a:spcBef>
              <a:buNone/>
              <a:defRPr sz="900" b="0" i="0" u="none" strike="noStrike" cap="none">
                <a:solidFill>
                  <a:srgbClr val="757575"/>
                </a:solidFill>
                <a:latin typeface="Montserrat"/>
                <a:ea typeface="Montserrat"/>
                <a:cs typeface="Montserrat"/>
                <a:sym typeface="Montserrat"/>
              </a:defRPr>
            </a:lvl8pPr>
            <a:lvl9pPr marL="0" marR="0" lvl="8" indent="0" algn="r" rtl="0">
              <a:spcBef>
                <a:spcPts val="0"/>
              </a:spcBef>
              <a:buNone/>
              <a:defRPr sz="900" b="0" i="0" u="none" strike="noStrike" cap="none">
                <a:solidFill>
                  <a:srgbClr val="757575"/>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2"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pic>
        <p:nvPicPr>
          <p:cNvPr id="1026" name="Picture 2" descr="Happy businessman leading the meeting in the office while talking to his colleagues.">
            <a:extLst>
              <a:ext uri="{FF2B5EF4-FFF2-40B4-BE49-F238E27FC236}">
                <a16:creationId xmlns:a16="http://schemas.microsoft.com/office/drawing/2014/main" id="{A1264C09-8ECA-472E-F7BE-41C46848ECA0}"/>
              </a:ext>
            </a:extLst>
          </p:cNvPr>
          <p:cNvPicPr>
            <a:picLocks noChangeAspect="1" noChangeArrowheads="1"/>
          </p:cNvPicPr>
          <p:nvPr/>
        </p:nvPicPr>
        <p:blipFill rotWithShape="1">
          <a:blip r:embed="rId3">
            <a:duotone>
              <a:prstClr val="black"/>
              <a:schemeClr val="tx2">
                <a:tint val="45000"/>
                <a:satMod val="400000"/>
              </a:schemeClr>
            </a:duotone>
            <a:extLst>
              <a:ext uri="{28A0092B-C50C-407E-A947-70E740481C1C}">
                <a14:useLocalDpi xmlns:a14="http://schemas.microsoft.com/office/drawing/2010/main" val="0"/>
              </a:ext>
            </a:extLst>
          </a:blip>
          <a:srcRect b="12366"/>
          <a:stretch/>
        </p:blipFill>
        <p:spPr bwMode="auto">
          <a:xfrm>
            <a:off x="0" y="-202861"/>
            <a:ext cx="9144000" cy="5346361"/>
          </a:xfrm>
          <a:prstGeom prst="rect">
            <a:avLst/>
          </a:prstGeom>
          <a:noFill/>
          <a:extLst>
            <a:ext uri="{909E8E84-426E-40DD-AFC4-6F175D3DCCD1}">
              <a14:hiddenFill xmlns:a14="http://schemas.microsoft.com/office/drawing/2010/main">
                <a:solidFill>
                  <a:srgbClr val="FFFFFF"/>
                </a:solidFill>
              </a14:hiddenFill>
            </a:ext>
          </a:extLst>
        </p:spPr>
      </p:pic>
      <p:sp>
        <p:nvSpPr>
          <p:cNvPr id="168" name="Google Shape;168;p29"/>
          <p:cNvSpPr/>
          <p:nvPr/>
        </p:nvSpPr>
        <p:spPr>
          <a:xfrm>
            <a:off x="0" y="-202861"/>
            <a:ext cx="9144000" cy="5346361"/>
          </a:xfrm>
          <a:prstGeom prst="rect">
            <a:avLst/>
          </a:prstGeom>
          <a:solidFill>
            <a:srgbClr val="05293E">
              <a:alpha val="54118"/>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dirty="0">
              <a:solidFill>
                <a:schemeClr val="lt1"/>
              </a:solidFill>
              <a:latin typeface="Montserrat"/>
              <a:ea typeface="Montserrat"/>
              <a:cs typeface="Montserrat"/>
              <a:sym typeface="Montserrat"/>
            </a:endParaRPr>
          </a:p>
        </p:txBody>
      </p:sp>
      <p:sp>
        <p:nvSpPr>
          <p:cNvPr id="169" name="Google Shape;169;p29"/>
          <p:cNvSpPr txBox="1">
            <a:spLocks noGrp="1"/>
          </p:cNvSpPr>
          <p:nvPr>
            <p:ph type="ctrTitle"/>
          </p:nvPr>
        </p:nvSpPr>
        <p:spPr>
          <a:xfrm>
            <a:off x="1143000" y="1546830"/>
            <a:ext cx="6858000" cy="2306713"/>
          </a:xfrm>
          <a:prstGeom prst="rect">
            <a:avLst/>
          </a:prstGeom>
          <a:noFill/>
          <a:ln>
            <a:noFill/>
          </a:ln>
        </p:spPr>
        <p:txBody>
          <a:bodyPr spcFirstLastPara="1" wrap="square" lIns="68575" tIns="34275" rIns="68575" bIns="34275" anchor="b" anchorCtr="0">
            <a:noAutofit/>
          </a:bodyPr>
          <a:lstStyle/>
          <a:p>
            <a:pPr marL="0" lvl="0" indent="0" algn="ctr" rtl="0">
              <a:lnSpc>
                <a:spcPct val="90000"/>
              </a:lnSpc>
              <a:spcBef>
                <a:spcPts val="0"/>
              </a:spcBef>
              <a:spcAft>
                <a:spcPts val="0"/>
              </a:spcAft>
              <a:buClr>
                <a:schemeClr val="lt1"/>
              </a:buClr>
              <a:buSzPts val="4500"/>
              <a:buFont typeface="Montserrat ExtraBold"/>
              <a:buNone/>
            </a:pPr>
            <a:r>
              <a:rPr lang="en" sz="5400" dirty="0">
                <a:solidFill>
                  <a:schemeClr val="lt1"/>
                </a:solidFill>
              </a:rPr>
              <a:t>BIOS</a:t>
            </a:r>
            <a:br>
              <a:rPr lang="en" sz="5400" dirty="0">
                <a:solidFill>
                  <a:schemeClr val="lt1"/>
                </a:solidFill>
              </a:rPr>
            </a:br>
            <a:r>
              <a:rPr lang="en" sz="3600" dirty="0">
                <a:solidFill>
                  <a:schemeClr val="lt1"/>
                </a:solidFill>
              </a:rPr>
              <a:t>COHORT 18</a:t>
            </a:r>
            <a:endParaRPr sz="3600" dirty="0"/>
          </a:p>
        </p:txBody>
      </p:sp>
      <p:sp>
        <p:nvSpPr>
          <p:cNvPr id="170" name="Google Shape;170;p29"/>
          <p:cNvSpPr txBox="1">
            <a:spLocks noGrp="1"/>
          </p:cNvSpPr>
          <p:nvPr>
            <p:ph type="subTitle" idx="1"/>
          </p:nvPr>
        </p:nvSpPr>
        <p:spPr>
          <a:xfrm>
            <a:off x="1143000" y="1954412"/>
            <a:ext cx="6858000" cy="251222"/>
          </a:xfrm>
          <a:prstGeom prst="rect">
            <a:avLst/>
          </a:prstGeom>
          <a:noFill/>
          <a:ln>
            <a:noFill/>
          </a:ln>
        </p:spPr>
        <p:txBody>
          <a:bodyPr spcFirstLastPara="1" wrap="square" lIns="68575" tIns="34275" rIns="68575" bIns="34275" anchor="t" anchorCtr="0">
            <a:noAutofit/>
          </a:bodyPr>
          <a:lstStyle/>
          <a:p>
            <a:pPr marL="0" lvl="0" indent="0" algn="ctr" rtl="0">
              <a:lnSpc>
                <a:spcPct val="90000"/>
              </a:lnSpc>
              <a:spcBef>
                <a:spcPts val="0"/>
              </a:spcBef>
              <a:spcAft>
                <a:spcPts val="0"/>
              </a:spcAft>
              <a:buClr>
                <a:schemeClr val="lt1"/>
              </a:buClr>
              <a:buSzPts val="1800"/>
              <a:buNone/>
            </a:pPr>
            <a:r>
              <a:rPr lang="en">
                <a:solidFill>
                  <a:schemeClr val="lt1"/>
                </a:solidFill>
              </a:rPr>
              <a:t>MPB | </a:t>
            </a:r>
            <a:r>
              <a:rPr lang="en">
                <a:solidFill>
                  <a:schemeClr val="lt1"/>
                </a:solidFill>
                <a:latin typeface="Montserrat"/>
                <a:ea typeface="Montserrat"/>
                <a:cs typeface="Montserrat"/>
                <a:sym typeface="Montserrat"/>
              </a:rPr>
              <a:t>Leadership</a:t>
            </a:r>
            <a:r>
              <a:rPr lang="en">
                <a:solidFill>
                  <a:schemeClr val="lt1"/>
                </a:solidFill>
              </a:rPr>
              <a:t> Accelerated </a:t>
            </a:r>
            <a:endParaRPr/>
          </a:p>
        </p:txBody>
      </p:sp>
      <p:pic>
        <p:nvPicPr>
          <p:cNvPr id="178" name="Google Shape;178;p29" descr="A logo with white text&#10;&#10;Description automatically generated"/>
          <p:cNvPicPr preferRelativeResize="0"/>
          <p:nvPr/>
        </p:nvPicPr>
        <p:blipFill rotWithShape="1">
          <a:blip r:embed="rId4">
            <a:alphaModFix/>
          </a:blip>
          <a:srcRect/>
          <a:stretch/>
        </p:blipFill>
        <p:spPr>
          <a:xfrm>
            <a:off x="3777178" y="1055282"/>
            <a:ext cx="1589645" cy="651857"/>
          </a:xfrm>
          <a:prstGeom prst="rect">
            <a:avLst/>
          </a:prstGeom>
          <a:noFill/>
          <a:ln>
            <a:noFill/>
          </a:ln>
        </p:spPr>
      </p:pic>
      <p:sp>
        <p:nvSpPr>
          <p:cNvPr id="179" name="Google Shape;179;p29"/>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1</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63">
          <a:extLst>
            <a:ext uri="{FF2B5EF4-FFF2-40B4-BE49-F238E27FC236}">
              <a16:creationId xmlns:a16="http://schemas.microsoft.com/office/drawing/2014/main" id="{A8B40EBB-AFB5-EEAF-D846-0068297B8F50}"/>
            </a:ext>
          </a:extLst>
        </p:cNvPr>
        <p:cNvGrpSpPr/>
        <p:nvPr/>
      </p:nvGrpSpPr>
      <p:grpSpPr>
        <a:xfrm>
          <a:off x="0" y="0"/>
          <a:ext cx="0" cy="0"/>
          <a:chOff x="0" y="0"/>
          <a:chExt cx="0" cy="0"/>
        </a:xfrm>
      </p:grpSpPr>
      <p:sp>
        <p:nvSpPr>
          <p:cNvPr id="365" name="Google Shape;365;p47">
            <a:extLst>
              <a:ext uri="{FF2B5EF4-FFF2-40B4-BE49-F238E27FC236}">
                <a16:creationId xmlns:a16="http://schemas.microsoft.com/office/drawing/2014/main" id="{1B63827D-735B-2195-F081-A45BA8CCB09F}"/>
              </a:ext>
            </a:extLst>
          </p:cNvPr>
          <p:cNvSpPr txBox="1">
            <a:spLocks noGrp="1"/>
          </p:cNvSpPr>
          <p:nvPr>
            <p:ph type="title"/>
          </p:nvPr>
        </p:nvSpPr>
        <p:spPr>
          <a:xfrm>
            <a:off x="242989" y="264904"/>
            <a:ext cx="7886700" cy="5334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Clr>
                <a:schemeClr val="dk2"/>
              </a:buClr>
              <a:buSzPts val="3800"/>
              <a:buFont typeface="Montserrat ExtraBold"/>
              <a:buNone/>
            </a:pPr>
            <a:r>
              <a:rPr lang="en" dirty="0"/>
              <a:t>John Surrette</a:t>
            </a:r>
            <a:br>
              <a:rPr lang="en" dirty="0"/>
            </a:br>
            <a:r>
              <a:rPr lang="en" sz="1600" dirty="0"/>
              <a:t>KLR</a:t>
            </a:r>
            <a:endParaRPr sz="1600" dirty="0"/>
          </a:p>
        </p:txBody>
      </p:sp>
      <p:sp>
        <p:nvSpPr>
          <p:cNvPr id="366" name="Google Shape;366;p47">
            <a:extLst>
              <a:ext uri="{FF2B5EF4-FFF2-40B4-BE49-F238E27FC236}">
                <a16:creationId xmlns:a16="http://schemas.microsoft.com/office/drawing/2014/main" id="{81DD6EFD-B9BA-BFB5-EEBC-D03451D160B3}"/>
              </a:ext>
            </a:extLst>
          </p:cNvPr>
          <p:cNvSpPr txBox="1">
            <a:spLocks noGrp="1"/>
          </p:cNvSpPr>
          <p:nvPr>
            <p:ph type="body" idx="1"/>
          </p:nvPr>
        </p:nvSpPr>
        <p:spPr>
          <a:xfrm>
            <a:off x="242988" y="1510599"/>
            <a:ext cx="5735247" cy="2931797"/>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Clr>
                <a:schemeClr val="dk2"/>
              </a:buClr>
              <a:buSzPts val="1800"/>
              <a:buNone/>
            </a:pPr>
            <a:r>
              <a:rPr lang="en-US" sz="1600" b="1" u="sng" dirty="0">
                <a:latin typeface="Montserrat"/>
                <a:ea typeface="Montserrat"/>
                <a:cs typeface="Montserrat"/>
                <a:sym typeface="Montserrat"/>
              </a:rPr>
              <a:t>Partner, Director of Private Equity and Transaction Services Group</a:t>
            </a:r>
            <a:endParaRPr lang="en-US" sz="1600" b="1" u="sng" dirty="0">
              <a:latin typeface="Montserrat"/>
              <a:sym typeface="Montserrat"/>
            </a:endParaRPr>
          </a:p>
          <a:p>
            <a:pPr marL="0" lvl="0" indent="0" algn="l" rtl="0">
              <a:lnSpc>
                <a:spcPct val="90000"/>
              </a:lnSpc>
              <a:spcBef>
                <a:spcPts val="0"/>
              </a:spcBef>
              <a:spcAft>
                <a:spcPts val="0"/>
              </a:spcAft>
              <a:buClr>
                <a:schemeClr val="dk2"/>
              </a:buClr>
              <a:buSzPts val="1800"/>
              <a:buNone/>
            </a:pPr>
            <a:endParaRPr lang="en-US" sz="1200" dirty="0"/>
          </a:p>
          <a:p>
            <a:pPr marL="171450" lvl="0" indent="-171450" algn="l" rtl="0">
              <a:lnSpc>
                <a:spcPct val="90000"/>
              </a:lnSpc>
              <a:spcBef>
                <a:spcPts val="0"/>
              </a:spcBef>
              <a:spcAft>
                <a:spcPts val="0"/>
              </a:spcAft>
              <a:buClr>
                <a:schemeClr val="dk2"/>
              </a:buClr>
              <a:buSzPct val="100000"/>
              <a:buFont typeface="Arial" panose="020B0604020202020204" pitchFamily="34" charset="0"/>
              <a:buChar char="•"/>
            </a:pPr>
            <a:r>
              <a:rPr lang="en-US" sz="1000" dirty="0"/>
              <a:t>Over 20 years of experience in public and private accounting</a:t>
            </a:r>
          </a:p>
          <a:p>
            <a:pPr marL="171450" lvl="0" indent="-171450" algn="l" rtl="0">
              <a:lnSpc>
                <a:spcPct val="90000"/>
              </a:lnSpc>
              <a:spcBef>
                <a:spcPts val="0"/>
              </a:spcBef>
              <a:spcAft>
                <a:spcPts val="0"/>
              </a:spcAft>
              <a:buClr>
                <a:schemeClr val="dk2"/>
              </a:buClr>
              <a:buSzPct val="100000"/>
              <a:buFont typeface="Arial" panose="020B0604020202020204" pitchFamily="34" charset="0"/>
              <a:buChar char="•"/>
            </a:pPr>
            <a:r>
              <a:rPr lang="en-US" sz="1000" dirty="0"/>
              <a:t>Chair of the Private Equity and Venture Capital Services Group</a:t>
            </a:r>
          </a:p>
          <a:p>
            <a:pPr marL="171450" lvl="0" indent="-171450" algn="l" rtl="0">
              <a:lnSpc>
                <a:spcPct val="90000"/>
              </a:lnSpc>
              <a:spcBef>
                <a:spcPts val="0"/>
              </a:spcBef>
              <a:spcAft>
                <a:spcPts val="0"/>
              </a:spcAft>
              <a:buClr>
                <a:schemeClr val="dk2"/>
              </a:buClr>
              <a:buSzPct val="100000"/>
              <a:buFont typeface="Arial" panose="020B0604020202020204" pitchFamily="34" charset="0"/>
              <a:buChar char="•"/>
            </a:pPr>
            <a:r>
              <a:rPr lang="en-US" sz="1000" dirty="0"/>
              <a:t>Co- Chair of the Renewable Energy Services Group</a:t>
            </a:r>
          </a:p>
          <a:p>
            <a:pPr marL="171450" lvl="0" indent="-171450" algn="l" rtl="0">
              <a:lnSpc>
                <a:spcPct val="90000"/>
              </a:lnSpc>
              <a:spcBef>
                <a:spcPts val="0"/>
              </a:spcBef>
              <a:spcAft>
                <a:spcPts val="0"/>
              </a:spcAft>
              <a:buClr>
                <a:schemeClr val="dk2"/>
              </a:buClr>
              <a:buSzPct val="100000"/>
              <a:buFont typeface="Arial" panose="020B0604020202020204" pitchFamily="34" charset="0"/>
              <a:buChar char="•"/>
            </a:pPr>
            <a:r>
              <a:rPr lang="en-US" sz="1000" dirty="0"/>
              <a:t>Member of leadership teams of KLR Outsourcing and KLR Executive Search</a:t>
            </a:r>
          </a:p>
          <a:p>
            <a:pPr marL="171450" lvl="0" indent="-171450" algn="l" rtl="0">
              <a:lnSpc>
                <a:spcPct val="90000"/>
              </a:lnSpc>
              <a:spcBef>
                <a:spcPts val="0"/>
              </a:spcBef>
              <a:spcAft>
                <a:spcPts val="0"/>
              </a:spcAft>
              <a:buClr>
                <a:schemeClr val="dk2"/>
              </a:buClr>
              <a:buSzPct val="100000"/>
              <a:buFont typeface="Arial" panose="020B0604020202020204" pitchFamily="34" charset="0"/>
              <a:buChar char="•"/>
            </a:pPr>
            <a:r>
              <a:rPr lang="en-US" sz="1000" dirty="0"/>
              <a:t>Works closely with private equity and venture capital firms in meeting both back office and portfolio company needs</a:t>
            </a:r>
          </a:p>
          <a:p>
            <a:pPr marL="171450" lvl="0" indent="-171450" algn="l" rtl="0">
              <a:lnSpc>
                <a:spcPct val="90000"/>
              </a:lnSpc>
              <a:spcBef>
                <a:spcPts val="0"/>
              </a:spcBef>
              <a:spcAft>
                <a:spcPts val="0"/>
              </a:spcAft>
              <a:buClr>
                <a:schemeClr val="dk2"/>
              </a:buClr>
              <a:buSzPct val="100000"/>
              <a:buFont typeface="Arial" panose="020B0604020202020204" pitchFamily="34" charset="0"/>
              <a:buChar char="•"/>
            </a:pPr>
            <a:r>
              <a:rPr lang="en-US" sz="1000" dirty="0"/>
              <a:t>Assists clients looking to obtain debt and equity financing</a:t>
            </a:r>
          </a:p>
          <a:p>
            <a:pPr marL="171450" lvl="0" indent="-171450" algn="l" rtl="0">
              <a:lnSpc>
                <a:spcPct val="90000"/>
              </a:lnSpc>
              <a:spcBef>
                <a:spcPts val="0"/>
              </a:spcBef>
              <a:spcAft>
                <a:spcPts val="0"/>
              </a:spcAft>
              <a:buClr>
                <a:schemeClr val="dk2"/>
              </a:buClr>
              <a:buSzPct val="100000"/>
              <a:buFont typeface="Arial" panose="020B0604020202020204" pitchFamily="34" charset="0"/>
              <a:buChar char="•"/>
            </a:pPr>
            <a:r>
              <a:rPr lang="en-US" sz="1000" dirty="0"/>
              <a:t>Experienced in assisting clients in evaluating investment opportunities as well as hands on experience during the pre and post transaction process, including providing buy-side and sell-side due diligence/ quality of earnings services</a:t>
            </a:r>
          </a:p>
          <a:p>
            <a:pPr marL="171450" lvl="0" indent="-171450" algn="l" rtl="0">
              <a:lnSpc>
                <a:spcPct val="90000"/>
              </a:lnSpc>
              <a:spcBef>
                <a:spcPts val="0"/>
              </a:spcBef>
              <a:spcAft>
                <a:spcPts val="0"/>
              </a:spcAft>
              <a:buClr>
                <a:schemeClr val="dk2"/>
              </a:buClr>
              <a:buSzPct val="100000"/>
              <a:buFont typeface="Arial" panose="020B0604020202020204" pitchFamily="34" charset="0"/>
              <a:buChar char="•"/>
            </a:pPr>
            <a:r>
              <a:rPr lang="en-US" sz="1000" dirty="0"/>
              <a:t>Audit and consulting experience with clients in a variety of industries including renewable energy, private equity, technology, professional services, construction, casino gaming, auto dealerships, manufacturing, distribution, forensic accounting and employee benefit plans</a:t>
            </a:r>
          </a:p>
          <a:p>
            <a:pPr marL="171450" lvl="0" indent="-171450" algn="l" rtl="0">
              <a:lnSpc>
                <a:spcPct val="90000"/>
              </a:lnSpc>
              <a:spcBef>
                <a:spcPts val="0"/>
              </a:spcBef>
              <a:spcAft>
                <a:spcPts val="0"/>
              </a:spcAft>
              <a:buClr>
                <a:schemeClr val="dk2"/>
              </a:buClr>
              <a:buSzPct val="100000"/>
              <a:buFont typeface="Arial" panose="020B0604020202020204" pitchFamily="34" charset="0"/>
              <a:buChar char="•"/>
            </a:pPr>
            <a:r>
              <a:rPr lang="en-US" sz="1000" dirty="0"/>
              <a:t>Assists clients in the evaluation of internal controls, fraud examination and forensic accounting engagements</a:t>
            </a:r>
          </a:p>
        </p:txBody>
      </p:sp>
      <p:pic>
        <p:nvPicPr>
          <p:cNvPr id="7172" name="Picture 4" descr="KLR | LinkedIn">
            <a:extLst>
              <a:ext uri="{FF2B5EF4-FFF2-40B4-BE49-F238E27FC236}">
                <a16:creationId xmlns:a16="http://schemas.microsoft.com/office/drawing/2014/main" id="{C46D6419-A711-4485-45A2-FF57D8CE36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1999" y="138222"/>
            <a:ext cx="1210467" cy="1210467"/>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a:extLst>
              <a:ext uri="{FF2B5EF4-FFF2-40B4-BE49-F238E27FC236}">
                <a16:creationId xmlns:a16="http://schemas.microsoft.com/office/drawing/2014/main" id="{D69DB8F4-7E9A-B1F1-2B00-07D6D45B042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1632" r="20547"/>
          <a:stretch/>
        </p:blipFill>
        <p:spPr bwMode="auto">
          <a:xfrm>
            <a:off x="6144491" y="138222"/>
            <a:ext cx="2999509" cy="44226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0958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63">
          <a:extLst>
            <a:ext uri="{FF2B5EF4-FFF2-40B4-BE49-F238E27FC236}">
              <a16:creationId xmlns:a16="http://schemas.microsoft.com/office/drawing/2014/main" id="{D9A5EFF3-3002-319B-66A6-A69732C371BE}"/>
            </a:ext>
          </a:extLst>
        </p:cNvPr>
        <p:cNvGrpSpPr/>
        <p:nvPr/>
      </p:nvGrpSpPr>
      <p:grpSpPr>
        <a:xfrm>
          <a:off x="0" y="0"/>
          <a:ext cx="0" cy="0"/>
          <a:chOff x="0" y="0"/>
          <a:chExt cx="0" cy="0"/>
        </a:xfrm>
      </p:grpSpPr>
      <p:sp>
        <p:nvSpPr>
          <p:cNvPr id="365" name="Google Shape;365;p47">
            <a:extLst>
              <a:ext uri="{FF2B5EF4-FFF2-40B4-BE49-F238E27FC236}">
                <a16:creationId xmlns:a16="http://schemas.microsoft.com/office/drawing/2014/main" id="{4F3D31A7-F17B-EAD4-6755-7B408E0DAB4A}"/>
              </a:ext>
            </a:extLst>
          </p:cNvPr>
          <p:cNvSpPr txBox="1">
            <a:spLocks noGrp="1"/>
          </p:cNvSpPr>
          <p:nvPr>
            <p:ph type="title"/>
          </p:nvPr>
        </p:nvSpPr>
        <p:spPr>
          <a:xfrm>
            <a:off x="242989" y="264904"/>
            <a:ext cx="7886700" cy="5334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Clr>
                <a:schemeClr val="dk2"/>
              </a:buClr>
              <a:buSzPts val="3800"/>
              <a:buFont typeface="Montserrat ExtraBold"/>
              <a:buNone/>
            </a:pPr>
            <a:r>
              <a:rPr lang="en" dirty="0"/>
              <a:t>Kristina Ashqar</a:t>
            </a:r>
            <a:br>
              <a:rPr lang="en" dirty="0"/>
            </a:br>
            <a:r>
              <a:rPr lang="en" sz="1600" dirty="0"/>
              <a:t>PSB</a:t>
            </a:r>
            <a:endParaRPr sz="1600" dirty="0"/>
          </a:p>
        </p:txBody>
      </p:sp>
      <p:sp>
        <p:nvSpPr>
          <p:cNvPr id="366" name="Google Shape;366;p47">
            <a:extLst>
              <a:ext uri="{FF2B5EF4-FFF2-40B4-BE49-F238E27FC236}">
                <a16:creationId xmlns:a16="http://schemas.microsoft.com/office/drawing/2014/main" id="{2B818EA4-A1A3-CFE1-255F-48161C9CF80B}"/>
              </a:ext>
            </a:extLst>
          </p:cNvPr>
          <p:cNvSpPr txBox="1">
            <a:spLocks noGrp="1"/>
          </p:cNvSpPr>
          <p:nvPr>
            <p:ph type="body" idx="1"/>
          </p:nvPr>
        </p:nvSpPr>
        <p:spPr>
          <a:xfrm>
            <a:off x="242989" y="1510599"/>
            <a:ext cx="5402738" cy="2931797"/>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Clr>
                <a:schemeClr val="dk2"/>
              </a:buClr>
              <a:buSzPts val="1800"/>
              <a:buNone/>
            </a:pPr>
            <a:r>
              <a:rPr lang="en-US" sz="1600" b="1" u="sng" dirty="0">
                <a:latin typeface="Montserrat"/>
                <a:ea typeface="Montserrat"/>
                <a:cs typeface="Montserrat"/>
                <a:sym typeface="Montserrat"/>
              </a:rPr>
              <a:t>CPA Auditor, Co-Managing Partner</a:t>
            </a:r>
            <a:endParaRPr lang="en-US" sz="1600" b="1" u="sng" dirty="0">
              <a:latin typeface="Montserrat"/>
              <a:sym typeface="Montserrat"/>
            </a:endParaRPr>
          </a:p>
          <a:p>
            <a:pPr marL="0" lvl="0" indent="0" algn="l" rtl="0">
              <a:lnSpc>
                <a:spcPct val="90000"/>
              </a:lnSpc>
              <a:spcBef>
                <a:spcPts val="0"/>
              </a:spcBef>
              <a:spcAft>
                <a:spcPts val="0"/>
              </a:spcAft>
              <a:buClr>
                <a:schemeClr val="dk2"/>
              </a:buClr>
              <a:buSzPts val="1800"/>
              <a:buNone/>
            </a:pPr>
            <a:endParaRPr lang="en-US" sz="1400" dirty="0"/>
          </a:p>
          <a:p>
            <a:pPr marL="0" lvl="0" indent="0" algn="l" rtl="0">
              <a:lnSpc>
                <a:spcPct val="90000"/>
              </a:lnSpc>
              <a:spcBef>
                <a:spcPts val="0"/>
              </a:spcBef>
              <a:spcAft>
                <a:spcPts val="0"/>
              </a:spcAft>
              <a:buClr>
                <a:schemeClr val="dk2"/>
              </a:buClr>
              <a:buSzPts val="1800"/>
              <a:buNone/>
            </a:pPr>
            <a:r>
              <a:rPr lang="en-US" sz="1400" dirty="0"/>
              <a:t>Kristina Ashqar joined PSB BOISJOLI as an intern in 2005 and quickly advanced in the firm’s Audit and Assurance Division. She became a Partner in 2019 and, in 2024, was named Co-Managing Partner, the firm's youngest and first female in the role. Kristina manages major client accounts, oversees the audit department, and co-chairs the Executive Committee. </a:t>
            </a:r>
          </a:p>
          <a:p>
            <a:pPr marL="0" lvl="0" indent="0" algn="l" rtl="0">
              <a:lnSpc>
                <a:spcPct val="90000"/>
              </a:lnSpc>
              <a:spcBef>
                <a:spcPts val="0"/>
              </a:spcBef>
              <a:spcAft>
                <a:spcPts val="0"/>
              </a:spcAft>
              <a:buClr>
                <a:schemeClr val="dk2"/>
              </a:buClr>
              <a:buSzPts val="1800"/>
              <a:buNone/>
            </a:pPr>
            <a:endParaRPr lang="en-US" sz="1400" dirty="0"/>
          </a:p>
          <a:p>
            <a:pPr marL="0" lvl="0" indent="0" algn="l" rtl="0">
              <a:lnSpc>
                <a:spcPct val="90000"/>
              </a:lnSpc>
              <a:spcBef>
                <a:spcPts val="0"/>
              </a:spcBef>
              <a:spcAft>
                <a:spcPts val="0"/>
              </a:spcAft>
              <a:buClr>
                <a:schemeClr val="dk2"/>
              </a:buClr>
              <a:buSzPts val="1800"/>
              <a:buNone/>
            </a:pPr>
            <a:r>
              <a:rPr lang="en-US" sz="1400" dirty="0"/>
              <a:t>With expertise in audit, assurance, IFRS, and ASPE, she’s recognized for her leadership, innovation, and commitment to fostering a collaborative environment. Kristina also plays a key role in recruitment and is a highly respected figure in the profession.</a:t>
            </a:r>
            <a:endParaRPr sz="1400" dirty="0"/>
          </a:p>
        </p:txBody>
      </p:sp>
      <p:pic>
        <p:nvPicPr>
          <p:cNvPr id="6146" name="Picture 2" descr="PrimeGlobal | award winning association of independent ...">
            <a:extLst>
              <a:ext uri="{FF2B5EF4-FFF2-40B4-BE49-F238E27FC236}">
                <a16:creationId xmlns:a16="http://schemas.microsoft.com/office/drawing/2014/main" id="{B7E370F4-25E9-2993-A512-AAA072949C0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1259" b="41985"/>
          <a:stretch/>
        </p:blipFill>
        <p:spPr bwMode="auto">
          <a:xfrm>
            <a:off x="4572000" y="406007"/>
            <a:ext cx="1761164" cy="295097"/>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a:extLst>
              <a:ext uri="{FF2B5EF4-FFF2-40B4-BE49-F238E27FC236}">
                <a16:creationId xmlns:a16="http://schemas.microsoft.com/office/drawing/2014/main" id="{9EE47C7F-BE22-8A2F-16DB-2F54B80415D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45306"/>
          <a:stretch/>
        </p:blipFill>
        <p:spPr bwMode="auto">
          <a:xfrm>
            <a:off x="5774156" y="0"/>
            <a:ext cx="3143676" cy="4525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07427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63">
          <a:extLst>
            <a:ext uri="{FF2B5EF4-FFF2-40B4-BE49-F238E27FC236}">
              <a16:creationId xmlns:a16="http://schemas.microsoft.com/office/drawing/2014/main" id="{45B0A659-A710-0B0D-9BB4-95551DD710DA}"/>
            </a:ext>
          </a:extLst>
        </p:cNvPr>
        <p:cNvGrpSpPr/>
        <p:nvPr/>
      </p:nvGrpSpPr>
      <p:grpSpPr>
        <a:xfrm>
          <a:off x="0" y="0"/>
          <a:ext cx="0" cy="0"/>
          <a:chOff x="0" y="0"/>
          <a:chExt cx="0" cy="0"/>
        </a:xfrm>
      </p:grpSpPr>
      <p:sp>
        <p:nvSpPr>
          <p:cNvPr id="365" name="Google Shape;365;p47">
            <a:extLst>
              <a:ext uri="{FF2B5EF4-FFF2-40B4-BE49-F238E27FC236}">
                <a16:creationId xmlns:a16="http://schemas.microsoft.com/office/drawing/2014/main" id="{4026658C-7499-01FE-F008-C9E82E637533}"/>
              </a:ext>
            </a:extLst>
          </p:cNvPr>
          <p:cNvSpPr txBox="1">
            <a:spLocks noGrp="1"/>
          </p:cNvSpPr>
          <p:nvPr>
            <p:ph type="title"/>
          </p:nvPr>
        </p:nvSpPr>
        <p:spPr>
          <a:xfrm>
            <a:off x="242989" y="264904"/>
            <a:ext cx="7886700" cy="5334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Clr>
                <a:schemeClr val="dk2"/>
              </a:buClr>
              <a:buSzPts val="3800"/>
              <a:buFont typeface="Montserrat ExtraBold"/>
              <a:buNone/>
            </a:pPr>
            <a:r>
              <a:rPr lang="en" dirty="0"/>
              <a:t>Lauren Weddell</a:t>
            </a:r>
            <a:br>
              <a:rPr lang="en" dirty="0"/>
            </a:br>
            <a:r>
              <a:rPr lang="en" sz="1600" dirty="0"/>
              <a:t>Schneider Downs</a:t>
            </a:r>
            <a:endParaRPr sz="1600" dirty="0"/>
          </a:p>
        </p:txBody>
      </p:sp>
      <p:sp>
        <p:nvSpPr>
          <p:cNvPr id="366" name="Google Shape;366;p47">
            <a:extLst>
              <a:ext uri="{FF2B5EF4-FFF2-40B4-BE49-F238E27FC236}">
                <a16:creationId xmlns:a16="http://schemas.microsoft.com/office/drawing/2014/main" id="{65697E11-5C9D-7C3D-14BC-8AFD9BA4DE6C}"/>
              </a:ext>
            </a:extLst>
          </p:cNvPr>
          <p:cNvSpPr txBox="1">
            <a:spLocks noGrp="1"/>
          </p:cNvSpPr>
          <p:nvPr>
            <p:ph type="body" idx="1"/>
          </p:nvPr>
        </p:nvSpPr>
        <p:spPr>
          <a:xfrm>
            <a:off x="242989" y="1510599"/>
            <a:ext cx="5402738" cy="2931797"/>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Clr>
                <a:schemeClr val="dk2"/>
              </a:buClr>
              <a:buSzPts val="1800"/>
              <a:buNone/>
            </a:pPr>
            <a:r>
              <a:rPr lang="en-US" sz="1600" b="1" u="sng" dirty="0">
                <a:latin typeface="Montserrat"/>
                <a:ea typeface="Montserrat"/>
                <a:cs typeface="Montserrat"/>
                <a:sym typeface="Montserrat"/>
              </a:rPr>
              <a:t>Shareholder</a:t>
            </a:r>
            <a:endParaRPr lang="en-US" sz="1600" b="1" u="sng" dirty="0">
              <a:latin typeface="Montserrat"/>
              <a:sym typeface="Montserrat"/>
            </a:endParaRPr>
          </a:p>
          <a:p>
            <a:pPr marL="0" lvl="0" indent="0" algn="l" rtl="0">
              <a:lnSpc>
                <a:spcPct val="90000"/>
              </a:lnSpc>
              <a:spcBef>
                <a:spcPts val="0"/>
              </a:spcBef>
              <a:spcAft>
                <a:spcPts val="0"/>
              </a:spcAft>
              <a:buClr>
                <a:schemeClr val="dk2"/>
              </a:buClr>
              <a:buSzPts val="1800"/>
              <a:buNone/>
            </a:pPr>
            <a:endParaRPr lang="en-US" sz="1200" dirty="0"/>
          </a:p>
          <a:p>
            <a:pPr marL="0" lvl="0" indent="0" algn="l" rtl="0">
              <a:lnSpc>
                <a:spcPct val="90000"/>
              </a:lnSpc>
              <a:spcBef>
                <a:spcPts val="0"/>
              </a:spcBef>
              <a:spcAft>
                <a:spcPts val="0"/>
              </a:spcAft>
              <a:buClr>
                <a:schemeClr val="dk2"/>
              </a:buClr>
              <a:buSzPts val="1800"/>
              <a:buNone/>
            </a:pPr>
            <a:r>
              <a:rPr lang="en-US" sz="1200" dirty="0"/>
              <a:t>Lauren has been with the firm since 2004 and has experience serving a variety of clients in the manufacturing, real estate, not-for-profit, higher education, distribution and professional services sectors, including publicly traded companies. This experience includes a focus in regulatory compliance and complex investment portfolios. Lauren also has significant experience in auditing employee benefit plans, including 11-K filings.</a:t>
            </a:r>
          </a:p>
          <a:p>
            <a:pPr marL="0" lvl="0" indent="0" algn="l" rtl="0">
              <a:lnSpc>
                <a:spcPct val="90000"/>
              </a:lnSpc>
              <a:spcBef>
                <a:spcPts val="0"/>
              </a:spcBef>
              <a:spcAft>
                <a:spcPts val="0"/>
              </a:spcAft>
              <a:buClr>
                <a:schemeClr val="dk2"/>
              </a:buClr>
              <a:buSzPts val="1800"/>
              <a:buNone/>
            </a:pPr>
            <a:endParaRPr lang="en-US" sz="1200" dirty="0"/>
          </a:p>
          <a:p>
            <a:pPr marL="0" lvl="0" indent="0" algn="l" rtl="0">
              <a:lnSpc>
                <a:spcPct val="90000"/>
              </a:lnSpc>
              <a:spcBef>
                <a:spcPts val="0"/>
              </a:spcBef>
              <a:spcAft>
                <a:spcPts val="0"/>
              </a:spcAft>
              <a:buClr>
                <a:schemeClr val="dk2"/>
              </a:buClr>
              <a:buSzPts val="1800"/>
              <a:buNone/>
            </a:pPr>
            <a:r>
              <a:rPr lang="en-US" sz="1200" dirty="0"/>
              <a:t>She is responsible for the management and coordination of selected audits, as well as the delivery of the firm’s accounting, assurance, tax and business advisory services to her client base. These responsibilities require an extensive knowledge of financial reporting requirements and operational and organizational concerns of the entities served.</a:t>
            </a:r>
            <a:endParaRPr sz="1200" dirty="0"/>
          </a:p>
        </p:txBody>
      </p:sp>
      <p:pic>
        <p:nvPicPr>
          <p:cNvPr id="5122" name="Picture 2">
            <a:extLst>
              <a:ext uri="{FF2B5EF4-FFF2-40B4-BE49-F238E27FC236}">
                <a16:creationId xmlns:a16="http://schemas.microsoft.com/office/drawing/2014/main" id="{D393B311-EABF-D406-1A39-176E2719C22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49240"/>
          <a:stretch/>
        </p:blipFill>
        <p:spPr bwMode="auto">
          <a:xfrm>
            <a:off x="5289818" y="252408"/>
            <a:ext cx="4204377" cy="4300136"/>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Schneider Downs Logo">
            <a:extLst>
              <a:ext uri="{FF2B5EF4-FFF2-40B4-BE49-F238E27FC236}">
                <a16:creationId xmlns:a16="http://schemas.microsoft.com/office/drawing/2014/main" id="{FDA33A34-FD14-09BB-8CED-6FE52E08EE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0089" y="338458"/>
            <a:ext cx="1951276" cy="343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39390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63">
          <a:extLst>
            <a:ext uri="{FF2B5EF4-FFF2-40B4-BE49-F238E27FC236}">
              <a16:creationId xmlns:a16="http://schemas.microsoft.com/office/drawing/2014/main" id="{CA5C394E-84A5-5436-C02C-C465B0DD28E1}"/>
            </a:ext>
          </a:extLst>
        </p:cNvPr>
        <p:cNvGrpSpPr/>
        <p:nvPr/>
      </p:nvGrpSpPr>
      <p:grpSpPr>
        <a:xfrm>
          <a:off x="0" y="0"/>
          <a:ext cx="0" cy="0"/>
          <a:chOff x="0" y="0"/>
          <a:chExt cx="0" cy="0"/>
        </a:xfrm>
      </p:grpSpPr>
      <p:sp>
        <p:nvSpPr>
          <p:cNvPr id="365" name="Google Shape;365;p47">
            <a:extLst>
              <a:ext uri="{FF2B5EF4-FFF2-40B4-BE49-F238E27FC236}">
                <a16:creationId xmlns:a16="http://schemas.microsoft.com/office/drawing/2014/main" id="{A8BE78C9-6BD4-2D2C-4669-0B06A5B990E0}"/>
              </a:ext>
            </a:extLst>
          </p:cNvPr>
          <p:cNvSpPr txBox="1">
            <a:spLocks noGrp="1"/>
          </p:cNvSpPr>
          <p:nvPr>
            <p:ph type="title"/>
          </p:nvPr>
        </p:nvSpPr>
        <p:spPr>
          <a:xfrm>
            <a:off x="242989" y="264904"/>
            <a:ext cx="7886700" cy="5334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Clr>
                <a:schemeClr val="dk2"/>
              </a:buClr>
              <a:buSzPts val="3800"/>
              <a:buFont typeface="Montserrat ExtraBold"/>
              <a:buNone/>
            </a:pPr>
            <a:r>
              <a:rPr lang="en" dirty="0"/>
              <a:t>Melanie Fernandez</a:t>
            </a:r>
            <a:br>
              <a:rPr lang="en" dirty="0"/>
            </a:br>
            <a:r>
              <a:rPr lang="en" sz="1600" dirty="0"/>
              <a:t>BDO USA</a:t>
            </a:r>
            <a:endParaRPr sz="1600" dirty="0"/>
          </a:p>
        </p:txBody>
      </p:sp>
      <p:sp>
        <p:nvSpPr>
          <p:cNvPr id="366" name="Google Shape;366;p47">
            <a:extLst>
              <a:ext uri="{FF2B5EF4-FFF2-40B4-BE49-F238E27FC236}">
                <a16:creationId xmlns:a16="http://schemas.microsoft.com/office/drawing/2014/main" id="{997CF80C-73BA-DB6E-9D16-61DDADC16CB6}"/>
              </a:ext>
            </a:extLst>
          </p:cNvPr>
          <p:cNvSpPr txBox="1">
            <a:spLocks noGrp="1"/>
          </p:cNvSpPr>
          <p:nvPr>
            <p:ph type="body" idx="1"/>
          </p:nvPr>
        </p:nvSpPr>
        <p:spPr>
          <a:xfrm>
            <a:off x="242989" y="1510599"/>
            <a:ext cx="4893215" cy="2931797"/>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Clr>
                <a:schemeClr val="dk2"/>
              </a:buClr>
              <a:buSzPts val="1800"/>
              <a:buNone/>
            </a:pPr>
            <a:r>
              <a:rPr lang="en-US" sz="1600" b="1" u="sng" dirty="0">
                <a:latin typeface="Montserrat"/>
                <a:ea typeface="Montserrat"/>
                <a:cs typeface="Montserrat"/>
                <a:sym typeface="Montserrat"/>
              </a:rPr>
              <a:t>Alliance Relationship Principal</a:t>
            </a:r>
          </a:p>
          <a:p>
            <a:pPr marL="0" lvl="0" indent="0" algn="l" rtl="0">
              <a:lnSpc>
                <a:spcPct val="90000"/>
              </a:lnSpc>
              <a:spcBef>
                <a:spcPts val="0"/>
              </a:spcBef>
              <a:spcAft>
                <a:spcPts val="0"/>
              </a:spcAft>
              <a:buClr>
                <a:schemeClr val="dk2"/>
              </a:buClr>
              <a:buSzPts val="1800"/>
              <a:buNone/>
            </a:pPr>
            <a:endParaRPr lang="en-US" sz="1600" b="1" u="sng" dirty="0">
              <a:latin typeface="Montserrat"/>
              <a:sym typeface="Montserrat"/>
            </a:endParaRPr>
          </a:p>
          <a:p>
            <a:pPr marL="0" lvl="0" indent="0" algn="l" rtl="0">
              <a:lnSpc>
                <a:spcPct val="90000"/>
              </a:lnSpc>
              <a:spcBef>
                <a:spcPts val="0"/>
              </a:spcBef>
              <a:spcAft>
                <a:spcPts val="0"/>
              </a:spcAft>
              <a:buClr>
                <a:schemeClr val="dk2"/>
              </a:buClr>
              <a:buSzPts val="1800"/>
              <a:buNone/>
            </a:pPr>
            <a:r>
              <a:rPr lang="en-US" sz="1200" dirty="0"/>
              <a:t>Melanie, an Alliance Relationship Principal at BDO USA, P.C., connects CPA member firms of the BDO Alliance USA with resources to help them expand services while maintaining independence. With a career at BDO starting in 1987, she co-founded Cross, Fernandez &amp; Riley, LLP, which maintained a BDO alliance before rejoining BDO in 2015. </a:t>
            </a:r>
          </a:p>
          <a:p>
            <a:pPr marL="0" lvl="0" indent="0" algn="l" rtl="0">
              <a:lnSpc>
                <a:spcPct val="90000"/>
              </a:lnSpc>
              <a:spcBef>
                <a:spcPts val="0"/>
              </a:spcBef>
              <a:spcAft>
                <a:spcPts val="0"/>
              </a:spcAft>
              <a:buClr>
                <a:schemeClr val="dk2"/>
              </a:buClr>
              <a:buSzPts val="1800"/>
              <a:buNone/>
            </a:pPr>
            <a:endParaRPr lang="en-US" sz="1200" dirty="0"/>
          </a:p>
          <a:p>
            <a:pPr marL="0" lvl="0" indent="0" algn="l" rtl="0">
              <a:lnSpc>
                <a:spcPct val="90000"/>
              </a:lnSpc>
              <a:spcBef>
                <a:spcPts val="0"/>
              </a:spcBef>
              <a:spcAft>
                <a:spcPts val="0"/>
              </a:spcAft>
              <a:buClr>
                <a:schemeClr val="dk2"/>
              </a:buClr>
              <a:buSzPts val="1800"/>
              <a:buNone/>
            </a:pPr>
            <a:r>
              <a:rPr lang="en-US" sz="1200" dirty="0"/>
              <a:t>After 36 years as an assurance partner, Melanie joined the BDO Alliance team in 2023. Her deep understanding of business ownership is a key asset to her clients. Outside of work, Melanie enjoys yoga, biking, swimming, and traveling.</a:t>
            </a:r>
            <a:endParaRPr sz="1200" dirty="0"/>
          </a:p>
        </p:txBody>
      </p:sp>
      <p:pic>
        <p:nvPicPr>
          <p:cNvPr id="4100" name="Picture 4" descr="BDO | Partners">
            <a:extLst>
              <a:ext uri="{FF2B5EF4-FFF2-40B4-BE49-F238E27FC236}">
                <a16:creationId xmlns:a16="http://schemas.microsoft.com/office/drawing/2014/main" id="{0D61658E-0C8D-4548-920F-24F809E807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1281" y="603360"/>
            <a:ext cx="1776761" cy="77818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B600A59D-5CC5-602A-EBC2-EC75CF44EB72}"/>
              </a:ext>
            </a:extLst>
          </p:cNvPr>
          <p:cNvPicPr>
            <a:picLocks noChangeAspect="1"/>
          </p:cNvPicPr>
          <p:nvPr/>
        </p:nvPicPr>
        <p:blipFill>
          <a:blip r:embed="rId4"/>
          <a:srcRect l="18559" r="16535"/>
          <a:stretch/>
        </p:blipFill>
        <p:spPr>
          <a:xfrm>
            <a:off x="5753073" y="139043"/>
            <a:ext cx="3468747" cy="4398322"/>
          </a:xfrm>
          <a:prstGeom prst="rect">
            <a:avLst/>
          </a:prstGeom>
        </p:spPr>
      </p:pic>
    </p:spTree>
    <p:extLst>
      <p:ext uri="{BB962C8B-B14F-4D97-AF65-F5344CB8AC3E}">
        <p14:creationId xmlns:p14="http://schemas.microsoft.com/office/powerpoint/2010/main" val="2051409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63">
          <a:extLst>
            <a:ext uri="{FF2B5EF4-FFF2-40B4-BE49-F238E27FC236}">
              <a16:creationId xmlns:a16="http://schemas.microsoft.com/office/drawing/2014/main" id="{1BD3010A-E4C9-283A-1A13-EF07E5791713}"/>
            </a:ext>
          </a:extLst>
        </p:cNvPr>
        <p:cNvGrpSpPr/>
        <p:nvPr/>
      </p:nvGrpSpPr>
      <p:grpSpPr>
        <a:xfrm>
          <a:off x="0" y="0"/>
          <a:ext cx="0" cy="0"/>
          <a:chOff x="0" y="0"/>
          <a:chExt cx="0" cy="0"/>
        </a:xfrm>
      </p:grpSpPr>
      <p:sp>
        <p:nvSpPr>
          <p:cNvPr id="365" name="Google Shape;365;p47">
            <a:extLst>
              <a:ext uri="{FF2B5EF4-FFF2-40B4-BE49-F238E27FC236}">
                <a16:creationId xmlns:a16="http://schemas.microsoft.com/office/drawing/2014/main" id="{344F584D-3C91-B479-E9D8-38BE7420A290}"/>
              </a:ext>
            </a:extLst>
          </p:cNvPr>
          <p:cNvSpPr txBox="1">
            <a:spLocks noGrp="1"/>
          </p:cNvSpPr>
          <p:nvPr>
            <p:ph type="title"/>
          </p:nvPr>
        </p:nvSpPr>
        <p:spPr>
          <a:xfrm>
            <a:off x="242989" y="264904"/>
            <a:ext cx="7886700" cy="5334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Clr>
                <a:schemeClr val="dk2"/>
              </a:buClr>
              <a:buSzPts val="3800"/>
              <a:buFont typeface="Montserrat ExtraBold"/>
              <a:buNone/>
            </a:pPr>
            <a:r>
              <a:rPr lang="en" dirty="0"/>
              <a:t>Nick Ficklin</a:t>
            </a:r>
            <a:br>
              <a:rPr lang="en" dirty="0"/>
            </a:br>
            <a:r>
              <a:rPr lang="en" sz="1600" dirty="0"/>
              <a:t>Blue &amp; Co.</a:t>
            </a:r>
            <a:endParaRPr sz="1600" dirty="0"/>
          </a:p>
        </p:txBody>
      </p:sp>
      <p:sp>
        <p:nvSpPr>
          <p:cNvPr id="366" name="Google Shape;366;p47">
            <a:extLst>
              <a:ext uri="{FF2B5EF4-FFF2-40B4-BE49-F238E27FC236}">
                <a16:creationId xmlns:a16="http://schemas.microsoft.com/office/drawing/2014/main" id="{DF55D524-F440-9119-313D-D4C53373F577}"/>
              </a:ext>
            </a:extLst>
          </p:cNvPr>
          <p:cNvSpPr txBox="1">
            <a:spLocks noGrp="1"/>
          </p:cNvSpPr>
          <p:nvPr>
            <p:ph type="body" idx="1"/>
          </p:nvPr>
        </p:nvSpPr>
        <p:spPr>
          <a:xfrm>
            <a:off x="242989" y="1510599"/>
            <a:ext cx="5402738" cy="2931797"/>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Clr>
                <a:schemeClr val="dk2"/>
              </a:buClr>
              <a:buSzPts val="1800"/>
              <a:buNone/>
            </a:pPr>
            <a:r>
              <a:rPr lang="en-US" sz="1600" b="1" u="sng" dirty="0">
                <a:latin typeface="Montserrat"/>
                <a:ea typeface="Montserrat"/>
                <a:cs typeface="Montserrat"/>
                <a:sym typeface="Montserrat"/>
              </a:rPr>
              <a:t>Director</a:t>
            </a:r>
          </a:p>
          <a:p>
            <a:pPr marL="0" lvl="0" indent="0" algn="l" rtl="0">
              <a:lnSpc>
                <a:spcPct val="90000"/>
              </a:lnSpc>
              <a:spcBef>
                <a:spcPts val="0"/>
              </a:spcBef>
              <a:spcAft>
                <a:spcPts val="0"/>
              </a:spcAft>
              <a:buClr>
                <a:schemeClr val="dk2"/>
              </a:buClr>
              <a:buSzPts val="1800"/>
              <a:buNone/>
            </a:pPr>
            <a:endParaRPr lang="en-US" sz="1600" b="1" u="sng" dirty="0">
              <a:latin typeface="Montserrat"/>
              <a:sym typeface="Montserrat"/>
            </a:endParaRPr>
          </a:p>
          <a:p>
            <a:pPr marL="0" lvl="0" indent="0" algn="l" rtl="0">
              <a:lnSpc>
                <a:spcPct val="90000"/>
              </a:lnSpc>
              <a:spcBef>
                <a:spcPts val="0"/>
              </a:spcBef>
              <a:spcAft>
                <a:spcPts val="0"/>
              </a:spcAft>
              <a:buClr>
                <a:schemeClr val="dk2"/>
              </a:buClr>
              <a:buSzPts val="1800"/>
              <a:buNone/>
            </a:pPr>
            <a:r>
              <a:rPr lang="en-US" sz="1200" dirty="0"/>
              <a:t>Nick Ficklin is a Director with Blue &amp; Co., LLC in the Louisville office working primarily with the reimbursement department. He has extensive experience working with hospitals on the Medicare &amp; Medicaid disproportionate share hospital (DSH) calculations, SSI, worksheet S-10, E.H.R. incentive payments, eligibility verification, Medicare &amp; Medicaid appeals as well as cost report preparation.</a:t>
            </a:r>
          </a:p>
          <a:p>
            <a:pPr marL="0" lvl="0" indent="0" algn="l" rtl="0">
              <a:lnSpc>
                <a:spcPct val="90000"/>
              </a:lnSpc>
              <a:spcBef>
                <a:spcPts val="0"/>
              </a:spcBef>
              <a:spcAft>
                <a:spcPts val="0"/>
              </a:spcAft>
              <a:buClr>
                <a:schemeClr val="dk2"/>
              </a:buClr>
              <a:buSzPts val="1800"/>
              <a:buNone/>
            </a:pPr>
            <a:endParaRPr lang="en-US" sz="1200" dirty="0"/>
          </a:p>
          <a:p>
            <a:pPr marL="0" lvl="0" indent="0" algn="l" rtl="0">
              <a:lnSpc>
                <a:spcPct val="90000"/>
              </a:lnSpc>
              <a:spcBef>
                <a:spcPts val="0"/>
              </a:spcBef>
              <a:spcAft>
                <a:spcPts val="0"/>
              </a:spcAft>
              <a:buClr>
                <a:schemeClr val="dk2"/>
              </a:buClr>
              <a:buSzPts val="1800"/>
              <a:buNone/>
            </a:pPr>
            <a:r>
              <a:rPr lang="en-US" sz="1200" dirty="0"/>
              <a:t>Mr. Ficklin graduated from the University of Southern Indiana with a degree in Accounting &amp; Professional Services. Mr. Ficklin currently serves as the President for the KY Chapter of the Healthcare Financial Management Association. He is currently a member of YPAL, AICPA and KY CPA Society.</a:t>
            </a:r>
            <a:endParaRPr sz="1200" dirty="0"/>
          </a:p>
        </p:txBody>
      </p:sp>
      <p:pic>
        <p:nvPicPr>
          <p:cNvPr id="3074" name="Picture 2" descr="Nick Ficklin, CPA, FHMA, Director at Blue &amp; Co., LLC">
            <a:extLst>
              <a:ext uri="{FF2B5EF4-FFF2-40B4-BE49-F238E27FC236}">
                <a16:creationId xmlns:a16="http://schemas.microsoft.com/office/drawing/2014/main" id="{40DFA6E7-63FC-A453-C003-6CBD478B599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073" r="13685"/>
          <a:stretch/>
        </p:blipFill>
        <p:spPr bwMode="auto">
          <a:xfrm>
            <a:off x="6079787" y="125824"/>
            <a:ext cx="3064213" cy="442533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Blue &amp; Co., LLC (@Blue_CPA) / X">
            <a:extLst>
              <a:ext uri="{FF2B5EF4-FFF2-40B4-BE49-F238E27FC236}">
                <a16:creationId xmlns:a16="http://schemas.microsoft.com/office/drawing/2014/main" id="{A8A275E5-550C-E7E3-01AA-F616BD2229C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7745" b="24936"/>
          <a:stretch/>
        </p:blipFill>
        <p:spPr bwMode="auto">
          <a:xfrm>
            <a:off x="3910315" y="255888"/>
            <a:ext cx="1871599" cy="885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7236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63">
          <a:extLst>
            <a:ext uri="{FF2B5EF4-FFF2-40B4-BE49-F238E27FC236}">
              <a16:creationId xmlns:a16="http://schemas.microsoft.com/office/drawing/2014/main" id="{D143DA52-626F-D4CF-C5E9-987504B3FDC0}"/>
            </a:ext>
          </a:extLst>
        </p:cNvPr>
        <p:cNvGrpSpPr/>
        <p:nvPr/>
      </p:nvGrpSpPr>
      <p:grpSpPr>
        <a:xfrm>
          <a:off x="0" y="0"/>
          <a:ext cx="0" cy="0"/>
          <a:chOff x="0" y="0"/>
          <a:chExt cx="0" cy="0"/>
        </a:xfrm>
      </p:grpSpPr>
      <p:sp>
        <p:nvSpPr>
          <p:cNvPr id="365" name="Google Shape;365;p47">
            <a:extLst>
              <a:ext uri="{FF2B5EF4-FFF2-40B4-BE49-F238E27FC236}">
                <a16:creationId xmlns:a16="http://schemas.microsoft.com/office/drawing/2014/main" id="{B6C2C8AA-121D-3E71-F283-71157BBE33AD}"/>
              </a:ext>
            </a:extLst>
          </p:cNvPr>
          <p:cNvSpPr txBox="1">
            <a:spLocks noGrp="1"/>
          </p:cNvSpPr>
          <p:nvPr>
            <p:ph type="title"/>
          </p:nvPr>
        </p:nvSpPr>
        <p:spPr>
          <a:xfrm>
            <a:off x="242989" y="264904"/>
            <a:ext cx="7886700" cy="5334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Clr>
                <a:schemeClr val="dk2"/>
              </a:buClr>
              <a:buSzPts val="3800"/>
              <a:buFont typeface="Montserrat ExtraBold"/>
              <a:buNone/>
            </a:pPr>
            <a:r>
              <a:rPr lang="en" dirty="0"/>
              <a:t>Nishaad Ruparel</a:t>
            </a:r>
            <a:br>
              <a:rPr lang="en" dirty="0"/>
            </a:br>
            <a:r>
              <a:rPr lang="en" sz="1600" dirty="0"/>
              <a:t>Ascend</a:t>
            </a:r>
            <a:endParaRPr sz="1600" dirty="0"/>
          </a:p>
        </p:txBody>
      </p:sp>
      <p:sp>
        <p:nvSpPr>
          <p:cNvPr id="366" name="Google Shape;366;p47">
            <a:extLst>
              <a:ext uri="{FF2B5EF4-FFF2-40B4-BE49-F238E27FC236}">
                <a16:creationId xmlns:a16="http://schemas.microsoft.com/office/drawing/2014/main" id="{93DD7669-B4B6-879A-4407-D9F69A26D217}"/>
              </a:ext>
            </a:extLst>
          </p:cNvPr>
          <p:cNvSpPr txBox="1">
            <a:spLocks noGrp="1"/>
          </p:cNvSpPr>
          <p:nvPr>
            <p:ph type="body" idx="1"/>
          </p:nvPr>
        </p:nvSpPr>
        <p:spPr>
          <a:xfrm>
            <a:off x="242989" y="1293779"/>
            <a:ext cx="5856254" cy="3148617"/>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Clr>
                <a:schemeClr val="dk2"/>
              </a:buClr>
              <a:buSzPts val="1800"/>
              <a:buNone/>
            </a:pPr>
            <a:r>
              <a:rPr lang="en-US" b="1" u="sng" dirty="0">
                <a:latin typeface="Montserrat"/>
                <a:ea typeface="Montserrat"/>
                <a:cs typeface="Montserrat"/>
                <a:sym typeface="Montserrat"/>
              </a:rPr>
              <a:t>President</a:t>
            </a:r>
          </a:p>
          <a:p>
            <a:pPr marL="0" lvl="0" indent="0" algn="l" rtl="0">
              <a:lnSpc>
                <a:spcPct val="90000"/>
              </a:lnSpc>
              <a:spcBef>
                <a:spcPts val="0"/>
              </a:spcBef>
              <a:spcAft>
                <a:spcPts val="0"/>
              </a:spcAft>
              <a:buClr>
                <a:schemeClr val="dk2"/>
              </a:buClr>
              <a:buSzPts val="1800"/>
              <a:buNone/>
            </a:pPr>
            <a:endParaRPr lang="en-US" b="1" u="sng" dirty="0">
              <a:latin typeface="Montserrat"/>
              <a:sym typeface="Montserrat"/>
            </a:endParaRPr>
          </a:p>
          <a:p>
            <a:pPr marL="0" lvl="0" indent="0" algn="l" rtl="0">
              <a:lnSpc>
                <a:spcPct val="90000"/>
              </a:lnSpc>
              <a:spcBef>
                <a:spcPts val="0"/>
              </a:spcBef>
              <a:spcAft>
                <a:spcPts val="0"/>
              </a:spcAft>
              <a:buClr>
                <a:schemeClr val="dk2"/>
              </a:buClr>
              <a:buSzPts val="1800"/>
              <a:buNone/>
            </a:pPr>
            <a:r>
              <a:rPr lang="en-US" sz="1050" dirty="0"/>
              <a:t>In my time as an investor, I saw sparks fly when people allowed themselves to set ambitious goals and built trust with one another along the way. My role at Ascend is to tend to that fire - marrying our passion to revitalize this industry with a warm spirit that forges partnership on the road ahead.</a:t>
            </a:r>
          </a:p>
          <a:p>
            <a:pPr marL="0" lvl="0" indent="0" algn="l" rtl="0">
              <a:lnSpc>
                <a:spcPct val="90000"/>
              </a:lnSpc>
              <a:spcBef>
                <a:spcPts val="0"/>
              </a:spcBef>
              <a:spcAft>
                <a:spcPts val="0"/>
              </a:spcAft>
              <a:buClr>
                <a:schemeClr val="dk2"/>
              </a:buClr>
              <a:buSzPts val="1800"/>
              <a:buNone/>
            </a:pPr>
            <a:endParaRPr lang="en-US" sz="1050" dirty="0"/>
          </a:p>
          <a:p>
            <a:pPr marL="0" lvl="0" indent="0" algn="l" rtl="0">
              <a:lnSpc>
                <a:spcPct val="90000"/>
              </a:lnSpc>
              <a:spcBef>
                <a:spcPts val="0"/>
              </a:spcBef>
              <a:spcAft>
                <a:spcPts val="0"/>
              </a:spcAft>
              <a:buClr>
                <a:schemeClr val="dk2"/>
              </a:buClr>
              <a:buSzPts val="1800"/>
              <a:buNone/>
            </a:pPr>
            <a:r>
              <a:rPr lang="en-US" sz="1050" dirty="0"/>
              <a:t>My favorite Ascend value is "Win Together." Nothing significant was ever accomplished alone, and it is far more fun to share success!</a:t>
            </a:r>
          </a:p>
          <a:p>
            <a:pPr marL="0" lvl="0" indent="0" algn="l" rtl="0">
              <a:lnSpc>
                <a:spcPct val="90000"/>
              </a:lnSpc>
              <a:spcBef>
                <a:spcPts val="0"/>
              </a:spcBef>
              <a:spcAft>
                <a:spcPts val="0"/>
              </a:spcAft>
              <a:buClr>
                <a:schemeClr val="dk2"/>
              </a:buClr>
              <a:buSzPts val="1800"/>
              <a:buNone/>
            </a:pPr>
            <a:endParaRPr lang="en-US" sz="1050" dirty="0"/>
          </a:p>
          <a:p>
            <a:pPr marL="0" lvl="0" indent="0" algn="l" rtl="0">
              <a:lnSpc>
                <a:spcPct val="90000"/>
              </a:lnSpc>
              <a:spcBef>
                <a:spcPts val="0"/>
              </a:spcBef>
              <a:spcAft>
                <a:spcPts val="0"/>
              </a:spcAft>
              <a:buClr>
                <a:schemeClr val="dk2"/>
              </a:buClr>
              <a:buSzPts val="1800"/>
              <a:buNone/>
            </a:pPr>
            <a:r>
              <a:rPr lang="en-US" sz="1050" dirty="0"/>
              <a:t>I am fortunate and grateful for the experiences that have led me here - my upbringing in a diverse suburban town in New Jersey, my decade in New York City, split between time spent studying at NYU (BS in Finance and International Business) and years working in Investment Banking (J.P. Morgan) and Private Equity (AEA Investors). My most recent chapter has been in Northern California, where I spent 2 years at Stanford (MBA) and was later recruited by Alpine Investors to launch Ascend.</a:t>
            </a:r>
          </a:p>
          <a:p>
            <a:pPr marL="0" lvl="0" indent="0" algn="l" rtl="0">
              <a:lnSpc>
                <a:spcPct val="90000"/>
              </a:lnSpc>
              <a:spcBef>
                <a:spcPts val="0"/>
              </a:spcBef>
              <a:spcAft>
                <a:spcPts val="0"/>
              </a:spcAft>
              <a:buClr>
                <a:schemeClr val="dk2"/>
              </a:buClr>
              <a:buSzPts val="1800"/>
              <a:buNone/>
            </a:pPr>
            <a:endParaRPr lang="en-US" sz="1050" dirty="0"/>
          </a:p>
          <a:p>
            <a:pPr marL="0" lvl="0" indent="0" algn="l" rtl="0">
              <a:lnSpc>
                <a:spcPct val="90000"/>
              </a:lnSpc>
              <a:spcBef>
                <a:spcPts val="0"/>
              </a:spcBef>
              <a:spcAft>
                <a:spcPts val="0"/>
              </a:spcAft>
              <a:buClr>
                <a:schemeClr val="dk2"/>
              </a:buClr>
              <a:buSzPts val="1800"/>
              <a:buNone/>
            </a:pPr>
            <a:r>
              <a:rPr lang="en-US" sz="1050" dirty="0"/>
              <a:t>Depending on the weekend, you might find my wife and I strolling San Francisco's hilly streets, or with friends, enjoying the outdoors on a golf course, hiking trail, or snowy ski run.</a:t>
            </a:r>
            <a:endParaRPr sz="1050" dirty="0"/>
          </a:p>
        </p:txBody>
      </p:sp>
      <p:pic>
        <p:nvPicPr>
          <p:cNvPr id="2050" name="Picture 2" descr="Ascend Team — Ascend Together | We empower CPAs to reach their goals">
            <a:extLst>
              <a:ext uri="{FF2B5EF4-FFF2-40B4-BE49-F238E27FC236}">
                <a16:creationId xmlns:a16="http://schemas.microsoft.com/office/drawing/2014/main" id="{5FECDD74-AA28-4B2B-372C-54CDE2B5A52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5607" t="7064" r="13024"/>
          <a:stretch/>
        </p:blipFill>
        <p:spPr bwMode="auto">
          <a:xfrm>
            <a:off x="6247006" y="145915"/>
            <a:ext cx="2896994" cy="438717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Terms of Service — Ascend Together | We empower CPAs to ...">
            <a:extLst>
              <a:ext uri="{FF2B5EF4-FFF2-40B4-BE49-F238E27FC236}">
                <a16:creationId xmlns:a16="http://schemas.microsoft.com/office/drawing/2014/main" id="{8F9DA9FB-B0EC-78D3-9300-4497127AEF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93013" y="190654"/>
            <a:ext cx="1085558" cy="8408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4578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63">
          <a:extLst>
            <a:ext uri="{FF2B5EF4-FFF2-40B4-BE49-F238E27FC236}">
              <a16:creationId xmlns:a16="http://schemas.microsoft.com/office/drawing/2014/main" id="{504BE9D8-3B87-FAD0-6564-77D490CB4463}"/>
            </a:ext>
          </a:extLst>
        </p:cNvPr>
        <p:cNvGrpSpPr/>
        <p:nvPr/>
      </p:nvGrpSpPr>
      <p:grpSpPr>
        <a:xfrm>
          <a:off x="0" y="0"/>
          <a:ext cx="0" cy="0"/>
          <a:chOff x="0" y="0"/>
          <a:chExt cx="0" cy="0"/>
        </a:xfrm>
      </p:grpSpPr>
      <p:sp>
        <p:nvSpPr>
          <p:cNvPr id="365" name="Google Shape;365;p47">
            <a:extLst>
              <a:ext uri="{FF2B5EF4-FFF2-40B4-BE49-F238E27FC236}">
                <a16:creationId xmlns:a16="http://schemas.microsoft.com/office/drawing/2014/main" id="{A7A6B417-06E5-08C3-7659-AFBE07A0D14F}"/>
              </a:ext>
            </a:extLst>
          </p:cNvPr>
          <p:cNvSpPr txBox="1">
            <a:spLocks noGrp="1"/>
          </p:cNvSpPr>
          <p:nvPr>
            <p:ph type="title"/>
          </p:nvPr>
        </p:nvSpPr>
        <p:spPr>
          <a:xfrm>
            <a:off x="242989" y="264904"/>
            <a:ext cx="7886700" cy="5334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Clr>
                <a:schemeClr val="dk2"/>
              </a:buClr>
              <a:buSzPts val="3800"/>
              <a:buFont typeface="Montserrat ExtraBold"/>
              <a:buNone/>
            </a:pPr>
            <a:r>
              <a:rPr lang="en" dirty="0"/>
              <a:t>Rob Berger</a:t>
            </a:r>
            <a:br>
              <a:rPr lang="en" dirty="0"/>
            </a:br>
            <a:r>
              <a:rPr lang="en" sz="1600" dirty="0"/>
              <a:t>Anders</a:t>
            </a:r>
            <a:endParaRPr sz="1600" dirty="0"/>
          </a:p>
        </p:txBody>
      </p:sp>
      <p:sp>
        <p:nvSpPr>
          <p:cNvPr id="366" name="Google Shape;366;p47">
            <a:extLst>
              <a:ext uri="{FF2B5EF4-FFF2-40B4-BE49-F238E27FC236}">
                <a16:creationId xmlns:a16="http://schemas.microsoft.com/office/drawing/2014/main" id="{414EA403-E8A1-4A89-A92D-23303FE810B5}"/>
              </a:ext>
            </a:extLst>
          </p:cNvPr>
          <p:cNvSpPr txBox="1">
            <a:spLocks noGrp="1"/>
          </p:cNvSpPr>
          <p:nvPr>
            <p:ph type="body" idx="1"/>
          </p:nvPr>
        </p:nvSpPr>
        <p:spPr>
          <a:xfrm>
            <a:off x="242989" y="1510599"/>
            <a:ext cx="4980764" cy="2931797"/>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Clr>
                <a:schemeClr val="dk2"/>
              </a:buClr>
              <a:buSzPts val="1800"/>
              <a:buNone/>
            </a:pPr>
            <a:r>
              <a:rPr lang="en-US" sz="1600" b="1" u="sng" dirty="0">
                <a:latin typeface="Montserrat"/>
                <a:ea typeface="Montserrat"/>
                <a:cs typeface="Montserrat"/>
                <a:sym typeface="Montserrat"/>
              </a:rPr>
              <a:t>Partner, Tax</a:t>
            </a:r>
          </a:p>
          <a:p>
            <a:pPr marL="0" lvl="0" indent="0" algn="l" rtl="0">
              <a:lnSpc>
                <a:spcPct val="90000"/>
              </a:lnSpc>
              <a:spcBef>
                <a:spcPts val="0"/>
              </a:spcBef>
              <a:spcAft>
                <a:spcPts val="0"/>
              </a:spcAft>
              <a:buClr>
                <a:schemeClr val="dk2"/>
              </a:buClr>
              <a:buSzPts val="1800"/>
              <a:buNone/>
            </a:pPr>
            <a:endParaRPr lang="en-US" sz="1600" b="1" u="sng" dirty="0">
              <a:latin typeface="Montserrat"/>
              <a:sym typeface="Montserrat"/>
            </a:endParaRPr>
          </a:p>
          <a:p>
            <a:pPr marL="0" lvl="0" indent="0" algn="l" rtl="0">
              <a:lnSpc>
                <a:spcPct val="90000"/>
              </a:lnSpc>
              <a:spcBef>
                <a:spcPts val="0"/>
              </a:spcBef>
              <a:spcAft>
                <a:spcPts val="0"/>
              </a:spcAft>
              <a:buClr>
                <a:schemeClr val="dk2"/>
              </a:buClr>
              <a:buSzPts val="1800"/>
              <a:buNone/>
            </a:pPr>
            <a:r>
              <a:rPr lang="en-US" sz="1200" dirty="0"/>
              <a:t>A partner in tax, Rob works with closely-held business owners on individual and corporate tax consulting and retirement planning. As the Director of the Real Estate and Construction Group, Rob has been integral in developing the firm’s expertise, marketing plan and growth strategy in this industry. He works closely with real estate developers and construction contractors on tax planning and operational strategies, providing guidance on cost segregation analyses, like-kind exchanges and R&amp;D tax credits. Invested in building the firm of the future, Rob is member of the executive committee and involved in the development and implementation of the firm’s strategic plan. A graduate of the Rainmaker Academy in 2017, Rob was named a 40 Under 40 in 2017 by the St. Louis Business Journal and chosen for the AICPA’s 2012 Leadership Academy.</a:t>
            </a:r>
            <a:endParaRPr sz="1200" dirty="0"/>
          </a:p>
        </p:txBody>
      </p:sp>
      <p:pic>
        <p:nvPicPr>
          <p:cNvPr id="5" name="Picture 4">
            <a:extLst>
              <a:ext uri="{FF2B5EF4-FFF2-40B4-BE49-F238E27FC236}">
                <a16:creationId xmlns:a16="http://schemas.microsoft.com/office/drawing/2014/main" id="{E8580ED0-F40D-CE71-A2BC-B8C3E5D77EF7}"/>
              </a:ext>
            </a:extLst>
          </p:cNvPr>
          <p:cNvPicPr>
            <a:picLocks noChangeAspect="1"/>
          </p:cNvPicPr>
          <p:nvPr/>
        </p:nvPicPr>
        <p:blipFill>
          <a:blip r:embed="rId3"/>
          <a:stretch>
            <a:fillRect/>
          </a:stretch>
        </p:blipFill>
        <p:spPr>
          <a:xfrm>
            <a:off x="5645726" y="126459"/>
            <a:ext cx="3498273" cy="4503260"/>
          </a:xfrm>
          <a:prstGeom prst="rect">
            <a:avLst/>
          </a:prstGeom>
        </p:spPr>
      </p:pic>
      <p:pic>
        <p:nvPicPr>
          <p:cNvPr id="12296" name="Picture 8" descr="Anders CPAs + Advisors | LinkedIn">
            <a:extLst>
              <a:ext uri="{FF2B5EF4-FFF2-40B4-BE49-F238E27FC236}">
                <a16:creationId xmlns:a16="http://schemas.microsoft.com/office/drawing/2014/main" id="{AF7B1A0E-0ACD-8F8A-489C-B10AFCEADEB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5297" b="26702"/>
          <a:stretch/>
        </p:blipFill>
        <p:spPr bwMode="auto">
          <a:xfrm>
            <a:off x="3498275" y="155643"/>
            <a:ext cx="190500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2225692"/>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MPB">
      <a:dk1>
        <a:srgbClr val="000000"/>
      </a:dk1>
      <a:lt1>
        <a:srgbClr val="FFFFFF"/>
      </a:lt1>
      <a:dk2>
        <a:srgbClr val="05293E"/>
      </a:dk2>
      <a:lt2>
        <a:srgbClr val="EBF6FC"/>
      </a:lt2>
      <a:accent1>
        <a:srgbClr val="FFDD4E"/>
      </a:accent1>
      <a:accent2>
        <a:srgbClr val="69AB42"/>
      </a:accent2>
      <a:accent3>
        <a:srgbClr val="48B0E2"/>
      </a:accent3>
      <a:accent4>
        <a:srgbClr val="A4B961"/>
      </a:accent4>
      <a:accent5>
        <a:srgbClr val="3B96B0"/>
      </a:accent5>
      <a:accent6>
        <a:srgbClr val="304C74"/>
      </a:accent6>
      <a:hlink>
        <a:srgbClr val="3B96B0"/>
      </a:hlink>
      <a:folHlink>
        <a:srgbClr val="05293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85C96FC93A0F04FA2BBC6C341D236ED" ma:contentTypeVersion="19" ma:contentTypeDescription="Create a new document." ma:contentTypeScope="" ma:versionID="8f83054c667a3ad10a03384320754b70">
  <xsd:schema xmlns:xsd="http://www.w3.org/2001/XMLSchema" xmlns:xs="http://www.w3.org/2001/XMLSchema" xmlns:p="http://schemas.microsoft.com/office/2006/metadata/properties" xmlns:ns2="dd14bf96-fa2b-4e78-b27a-33bb0c5475f1" xmlns:ns3="5b7f2bb1-7f58-4bdb-85e5-e23b5270616d" targetNamespace="http://schemas.microsoft.com/office/2006/metadata/properties" ma:root="true" ma:fieldsID="9b76a4bc40bee55e939c745d41fc4a89" ns2:_="" ns3:_="">
    <xsd:import namespace="dd14bf96-fa2b-4e78-b27a-33bb0c5475f1"/>
    <xsd:import namespace="5b7f2bb1-7f58-4bdb-85e5-e23b5270616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14bf96-fa2b-4e78-b27a-33bb0c5475f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7b7f6ea1-1079-435c-a896-4e5d7f7fb167"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b7f2bb1-7f58-4bdb-85e5-e23b5270616d"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f76cf7bd-33b9-45b0-90a9-57f797b9506c}" ma:internalName="TaxCatchAll" ma:showField="CatchAllData" ma:web="5b7f2bb1-7f58-4bdb-85e5-e23b5270616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5b7f2bb1-7f58-4bdb-85e5-e23b5270616d" xsi:nil="true"/>
    <lcf76f155ced4ddcb4097134ff3c332f xmlns="dd14bf96-fa2b-4e78-b27a-33bb0c5475f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CDA39A1-B2BB-458F-BBCF-851B4CADF2C9}"/>
</file>

<file path=customXml/itemProps2.xml><?xml version="1.0" encoding="utf-8"?>
<ds:datastoreItem xmlns:ds="http://schemas.openxmlformats.org/officeDocument/2006/customXml" ds:itemID="{F295758E-5F6F-44AD-BB62-E07F56C4F837}">
  <ds:schemaRefs>
    <ds:schemaRef ds:uri="http://schemas.microsoft.com/sharepoint/v3/contenttype/forms"/>
  </ds:schemaRefs>
</ds:datastoreItem>
</file>

<file path=customXml/itemProps3.xml><?xml version="1.0" encoding="utf-8"?>
<ds:datastoreItem xmlns:ds="http://schemas.openxmlformats.org/officeDocument/2006/customXml" ds:itemID="{CFEEFC2F-D7E7-4BB6-982F-3077C00E674B}"/>
</file>

<file path=docProps/app.xml><?xml version="1.0" encoding="utf-8"?>
<Properties xmlns="http://schemas.openxmlformats.org/officeDocument/2006/extended-properties" xmlns:vt="http://schemas.openxmlformats.org/officeDocument/2006/docPropsVTypes">
  <TotalTime>125</TotalTime>
  <Words>1053</Words>
  <Application>Microsoft Office PowerPoint</Application>
  <PresentationFormat>On-screen Show (16:9)</PresentationFormat>
  <Paragraphs>53</Paragraphs>
  <Slides>8</Slides>
  <Notes>8</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8</vt:i4>
      </vt:variant>
    </vt:vector>
  </HeadingPairs>
  <TitlesOfParts>
    <vt:vector size="14" baseType="lpstr">
      <vt:lpstr>Montserrat Light</vt:lpstr>
      <vt:lpstr>Arial</vt:lpstr>
      <vt:lpstr>Montserrat</vt:lpstr>
      <vt:lpstr>Montserrat ExtraBold</vt:lpstr>
      <vt:lpstr>Simple Light</vt:lpstr>
      <vt:lpstr>Office Theme</vt:lpstr>
      <vt:lpstr>BIOS COHORT 18</vt:lpstr>
      <vt:lpstr>John Surrette KLR</vt:lpstr>
      <vt:lpstr>Kristina Ashqar PSB</vt:lpstr>
      <vt:lpstr>Lauren Weddell Schneider Downs</vt:lpstr>
      <vt:lpstr>Melanie Fernandez BDO USA</vt:lpstr>
      <vt:lpstr>Nick Ficklin Blue &amp; Co.</vt:lpstr>
      <vt:lpstr>Nishaad Ruparel Ascend</vt:lpstr>
      <vt:lpstr>Rob Berger Anders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Staying Independent</dc:title>
  <dc:creator>Stephanie Schneider</dc:creator>
  <cp:lastModifiedBy>Taylor King</cp:lastModifiedBy>
  <cp:revision>2</cp:revision>
  <dcterms:modified xsi:type="dcterms:W3CDTF">2025-05-05T18:01:03Z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0x010100885C96FC93A0F04FA2BBC6C341D236ED</vt:lpwstr>
  </property>
</Properties>
</file>