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4"/>
    <p:sldMasterId id="2147483675" r:id="rId5"/>
  </p:sldMasterIdLst>
  <p:notesMasterIdLst>
    <p:notesMasterId r:id="rId19"/>
  </p:notesMasterIdLst>
  <p:sldIdLst>
    <p:sldId id="256" r:id="rId6"/>
    <p:sldId id="284" r:id="rId7"/>
    <p:sldId id="295" r:id="rId8"/>
    <p:sldId id="296" r:id="rId9"/>
    <p:sldId id="297" r:id="rId10"/>
    <p:sldId id="298" r:id="rId11"/>
    <p:sldId id="299" r:id="rId12"/>
    <p:sldId id="300" r:id="rId13"/>
    <p:sldId id="305" r:id="rId14"/>
    <p:sldId id="301" r:id="rId15"/>
    <p:sldId id="302" r:id="rId16"/>
    <p:sldId id="303" r:id="rId17"/>
    <p:sldId id="304" r:id="rId18"/>
  </p:sldIdLst>
  <p:sldSz cx="9144000" cy="5143500" type="screen16x9"/>
  <p:notesSz cx="6858000" cy="9144000"/>
  <p:embeddedFontLst>
    <p:embeddedFont>
      <p:font typeface="Montserrat" panose="00000500000000000000" pitchFamily="2" charset="0"/>
      <p:regular r:id="rId20"/>
      <p:bold r:id="rId21"/>
      <p:italic r:id="rId22"/>
      <p:boldItalic r:id="rId23"/>
    </p:embeddedFont>
    <p:embeddedFont>
      <p:font typeface="Montserrat ExtraBold" panose="00000900000000000000" pitchFamily="2" charset="0"/>
      <p:bold r:id="rId24"/>
      <p:boldItalic r:id="rId25"/>
    </p:embeddedFont>
    <p:embeddedFont>
      <p:font typeface="Montserrat Light" panose="000004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93E"/>
    <a:srgbClr val="2C5234"/>
    <a:srgbClr val="1A70B5"/>
    <a:srgbClr val="BCD000"/>
    <a:srgbClr val="025C23"/>
    <a:srgbClr val="09D7CF"/>
    <a:srgbClr val="51B749"/>
    <a:srgbClr val="242D64"/>
    <a:srgbClr val="0074C9"/>
    <a:srgbClr val="092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FD9F6C-7C23-4F45-9677-76F076C15D99}" v="44" dt="2025-05-05T17:57:44.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King" userId="41371746-2cd2-42b7-a9bb-62fcb6c58d02" providerId="ADAL" clId="{26FD9F6C-7C23-4F45-9677-76F076C15D99}"/>
    <pc:docChg chg="undo redo custSel addSld modSld">
      <pc:chgData name="Taylor King" userId="41371746-2cd2-42b7-a9bb-62fcb6c58d02" providerId="ADAL" clId="{26FD9F6C-7C23-4F45-9677-76F076C15D99}" dt="2025-05-05T18:06:25.114" v="1553" actId="20577"/>
      <pc:docMkLst>
        <pc:docMk/>
      </pc:docMkLst>
      <pc:sldChg chg="modSp mod">
        <pc:chgData name="Taylor King" userId="41371746-2cd2-42b7-a9bb-62fcb6c58d02" providerId="ADAL" clId="{26FD9F6C-7C23-4F45-9677-76F076C15D99}" dt="2025-05-05T18:06:25.114" v="1553" actId="20577"/>
        <pc:sldMkLst>
          <pc:docMk/>
          <pc:sldMk cId="0" sldId="256"/>
        </pc:sldMkLst>
        <pc:spChg chg="mod">
          <ac:chgData name="Taylor King" userId="41371746-2cd2-42b7-a9bb-62fcb6c58d02" providerId="ADAL" clId="{26FD9F6C-7C23-4F45-9677-76F076C15D99}" dt="2025-05-05T18:06:25.114" v="1553" actId="20577"/>
          <ac:spMkLst>
            <pc:docMk/>
            <pc:sldMk cId="0" sldId="256"/>
            <ac:spMk id="169" creationId="{00000000-0000-0000-0000-000000000000}"/>
          </ac:spMkLst>
        </pc:spChg>
      </pc:sldChg>
      <pc:sldChg chg="addSp delSp modSp mod">
        <pc:chgData name="Taylor King" userId="41371746-2cd2-42b7-a9bb-62fcb6c58d02" providerId="ADAL" clId="{26FD9F6C-7C23-4F45-9677-76F076C15D99}" dt="2025-05-05T17:47:09.802" v="1433" actId="1076"/>
        <pc:sldMkLst>
          <pc:docMk/>
          <pc:sldMk cId="2457581982" sldId="284"/>
        </pc:sldMkLst>
        <pc:spChg chg="mod">
          <ac:chgData name="Taylor King" userId="41371746-2cd2-42b7-a9bb-62fcb6c58d02" providerId="ADAL" clId="{26FD9F6C-7C23-4F45-9677-76F076C15D99}" dt="2025-05-05T17:05:47.790" v="61" actId="20577"/>
          <ac:spMkLst>
            <pc:docMk/>
            <pc:sldMk cId="2457581982" sldId="284"/>
            <ac:spMk id="365" creationId="{00000000-0000-0000-0000-000000000000}"/>
          </ac:spMkLst>
        </pc:spChg>
        <pc:spChg chg="mod">
          <ac:chgData name="Taylor King" userId="41371746-2cd2-42b7-a9bb-62fcb6c58d02" providerId="ADAL" clId="{26FD9F6C-7C23-4F45-9677-76F076C15D99}" dt="2025-05-05T17:07:08.665" v="120" actId="20577"/>
          <ac:spMkLst>
            <pc:docMk/>
            <pc:sldMk cId="2457581982" sldId="284"/>
            <ac:spMk id="366" creationId="{00000000-0000-0000-0000-000000000000}"/>
          </ac:spMkLst>
        </pc:spChg>
        <pc:picChg chg="add mod modCrop">
          <ac:chgData name="Taylor King" userId="41371746-2cd2-42b7-a9bb-62fcb6c58d02" providerId="ADAL" clId="{26FD9F6C-7C23-4F45-9677-76F076C15D99}" dt="2025-05-05T17:09:41.139" v="136" actId="18131"/>
          <ac:picMkLst>
            <pc:docMk/>
            <pc:sldMk cId="2457581982" sldId="284"/>
            <ac:picMk id="2" creationId="{26A37931-71EC-5A98-3460-20097F3CB60D}"/>
          </ac:picMkLst>
        </pc:picChg>
        <pc:picChg chg="add mod">
          <ac:chgData name="Taylor King" userId="41371746-2cd2-42b7-a9bb-62fcb6c58d02" providerId="ADAL" clId="{26FD9F6C-7C23-4F45-9677-76F076C15D99}" dt="2025-05-05T17:47:09.802" v="1433" actId="1076"/>
          <ac:picMkLst>
            <pc:docMk/>
            <pc:sldMk cId="2457581982" sldId="284"/>
            <ac:picMk id="3" creationId="{2392A860-7AAB-5506-7A64-A9DE94509D42}"/>
          </ac:picMkLst>
        </pc:picChg>
        <pc:picChg chg="del">
          <ac:chgData name="Taylor King" userId="41371746-2cd2-42b7-a9bb-62fcb6c58d02" providerId="ADAL" clId="{26FD9F6C-7C23-4F45-9677-76F076C15D99}" dt="2025-05-05T17:05:26.024" v="0" actId="21"/>
          <ac:picMkLst>
            <pc:docMk/>
            <pc:sldMk cId="2457581982" sldId="284"/>
            <ac:picMk id="1028" creationId="{BA211B12-24CA-EC82-A153-3FE31ACBF986}"/>
          </ac:picMkLst>
        </pc:picChg>
        <pc:picChg chg="del">
          <ac:chgData name="Taylor King" userId="41371746-2cd2-42b7-a9bb-62fcb6c58d02" providerId="ADAL" clId="{26FD9F6C-7C23-4F45-9677-76F076C15D99}" dt="2025-05-05T17:07:12.514" v="121" actId="21"/>
          <ac:picMkLst>
            <pc:docMk/>
            <pc:sldMk cId="2457581982" sldId="284"/>
            <ac:picMk id="1032" creationId="{A0AAB872-2034-5793-E06E-87E66DDBEE44}"/>
          </ac:picMkLst>
        </pc:picChg>
      </pc:sldChg>
      <pc:sldChg chg="addSp delSp modSp mod">
        <pc:chgData name="Taylor King" userId="41371746-2cd2-42b7-a9bb-62fcb6c58d02" providerId="ADAL" clId="{26FD9F6C-7C23-4F45-9677-76F076C15D99}" dt="2025-05-05T17:47:33.483" v="1435" actId="1076"/>
        <pc:sldMkLst>
          <pc:docMk/>
          <pc:sldMk cId="204095882" sldId="295"/>
        </pc:sldMkLst>
        <pc:spChg chg="mod">
          <ac:chgData name="Taylor King" userId="41371746-2cd2-42b7-a9bb-62fcb6c58d02" providerId="ADAL" clId="{26FD9F6C-7C23-4F45-9677-76F076C15D99}" dt="2025-05-05T17:10:44.401" v="181" actId="20577"/>
          <ac:spMkLst>
            <pc:docMk/>
            <pc:sldMk cId="204095882" sldId="295"/>
            <ac:spMk id="365" creationId="{1B63827D-735B-2195-F081-A45BA8CCB09F}"/>
          </ac:spMkLst>
        </pc:spChg>
        <pc:spChg chg="mod">
          <ac:chgData name="Taylor King" userId="41371746-2cd2-42b7-a9bb-62fcb6c58d02" providerId="ADAL" clId="{26FD9F6C-7C23-4F45-9677-76F076C15D99}" dt="2025-05-05T17:11:39.960" v="216" actId="20577"/>
          <ac:spMkLst>
            <pc:docMk/>
            <pc:sldMk cId="204095882" sldId="295"/>
            <ac:spMk id="366" creationId="{81DD6EFD-B9BA-BFB5-EEBC-D03451D160B3}"/>
          </ac:spMkLst>
        </pc:spChg>
        <pc:picChg chg="add mod modCrop">
          <ac:chgData name="Taylor King" userId="41371746-2cd2-42b7-a9bb-62fcb6c58d02" providerId="ADAL" clId="{26FD9F6C-7C23-4F45-9677-76F076C15D99}" dt="2025-05-05T17:12:31.761" v="226" actId="18131"/>
          <ac:picMkLst>
            <pc:docMk/>
            <pc:sldMk cId="204095882" sldId="295"/>
            <ac:picMk id="2" creationId="{EA3645D6-7CC8-2C16-C0F5-39F076408802}"/>
          </ac:picMkLst>
        </pc:picChg>
        <pc:picChg chg="add mod">
          <ac:chgData name="Taylor King" userId="41371746-2cd2-42b7-a9bb-62fcb6c58d02" providerId="ADAL" clId="{26FD9F6C-7C23-4F45-9677-76F076C15D99}" dt="2025-05-05T17:47:33.483" v="1435" actId="1076"/>
          <ac:picMkLst>
            <pc:docMk/>
            <pc:sldMk cId="204095882" sldId="295"/>
            <ac:picMk id="3" creationId="{714BB63C-D607-DFBB-283F-03C42FDB2859}"/>
          </ac:picMkLst>
        </pc:picChg>
        <pc:picChg chg="del">
          <ac:chgData name="Taylor King" userId="41371746-2cd2-42b7-a9bb-62fcb6c58d02" providerId="ADAL" clId="{26FD9F6C-7C23-4F45-9677-76F076C15D99}" dt="2025-05-05T17:10:51.499" v="182" actId="21"/>
          <ac:picMkLst>
            <pc:docMk/>
            <pc:sldMk cId="204095882" sldId="295"/>
            <ac:picMk id="7172" creationId="{C46D6419-A711-4485-45A2-FF57D8CE36DA}"/>
          </ac:picMkLst>
        </pc:picChg>
        <pc:picChg chg="del">
          <ac:chgData name="Taylor King" userId="41371746-2cd2-42b7-a9bb-62fcb6c58d02" providerId="ADAL" clId="{26FD9F6C-7C23-4F45-9677-76F076C15D99}" dt="2025-05-05T17:11:44.900" v="217" actId="21"/>
          <ac:picMkLst>
            <pc:docMk/>
            <pc:sldMk cId="204095882" sldId="295"/>
            <ac:picMk id="7174" creationId="{D69DB8F4-7E9A-B1F1-2B00-07D6D45B0422}"/>
          </ac:picMkLst>
        </pc:picChg>
      </pc:sldChg>
      <pc:sldChg chg="addSp delSp modSp mod">
        <pc:chgData name="Taylor King" userId="41371746-2cd2-42b7-a9bb-62fcb6c58d02" providerId="ADAL" clId="{26FD9F6C-7C23-4F45-9677-76F076C15D99}" dt="2025-05-05T17:48:20.085" v="1445" actId="1076"/>
        <pc:sldMkLst>
          <pc:docMk/>
          <pc:sldMk cId="3790742741" sldId="296"/>
        </pc:sldMkLst>
        <pc:spChg chg="mod">
          <ac:chgData name="Taylor King" userId="41371746-2cd2-42b7-a9bb-62fcb6c58d02" providerId="ADAL" clId="{26FD9F6C-7C23-4F45-9677-76F076C15D99}" dt="2025-05-05T17:16:15.616" v="274" actId="20577"/>
          <ac:spMkLst>
            <pc:docMk/>
            <pc:sldMk cId="3790742741" sldId="296"/>
            <ac:spMk id="365" creationId="{4F3D31A7-F17B-EAD4-6755-7B408E0DAB4A}"/>
          </ac:spMkLst>
        </pc:spChg>
        <pc:spChg chg="mod">
          <ac:chgData name="Taylor King" userId="41371746-2cd2-42b7-a9bb-62fcb6c58d02" providerId="ADAL" clId="{26FD9F6C-7C23-4F45-9677-76F076C15D99}" dt="2025-05-05T17:47:55.023" v="1440" actId="20577"/>
          <ac:spMkLst>
            <pc:docMk/>
            <pc:sldMk cId="3790742741" sldId="296"/>
            <ac:spMk id="366" creationId="{2B818EA4-A1A3-CFE1-255F-48161C9CF80B}"/>
          </ac:spMkLst>
        </pc:spChg>
        <pc:picChg chg="add mod modCrop">
          <ac:chgData name="Taylor King" userId="41371746-2cd2-42b7-a9bb-62fcb6c58d02" providerId="ADAL" clId="{26FD9F6C-7C23-4F45-9677-76F076C15D99}" dt="2025-05-05T17:20:04.806" v="407" actId="732"/>
          <ac:picMkLst>
            <pc:docMk/>
            <pc:sldMk cId="3790742741" sldId="296"/>
            <ac:picMk id="2" creationId="{AF03DCC0-A3F2-1EDF-7825-3971BD54AEA4}"/>
          </ac:picMkLst>
        </pc:picChg>
        <pc:picChg chg="add mod">
          <ac:chgData name="Taylor King" userId="41371746-2cd2-42b7-a9bb-62fcb6c58d02" providerId="ADAL" clId="{26FD9F6C-7C23-4F45-9677-76F076C15D99}" dt="2025-05-05T17:48:20.085" v="1445" actId="1076"/>
          <ac:picMkLst>
            <pc:docMk/>
            <pc:sldMk cId="3790742741" sldId="296"/>
            <ac:picMk id="3" creationId="{09D1E1FB-C2E5-4FB2-7656-233041C9C084}"/>
          </ac:picMkLst>
        </pc:picChg>
        <pc:picChg chg="del">
          <ac:chgData name="Taylor King" userId="41371746-2cd2-42b7-a9bb-62fcb6c58d02" providerId="ADAL" clId="{26FD9F6C-7C23-4F45-9677-76F076C15D99}" dt="2025-05-05T17:15:01.329" v="227" actId="21"/>
          <ac:picMkLst>
            <pc:docMk/>
            <pc:sldMk cId="3790742741" sldId="296"/>
            <ac:picMk id="6146" creationId="{B7E370F4-25E9-2993-A512-AAA072949C07}"/>
          </ac:picMkLst>
        </pc:picChg>
        <pc:picChg chg="del">
          <ac:chgData name="Taylor King" userId="41371746-2cd2-42b7-a9bb-62fcb6c58d02" providerId="ADAL" clId="{26FD9F6C-7C23-4F45-9677-76F076C15D99}" dt="2025-05-05T17:19:38.174" v="401" actId="21"/>
          <ac:picMkLst>
            <pc:docMk/>
            <pc:sldMk cId="3790742741" sldId="296"/>
            <ac:picMk id="6148" creationId="{9EE47C7F-BE22-8A2F-16DB-2F54B80415D4}"/>
          </ac:picMkLst>
        </pc:picChg>
      </pc:sldChg>
      <pc:sldChg chg="addSp delSp modSp mod">
        <pc:chgData name="Taylor King" userId="41371746-2cd2-42b7-a9bb-62fcb6c58d02" providerId="ADAL" clId="{26FD9F6C-7C23-4F45-9677-76F076C15D99}" dt="2025-05-05T17:48:27.874" v="1449" actId="20577"/>
        <pc:sldMkLst>
          <pc:docMk/>
          <pc:sldMk cId="3513939053" sldId="297"/>
        </pc:sldMkLst>
        <pc:spChg chg="mod">
          <ac:chgData name="Taylor King" userId="41371746-2cd2-42b7-a9bb-62fcb6c58d02" providerId="ADAL" clId="{26FD9F6C-7C23-4F45-9677-76F076C15D99}" dt="2025-05-05T17:48:27.874" v="1449" actId="20577"/>
          <ac:spMkLst>
            <pc:docMk/>
            <pc:sldMk cId="3513939053" sldId="297"/>
            <ac:spMk id="365" creationId="{4026658C-7499-01FE-F008-C9E82E637533}"/>
          </ac:spMkLst>
        </pc:spChg>
        <pc:spChg chg="mod">
          <ac:chgData name="Taylor King" userId="41371746-2cd2-42b7-a9bb-62fcb6c58d02" providerId="ADAL" clId="{26FD9F6C-7C23-4F45-9677-76F076C15D99}" dt="2025-05-05T17:33:18.720" v="893" actId="403"/>
          <ac:spMkLst>
            <pc:docMk/>
            <pc:sldMk cId="3513939053" sldId="297"/>
            <ac:spMk id="366" creationId="{65697E11-5C9D-7C3D-14BC-8AFD9BA4DE6C}"/>
          </ac:spMkLst>
        </pc:spChg>
        <pc:picChg chg="add mod modCrop">
          <ac:chgData name="Taylor King" userId="41371746-2cd2-42b7-a9bb-62fcb6c58d02" providerId="ADAL" clId="{26FD9F6C-7C23-4F45-9677-76F076C15D99}" dt="2025-05-05T17:22:08.775" v="495" actId="732"/>
          <ac:picMkLst>
            <pc:docMk/>
            <pc:sldMk cId="3513939053" sldId="297"/>
            <ac:picMk id="2" creationId="{3554E0E3-1F49-7F16-E824-35C84401F1DB}"/>
          </ac:picMkLst>
        </pc:picChg>
        <pc:picChg chg="add mod">
          <ac:chgData name="Taylor King" userId="41371746-2cd2-42b7-a9bb-62fcb6c58d02" providerId="ADAL" clId="{26FD9F6C-7C23-4F45-9677-76F076C15D99}" dt="2025-05-05T17:48:24.397" v="1446" actId="1076"/>
          <ac:picMkLst>
            <pc:docMk/>
            <pc:sldMk cId="3513939053" sldId="297"/>
            <ac:picMk id="3" creationId="{7BA90A3C-C7F6-693B-3A62-19587EAF9EBB}"/>
          </ac:picMkLst>
        </pc:picChg>
        <pc:picChg chg="del">
          <ac:chgData name="Taylor King" userId="41371746-2cd2-42b7-a9bb-62fcb6c58d02" providerId="ADAL" clId="{26FD9F6C-7C23-4F45-9677-76F076C15D99}" dt="2025-05-05T17:21:32.315" v="488" actId="21"/>
          <ac:picMkLst>
            <pc:docMk/>
            <pc:sldMk cId="3513939053" sldId="297"/>
            <ac:picMk id="5122" creationId="{D393B311-EABF-D406-1A39-176E2719C22C}"/>
          </ac:picMkLst>
        </pc:picChg>
        <pc:picChg chg="del">
          <ac:chgData name="Taylor King" userId="41371746-2cd2-42b7-a9bb-62fcb6c58d02" providerId="ADAL" clId="{26FD9F6C-7C23-4F45-9677-76F076C15D99}" dt="2025-05-05T17:20:29.659" v="408" actId="21"/>
          <ac:picMkLst>
            <pc:docMk/>
            <pc:sldMk cId="3513939053" sldId="297"/>
            <ac:picMk id="5124" creationId="{FDA33A34-FD14-09BB-8CED-6FE52E08EE37}"/>
          </ac:picMkLst>
        </pc:picChg>
      </pc:sldChg>
      <pc:sldChg chg="addSp delSp modSp mod">
        <pc:chgData name="Taylor King" userId="41371746-2cd2-42b7-a9bb-62fcb6c58d02" providerId="ADAL" clId="{26FD9F6C-7C23-4F45-9677-76F076C15D99}" dt="2025-05-05T17:51:16.275" v="1472" actId="1076"/>
        <pc:sldMkLst>
          <pc:docMk/>
          <pc:sldMk cId="205140957" sldId="298"/>
        </pc:sldMkLst>
        <pc:spChg chg="mod">
          <ac:chgData name="Taylor King" userId="41371746-2cd2-42b7-a9bb-62fcb6c58d02" providerId="ADAL" clId="{26FD9F6C-7C23-4F45-9677-76F076C15D99}" dt="2025-05-05T17:23:00.836" v="553" actId="20577"/>
          <ac:spMkLst>
            <pc:docMk/>
            <pc:sldMk cId="205140957" sldId="298"/>
            <ac:spMk id="365" creationId="{A8BE78C9-6BD4-2D2C-4669-0B06A5B990E0}"/>
          </ac:spMkLst>
        </pc:spChg>
        <pc:spChg chg="mod">
          <ac:chgData name="Taylor King" userId="41371746-2cd2-42b7-a9bb-62fcb6c58d02" providerId="ADAL" clId="{26FD9F6C-7C23-4F45-9677-76F076C15D99}" dt="2025-05-05T17:33:13.207" v="892" actId="403"/>
          <ac:spMkLst>
            <pc:docMk/>
            <pc:sldMk cId="205140957" sldId="298"/>
            <ac:spMk id="366" creationId="{997CF80C-73BA-DB6E-9D16-61DDADC16CB6}"/>
          </ac:spMkLst>
        </pc:spChg>
        <pc:picChg chg="add mod modCrop">
          <ac:chgData name="Taylor King" userId="41371746-2cd2-42b7-a9bb-62fcb6c58d02" providerId="ADAL" clId="{26FD9F6C-7C23-4F45-9677-76F076C15D99}" dt="2025-05-05T17:24:14.548" v="636" actId="18131"/>
          <ac:picMkLst>
            <pc:docMk/>
            <pc:sldMk cId="205140957" sldId="298"/>
            <ac:picMk id="2" creationId="{98FC1A5C-C362-55E4-B076-60B63B6B51C5}"/>
          </ac:picMkLst>
        </pc:picChg>
        <pc:picChg chg="del">
          <ac:chgData name="Taylor King" userId="41371746-2cd2-42b7-a9bb-62fcb6c58d02" providerId="ADAL" clId="{26FD9F6C-7C23-4F45-9677-76F076C15D99}" dt="2025-05-05T17:23:39.538" v="629" actId="21"/>
          <ac:picMkLst>
            <pc:docMk/>
            <pc:sldMk cId="205140957" sldId="298"/>
            <ac:picMk id="3" creationId="{B600A59D-5CC5-602A-EBC2-EC75CF44EB72}"/>
          </ac:picMkLst>
        </pc:picChg>
        <pc:picChg chg="add del mod">
          <ac:chgData name="Taylor King" userId="41371746-2cd2-42b7-a9bb-62fcb6c58d02" providerId="ADAL" clId="{26FD9F6C-7C23-4F45-9677-76F076C15D99}" dt="2025-05-05T17:49:22.567" v="1460" actId="21"/>
          <ac:picMkLst>
            <pc:docMk/>
            <pc:sldMk cId="205140957" sldId="298"/>
            <ac:picMk id="4" creationId="{48BDD4BB-1CD6-44F4-1F39-606D8CC86310}"/>
          </ac:picMkLst>
        </pc:picChg>
        <pc:picChg chg="add mod modCrop">
          <ac:chgData name="Taylor King" userId="41371746-2cd2-42b7-a9bb-62fcb6c58d02" providerId="ADAL" clId="{26FD9F6C-7C23-4F45-9677-76F076C15D99}" dt="2025-05-05T17:51:16.275" v="1472" actId="1076"/>
          <ac:picMkLst>
            <pc:docMk/>
            <pc:sldMk cId="205140957" sldId="298"/>
            <ac:picMk id="5" creationId="{5424D0BD-ADAB-B35E-EFE7-1D59E1BB831B}"/>
          </ac:picMkLst>
        </pc:picChg>
        <pc:picChg chg="del">
          <ac:chgData name="Taylor King" userId="41371746-2cd2-42b7-a9bb-62fcb6c58d02" providerId="ADAL" clId="{26FD9F6C-7C23-4F45-9677-76F076C15D99}" dt="2025-05-05T17:22:52.732" v="534" actId="21"/>
          <ac:picMkLst>
            <pc:docMk/>
            <pc:sldMk cId="205140957" sldId="298"/>
            <ac:picMk id="4100" creationId="{0D61658E-0C8D-4548-920F-24F809E8079C}"/>
          </ac:picMkLst>
        </pc:picChg>
      </pc:sldChg>
      <pc:sldChg chg="addSp delSp modSp mod">
        <pc:chgData name="Taylor King" userId="41371746-2cd2-42b7-a9bb-62fcb6c58d02" providerId="ADAL" clId="{26FD9F6C-7C23-4F45-9677-76F076C15D99}" dt="2025-05-05T17:52:05.970" v="1481" actId="14100"/>
        <pc:sldMkLst>
          <pc:docMk/>
          <pc:sldMk cId="366723655" sldId="299"/>
        </pc:sldMkLst>
        <pc:spChg chg="mod">
          <ac:chgData name="Taylor King" userId="41371746-2cd2-42b7-a9bb-62fcb6c58d02" providerId="ADAL" clId="{26FD9F6C-7C23-4F45-9677-76F076C15D99}" dt="2025-05-05T17:28:06.983" v="701" actId="20577"/>
          <ac:spMkLst>
            <pc:docMk/>
            <pc:sldMk cId="366723655" sldId="299"/>
            <ac:spMk id="365" creationId="{344F584D-3C91-B479-E9D8-38BE7420A290}"/>
          </ac:spMkLst>
        </pc:spChg>
        <pc:spChg chg="mod">
          <ac:chgData name="Taylor King" userId="41371746-2cd2-42b7-a9bb-62fcb6c58d02" providerId="ADAL" clId="{26FD9F6C-7C23-4F45-9677-76F076C15D99}" dt="2025-05-05T17:33:03.871" v="891" actId="403"/>
          <ac:spMkLst>
            <pc:docMk/>
            <pc:sldMk cId="366723655" sldId="299"/>
            <ac:spMk id="366" creationId="{DF55D524-F440-9119-313D-D4C53373F577}"/>
          </ac:spMkLst>
        </pc:spChg>
        <pc:picChg chg="add mod modCrop">
          <ac:chgData name="Taylor King" userId="41371746-2cd2-42b7-a9bb-62fcb6c58d02" providerId="ADAL" clId="{26FD9F6C-7C23-4F45-9677-76F076C15D99}" dt="2025-05-05T17:29:17.790" v="745" actId="18131"/>
          <ac:picMkLst>
            <pc:docMk/>
            <pc:sldMk cId="366723655" sldId="299"/>
            <ac:picMk id="2" creationId="{BAED7C29-E86B-7396-C0EF-8ED0BF92B2A6}"/>
          </ac:picMkLst>
        </pc:picChg>
        <pc:picChg chg="add mod">
          <ac:chgData name="Taylor King" userId="41371746-2cd2-42b7-a9bb-62fcb6c58d02" providerId="ADAL" clId="{26FD9F6C-7C23-4F45-9677-76F076C15D99}" dt="2025-05-05T17:52:05.970" v="1481" actId="14100"/>
          <ac:picMkLst>
            <pc:docMk/>
            <pc:sldMk cId="366723655" sldId="299"/>
            <ac:picMk id="3" creationId="{8C616836-D2E3-763A-1765-E2D50469AFEF}"/>
          </ac:picMkLst>
        </pc:picChg>
        <pc:picChg chg="del">
          <ac:chgData name="Taylor King" userId="41371746-2cd2-42b7-a9bb-62fcb6c58d02" providerId="ADAL" clId="{26FD9F6C-7C23-4F45-9677-76F076C15D99}" dt="2025-05-05T17:28:41.996" v="739" actId="21"/>
          <ac:picMkLst>
            <pc:docMk/>
            <pc:sldMk cId="366723655" sldId="299"/>
            <ac:picMk id="3074" creationId="{40DFA6E7-63FC-A453-C003-6CBD478B5991}"/>
          </ac:picMkLst>
        </pc:picChg>
        <pc:picChg chg="del">
          <ac:chgData name="Taylor King" userId="41371746-2cd2-42b7-a9bb-62fcb6c58d02" providerId="ADAL" clId="{26FD9F6C-7C23-4F45-9677-76F076C15D99}" dt="2025-05-05T17:24:35.107" v="637" actId="21"/>
          <ac:picMkLst>
            <pc:docMk/>
            <pc:sldMk cId="366723655" sldId="299"/>
            <ac:picMk id="3076" creationId="{A8A275E5-550C-E7E3-01AA-F616BD2229C6}"/>
          </ac:picMkLst>
        </pc:picChg>
      </pc:sldChg>
      <pc:sldChg chg="addSp delSp modSp mod">
        <pc:chgData name="Taylor King" userId="41371746-2cd2-42b7-a9bb-62fcb6c58d02" providerId="ADAL" clId="{26FD9F6C-7C23-4F45-9677-76F076C15D99}" dt="2025-05-05T17:53:02.429" v="1503" actId="14100"/>
        <pc:sldMkLst>
          <pc:docMk/>
          <pc:sldMk cId="52457876" sldId="300"/>
        </pc:sldMkLst>
        <pc:spChg chg="mod">
          <ac:chgData name="Taylor King" userId="41371746-2cd2-42b7-a9bb-62fcb6c58d02" providerId="ADAL" clId="{26FD9F6C-7C23-4F45-9677-76F076C15D99}" dt="2025-05-05T17:31:21.638" v="802" actId="20577"/>
          <ac:spMkLst>
            <pc:docMk/>
            <pc:sldMk cId="52457876" sldId="300"/>
            <ac:spMk id="365" creationId="{B6C2C8AA-121D-3E71-F283-71157BBE33AD}"/>
          </ac:spMkLst>
        </pc:spChg>
        <pc:spChg chg="mod">
          <ac:chgData name="Taylor King" userId="41371746-2cd2-42b7-a9bb-62fcb6c58d02" providerId="ADAL" clId="{26FD9F6C-7C23-4F45-9677-76F076C15D99}" dt="2025-05-05T17:53:02.429" v="1503" actId="14100"/>
          <ac:spMkLst>
            <pc:docMk/>
            <pc:sldMk cId="52457876" sldId="300"/>
            <ac:spMk id="366" creationId="{93DD7669-B4B6-879A-4407-D9F69A26D217}"/>
          </ac:spMkLst>
        </pc:spChg>
        <pc:picChg chg="add mod modCrop">
          <ac:chgData name="Taylor King" userId="41371746-2cd2-42b7-a9bb-62fcb6c58d02" providerId="ADAL" clId="{26FD9F6C-7C23-4F45-9677-76F076C15D99}" dt="2025-05-05T17:32:47.967" v="888" actId="18131"/>
          <ac:picMkLst>
            <pc:docMk/>
            <pc:sldMk cId="52457876" sldId="300"/>
            <ac:picMk id="2" creationId="{14CF0D81-32EE-187A-6F64-9DC14A238053}"/>
          </ac:picMkLst>
        </pc:picChg>
        <pc:picChg chg="add mod">
          <ac:chgData name="Taylor King" userId="41371746-2cd2-42b7-a9bb-62fcb6c58d02" providerId="ADAL" clId="{26FD9F6C-7C23-4F45-9677-76F076C15D99}" dt="2025-05-05T17:52:51.599" v="1498" actId="1076"/>
          <ac:picMkLst>
            <pc:docMk/>
            <pc:sldMk cId="52457876" sldId="300"/>
            <ac:picMk id="3" creationId="{5EC66992-D89A-92FF-DBF9-7D065AFFFCDA}"/>
          </ac:picMkLst>
        </pc:picChg>
        <pc:picChg chg="del">
          <ac:chgData name="Taylor King" userId="41371746-2cd2-42b7-a9bb-62fcb6c58d02" providerId="ADAL" clId="{26FD9F6C-7C23-4F45-9677-76F076C15D99}" dt="2025-05-05T17:32:17.683" v="881" actId="21"/>
          <ac:picMkLst>
            <pc:docMk/>
            <pc:sldMk cId="52457876" sldId="300"/>
            <ac:picMk id="2050" creationId="{5FECDD74-AA28-4B2B-372C-54CDE2B5A529}"/>
          </ac:picMkLst>
        </pc:picChg>
        <pc:picChg chg="del">
          <ac:chgData name="Taylor King" userId="41371746-2cd2-42b7-a9bb-62fcb6c58d02" providerId="ADAL" clId="{26FD9F6C-7C23-4F45-9677-76F076C15D99}" dt="2025-05-05T17:31:02.907" v="757" actId="21"/>
          <ac:picMkLst>
            <pc:docMk/>
            <pc:sldMk cId="52457876" sldId="300"/>
            <ac:picMk id="2052" creationId="{8F9DA9FB-B0EC-78D3-9300-4497127AEF7D}"/>
          </ac:picMkLst>
        </pc:picChg>
      </pc:sldChg>
      <pc:sldChg chg="addSp delSp modSp mod">
        <pc:chgData name="Taylor King" userId="41371746-2cd2-42b7-a9bb-62fcb6c58d02" providerId="ADAL" clId="{26FD9F6C-7C23-4F45-9677-76F076C15D99}" dt="2025-05-05T17:55:50.163" v="1538" actId="14100"/>
        <pc:sldMkLst>
          <pc:docMk/>
          <pc:sldMk cId="1552225692" sldId="301"/>
        </pc:sldMkLst>
        <pc:spChg chg="mod">
          <ac:chgData name="Taylor King" userId="41371746-2cd2-42b7-a9bb-62fcb6c58d02" providerId="ADAL" clId="{26FD9F6C-7C23-4F45-9677-76F076C15D99}" dt="2025-05-05T17:34:10.755" v="935" actId="20577"/>
          <ac:spMkLst>
            <pc:docMk/>
            <pc:sldMk cId="1552225692" sldId="301"/>
            <ac:spMk id="365" creationId="{A7A6B417-06E5-08C3-7659-AFBE07A0D14F}"/>
          </ac:spMkLst>
        </pc:spChg>
        <pc:spChg chg="mod">
          <ac:chgData name="Taylor King" userId="41371746-2cd2-42b7-a9bb-62fcb6c58d02" providerId="ADAL" clId="{26FD9F6C-7C23-4F45-9677-76F076C15D99}" dt="2025-05-05T17:34:49.596" v="972" actId="20577"/>
          <ac:spMkLst>
            <pc:docMk/>
            <pc:sldMk cId="1552225692" sldId="301"/>
            <ac:spMk id="366" creationId="{414EA403-E8A1-4A89-A92D-23303FE810B5}"/>
          </ac:spMkLst>
        </pc:spChg>
        <pc:picChg chg="add mod">
          <ac:chgData name="Taylor King" userId="41371746-2cd2-42b7-a9bb-62fcb6c58d02" providerId="ADAL" clId="{26FD9F6C-7C23-4F45-9677-76F076C15D99}" dt="2025-05-05T17:55:50.163" v="1538" actId="14100"/>
          <ac:picMkLst>
            <pc:docMk/>
            <pc:sldMk cId="1552225692" sldId="301"/>
            <ac:picMk id="2" creationId="{A0A92639-1E22-D717-3495-FD6FC0AD4252}"/>
          </ac:picMkLst>
        </pc:picChg>
        <pc:picChg chg="add mod">
          <ac:chgData name="Taylor King" userId="41371746-2cd2-42b7-a9bb-62fcb6c58d02" providerId="ADAL" clId="{26FD9F6C-7C23-4F45-9677-76F076C15D99}" dt="2025-05-05T17:55:45.795" v="1536" actId="1076"/>
          <ac:picMkLst>
            <pc:docMk/>
            <pc:sldMk cId="1552225692" sldId="301"/>
            <ac:picMk id="3" creationId="{D9159983-A6B7-6F4B-4A1F-82370CA764D3}"/>
          </ac:picMkLst>
        </pc:picChg>
        <pc:picChg chg="del">
          <ac:chgData name="Taylor King" userId="41371746-2cd2-42b7-a9bb-62fcb6c58d02" providerId="ADAL" clId="{26FD9F6C-7C23-4F45-9677-76F076C15D99}" dt="2025-05-05T17:34:53.309" v="973" actId="21"/>
          <ac:picMkLst>
            <pc:docMk/>
            <pc:sldMk cId="1552225692" sldId="301"/>
            <ac:picMk id="5" creationId="{E8580ED0-F40D-CE71-A2BC-B8C3E5D77EF7}"/>
          </ac:picMkLst>
        </pc:picChg>
        <pc:picChg chg="del">
          <ac:chgData name="Taylor King" userId="41371746-2cd2-42b7-a9bb-62fcb6c58d02" providerId="ADAL" clId="{26FD9F6C-7C23-4F45-9677-76F076C15D99}" dt="2025-05-05T17:33:36.635" v="896" actId="21"/>
          <ac:picMkLst>
            <pc:docMk/>
            <pc:sldMk cId="1552225692" sldId="301"/>
            <ac:picMk id="12296" creationId="{AF7B1A0E-0ACD-8F8A-489C-B10AFCEADEB0}"/>
          </ac:picMkLst>
        </pc:picChg>
      </pc:sldChg>
      <pc:sldChg chg="addSp delSp modSp mod">
        <pc:chgData name="Taylor King" userId="41371746-2cd2-42b7-a9bb-62fcb6c58d02" providerId="ADAL" clId="{26FD9F6C-7C23-4F45-9677-76F076C15D99}" dt="2025-05-05T17:57:20.266" v="1542" actId="1076"/>
        <pc:sldMkLst>
          <pc:docMk/>
          <pc:sldMk cId="41465563" sldId="302"/>
        </pc:sldMkLst>
        <pc:spChg chg="mod">
          <ac:chgData name="Taylor King" userId="41371746-2cd2-42b7-a9bb-62fcb6c58d02" providerId="ADAL" clId="{26FD9F6C-7C23-4F45-9677-76F076C15D99}" dt="2025-05-05T17:38:16.943" v="1068" actId="20577"/>
          <ac:spMkLst>
            <pc:docMk/>
            <pc:sldMk cId="41465563" sldId="302"/>
            <ac:spMk id="365" creationId="{CFB9478A-A902-2BEE-1D56-B9C728CE6AC3}"/>
          </ac:spMkLst>
        </pc:spChg>
        <pc:spChg chg="mod">
          <ac:chgData name="Taylor King" userId="41371746-2cd2-42b7-a9bb-62fcb6c58d02" providerId="ADAL" clId="{26FD9F6C-7C23-4F45-9677-76F076C15D99}" dt="2025-05-05T17:38:47.252" v="1103" actId="20577"/>
          <ac:spMkLst>
            <pc:docMk/>
            <pc:sldMk cId="41465563" sldId="302"/>
            <ac:spMk id="366" creationId="{AC59DA63-39A3-99AF-CC04-9980CB0F7960}"/>
          </ac:spMkLst>
        </pc:spChg>
        <pc:picChg chg="add mod">
          <ac:chgData name="Taylor King" userId="41371746-2cd2-42b7-a9bb-62fcb6c58d02" providerId="ADAL" clId="{26FD9F6C-7C23-4F45-9677-76F076C15D99}" dt="2025-05-05T17:39:08.973" v="1109" actId="1076"/>
          <ac:picMkLst>
            <pc:docMk/>
            <pc:sldMk cId="41465563" sldId="302"/>
            <ac:picMk id="2" creationId="{E36FF218-75AD-5017-2C45-DC2BD074026B}"/>
          </ac:picMkLst>
        </pc:picChg>
        <pc:picChg chg="add">
          <ac:chgData name="Taylor King" userId="41371746-2cd2-42b7-a9bb-62fcb6c58d02" providerId="ADAL" clId="{26FD9F6C-7C23-4F45-9677-76F076C15D99}" dt="2025-05-05T17:56:34.650" v="1539"/>
          <ac:picMkLst>
            <pc:docMk/>
            <pc:sldMk cId="41465563" sldId="302"/>
            <ac:picMk id="3" creationId="{3A35D1A7-A994-625E-1689-0A79097EDE4A}"/>
          </ac:picMkLst>
        </pc:picChg>
        <pc:picChg chg="add mod">
          <ac:chgData name="Taylor King" userId="41371746-2cd2-42b7-a9bb-62fcb6c58d02" providerId="ADAL" clId="{26FD9F6C-7C23-4F45-9677-76F076C15D99}" dt="2025-05-05T17:57:20.266" v="1542" actId="1076"/>
          <ac:picMkLst>
            <pc:docMk/>
            <pc:sldMk cId="41465563" sldId="302"/>
            <ac:picMk id="4" creationId="{1F7CE230-ACBB-0295-9A41-BD6524C7CF1F}"/>
          </ac:picMkLst>
        </pc:picChg>
        <pc:picChg chg="del">
          <ac:chgData name="Taylor King" userId="41371746-2cd2-42b7-a9bb-62fcb6c58d02" providerId="ADAL" clId="{26FD9F6C-7C23-4F45-9677-76F076C15D99}" dt="2025-05-05T17:38:54.512" v="1104" actId="478"/>
          <ac:picMkLst>
            <pc:docMk/>
            <pc:sldMk cId="41465563" sldId="302"/>
            <ac:picMk id="11268" creationId="{4B0EC401-C25F-874F-6899-E3266FB5BFF6}"/>
          </ac:picMkLst>
        </pc:picChg>
      </pc:sldChg>
      <pc:sldChg chg="addSp delSp modSp add mod">
        <pc:chgData name="Taylor King" userId="41371746-2cd2-42b7-a9bb-62fcb6c58d02" providerId="ADAL" clId="{26FD9F6C-7C23-4F45-9677-76F076C15D99}" dt="2025-05-05T17:57:49.067" v="1546" actId="1076"/>
        <pc:sldMkLst>
          <pc:docMk/>
          <pc:sldMk cId="505441852" sldId="303"/>
        </pc:sldMkLst>
        <pc:spChg chg="mod">
          <ac:chgData name="Taylor King" userId="41371746-2cd2-42b7-a9bb-62fcb6c58d02" providerId="ADAL" clId="{26FD9F6C-7C23-4F45-9677-76F076C15D99}" dt="2025-05-05T17:41:09.712" v="1167" actId="20577"/>
          <ac:spMkLst>
            <pc:docMk/>
            <pc:sldMk cId="505441852" sldId="303"/>
            <ac:spMk id="365" creationId="{8E29BA7B-FAEE-3EE7-C554-9513C8FC6865}"/>
          </ac:spMkLst>
        </pc:spChg>
        <pc:spChg chg="mod">
          <ac:chgData name="Taylor King" userId="41371746-2cd2-42b7-a9bb-62fcb6c58d02" providerId="ADAL" clId="{26FD9F6C-7C23-4F45-9677-76F076C15D99}" dt="2025-05-05T17:41:36.243" v="1216" actId="20577"/>
          <ac:spMkLst>
            <pc:docMk/>
            <pc:sldMk cId="505441852" sldId="303"/>
            <ac:spMk id="366" creationId="{6D4470F4-00ED-4030-2A9E-CFF80D2A8BA3}"/>
          </ac:spMkLst>
        </pc:spChg>
        <pc:picChg chg="del">
          <ac:chgData name="Taylor King" userId="41371746-2cd2-42b7-a9bb-62fcb6c58d02" providerId="ADAL" clId="{26FD9F6C-7C23-4F45-9677-76F076C15D99}" dt="2025-05-05T17:41:39.222" v="1217" actId="21"/>
          <ac:picMkLst>
            <pc:docMk/>
            <pc:sldMk cId="505441852" sldId="303"/>
            <ac:picMk id="2" creationId="{577A3911-2A46-BC5F-8B0E-A553CD59171B}"/>
          </ac:picMkLst>
        </pc:picChg>
        <pc:picChg chg="add mod modCrop">
          <ac:chgData name="Taylor King" userId="41371746-2cd2-42b7-a9bb-62fcb6c58d02" providerId="ADAL" clId="{26FD9F6C-7C23-4F45-9677-76F076C15D99}" dt="2025-05-05T17:42:04.675" v="1223" actId="1076"/>
          <ac:picMkLst>
            <pc:docMk/>
            <pc:sldMk cId="505441852" sldId="303"/>
            <ac:picMk id="3" creationId="{A3EFB2BD-B525-366E-BCBD-6C7EA2C93F1C}"/>
          </ac:picMkLst>
        </pc:picChg>
        <pc:picChg chg="add mod">
          <ac:chgData name="Taylor King" userId="41371746-2cd2-42b7-a9bb-62fcb6c58d02" providerId="ADAL" clId="{26FD9F6C-7C23-4F45-9677-76F076C15D99}" dt="2025-05-05T17:57:49.067" v="1546" actId="1076"/>
          <ac:picMkLst>
            <pc:docMk/>
            <pc:sldMk cId="505441852" sldId="303"/>
            <ac:picMk id="4" creationId="{5D8FF0A2-9EC6-E9D1-10C9-0FDEF5D315CA}"/>
          </ac:picMkLst>
        </pc:picChg>
      </pc:sldChg>
      <pc:sldChg chg="addSp delSp modSp add mod">
        <pc:chgData name="Taylor King" userId="41371746-2cd2-42b7-a9bb-62fcb6c58d02" providerId="ADAL" clId="{26FD9F6C-7C23-4F45-9677-76F076C15D99}" dt="2025-05-05T17:58:34.626" v="1551" actId="1076"/>
        <pc:sldMkLst>
          <pc:docMk/>
          <pc:sldMk cId="2392667980" sldId="304"/>
        </pc:sldMkLst>
        <pc:spChg chg="mod">
          <ac:chgData name="Taylor King" userId="41371746-2cd2-42b7-a9bb-62fcb6c58d02" providerId="ADAL" clId="{26FD9F6C-7C23-4F45-9677-76F076C15D99}" dt="2025-05-05T17:42:35.913" v="1270" actId="20577"/>
          <ac:spMkLst>
            <pc:docMk/>
            <pc:sldMk cId="2392667980" sldId="304"/>
            <ac:spMk id="365" creationId="{5BB3470F-1F89-FC46-8CAA-413ED94E3D60}"/>
          </ac:spMkLst>
        </pc:spChg>
        <pc:spChg chg="mod">
          <ac:chgData name="Taylor King" userId="41371746-2cd2-42b7-a9bb-62fcb6c58d02" providerId="ADAL" clId="{26FD9F6C-7C23-4F45-9677-76F076C15D99}" dt="2025-05-05T17:42:59.286" v="1305" actId="20577"/>
          <ac:spMkLst>
            <pc:docMk/>
            <pc:sldMk cId="2392667980" sldId="304"/>
            <ac:spMk id="366" creationId="{4D92104B-AC0B-59A1-A736-F5B66B64BCA9}"/>
          </ac:spMkLst>
        </pc:spChg>
        <pc:picChg chg="add mod">
          <ac:chgData name="Taylor King" userId="41371746-2cd2-42b7-a9bb-62fcb6c58d02" providerId="ADAL" clId="{26FD9F6C-7C23-4F45-9677-76F076C15D99}" dt="2025-05-05T17:43:18.527" v="1312" actId="1076"/>
          <ac:picMkLst>
            <pc:docMk/>
            <pc:sldMk cId="2392667980" sldId="304"/>
            <ac:picMk id="2" creationId="{F11F858F-26F7-E6A7-752E-0AE18EF7A2CC}"/>
          </ac:picMkLst>
        </pc:picChg>
        <pc:picChg chg="del">
          <ac:chgData name="Taylor King" userId="41371746-2cd2-42b7-a9bb-62fcb6c58d02" providerId="ADAL" clId="{26FD9F6C-7C23-4F45-9677-76F076C15D99}" dt="2025-05-05T17:43:01.948" v="1306" actId="21"/>
          <ac:picMkLst>
            <pc:docMk/>
            <pc:sldMk cId="2392667980" sldId="304"/>
            <ac:picMk id="3" creationId="{F7835867-70B3-80D1-FD01-2AF888FF854F}"/>
          </ac:picMkLst>
        </pc:picChg>
        <pc:picChg chg="add mod">
          <ac:chgData name="Taylor King" userId="41371746-2cd2-42b7-a9bb-62fcb6c58d02" providerId="ADAL" clId="{26FD9F6C-7C23-4F45-9677-76F076C15D99}" dt="2025-05-05T17:58:34.626" v="1551" actId="1076"/>
          <ac:picMkLst>
            <pc:docMk/>
            <pc:sldMk cId="2392667980" sldId="304"/>
            <ac:picMk id="5" creationId="{F9A89DD5-7EA4-B006-191E-D24E2E68EAB5}"/>
          </ac:picMkLst>
        </pc:picChg>
      </pc:sldChg>
      <pc:sldChg chg="addSp delSp modSp add mod">
        <pc:chgData name="Taylor King" userId="41371746-2cd2-42b7-a9bb-62fcb6c58d02" providerId="ADAL" clId="{26FD9F6C-7C23-4F45-9677-76F076C15D99}" dt="2025-05-05T17:55:19.244" v="1533" actId="1076"/>
        <pc:sldMkLst>
          <pc:docMk/>
          <pc:sldMk cId="1938001971" sldId="305"/>
        </pc:sldMkLst>
        <pc:spChg chg="mod">
          <ac:chgData name="Taylor King" userId="41371746-2cd2-42b7-a9bb-62fcb6c58d02" providerId="ADAL" clId="{26FD9F6C-7C23-4F45-9677-76F076C15D99}" dt="2025-05-05T17:45:22.700" v="1415" actId="20577"/>
          <ac:spMkLst>
            <pc:docMk/>
            <pc:sldMk cId="1938001971" sldId="305"/>
            <ac:spMk id="365" creationId="{B65EE4F4-D012-6E4D-4583-7C307FFCE056}"/>
          </ac:spMkLst>
        </pc:spChg>
        <pc:spChg chg="mod">
          <ac:chgData name="Taylor King" userId="41371746-2cd2-42b7-a9bb-62fcb6c58d02" providerId="ADAL" clId="{26FD9F6C-7C23-4F45-9677-76F076C15D99}" dt="2025-05-05T17:54:26.700" v="1525" actId="20577"/>
          <ac:spMkLst>
            <pc:docMk/>
            <pc:sldMk cId="1938001971" sldId="305"/>
            <ac:spMk id="366" creationId="{128B8F04-AEE3-2418-D714-67CA4AA54D53}"/>
          </ac:spMkLst>
        </pc:spChg>
        <pc:picChg chg="del">
          <ac:chgData name="Taylor King" userId="41371746-2cd2-42b7-a9bb-62fcb6c58d02" providerId="ADAL" clId="{26FD9F6C-7C23-4F45-9677-76F076C15D99}" dt="2025-05-05T17:46:18.769" v="1424" actId="21"/>
          <ac:picMkLst>
            <pc:docMk/>
            <pc:sldMk cId="1938001971" sldId="305"/>
            <ac:picMk id="2" creationId="{34D4EF0E-49C2-A178-F450-E2E6C803A557}"/>
          </ac:picMkLst>
        </pc:picChg>
        <pc:picChg chg="add mod modCrop">
          <ac:chgData name="Taylor King" userId="41371746-2cd2-42b7-a9bb-62fcb6c58d02" providerId="ADAL" clId="{26FD9F6C-7C23-4F45-9677-76F076C15D99}" dt="2025-05-05T17:54:55.541" v="1531" actId="18131"/>
          <ac:picMkLst>
            <pc:docMk/>
            <pc:sldMk cId="1938001971" sldId="305"/>
            <ac:picMk id="3" creationId="{2E0540B3-5ABE-E180-4A69-8144BF27C8C1}"/>
          </ac:picMkLst>
        </pc:picChg>
        <pc:picChg chg="add mod">
          <ac:chgData name="Taylor King" userId="41371746-2cd2-42b7-a9bb-62fcb6c58d02" providerId="ADAL" clId="{26FD9F6C-7C23-4F45-9677-76F076C15D99}" dt="2025-05-05T17:55:19.244" v="1533" actId="1076"/>
          <ac:picMkLst>
            <pc:docMk/>
            <pc:sldMk cId="1938001971" sldId="305"/>
            <ac:picMk id="5" creationId="{80BB4F06-98E6-92DA-93A1-975AF615E2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6cb1dbb2a1_2_1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26cb1dbb2a1_2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38E97F9C-6484-6653-ACF3-1D3D8130BFDC}"/>
            </a:ext>
          </a:extLst>
        </p:cNvPr>
        <p:cNvGrpSpPr/>
        <p:nvPr/>
      </p:nvGrpSpPr>
      <p:grpSpPr>
        <a:xfrm>
          <a:off x="0" y="0"/>
          <a:ext cx="0" cy="0"/>
          <a:chOff x="0" y="0"/>
          <a:chExt cx="0" cy="0"/>
        </a:xfrm>
      </p:grpSpPr>
      <p:sp>
        <p:nvSpPr>
          <p:cNvPr id="361" name="Google Shape;361;g26cb1dbb2a1_2_293:notes">
            <a:extLst>
              <a:ext uri="{FF2B5EF4-FFF2-40B4-BE49-F238E27FC236}">
                <a16:creationId xmlns:a16="http://schemas.microsoft.com/office/drawing/2014/main" id="{FA3A68A8-3B6F-4ED4-28EB-7D10B7527321}"/>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a:extLst>
              <a:ext uri="{FF2B5EF4-FFF2-40B4-BE49-F238E27FC236}">
                <a16:creationId xmlns:a16="http://schemas.microsoft.com/office/drawing/2014/main" id="{52886440-52DB-C212-B711-E273A3C8D6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02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D944CB7A-E604-0B2E-3370-980C911DE206}"/>
            </a:ext>
          </a:extLst>
        </p:cNvPr>
        <p:cNvGrpSpPr/>
        <p:nvPr/>
      </p:nvGrpSpPr>
      <p:grpSpPr>
        <a:xfrm>
          <a:off x="0" y="0"/>
          <a:ext cx="0" cy="0"/>
          <a:chOff x="0" y="0"/>
          <a:chExt cx="0" cy="0"/>
        </a:xfrm>
      </p:grpSpPr>
      <p:sp>
        <p:nvSpPr>
          <p:cNvPr id="361" name="Google Shape;361;g26cb1dbb2a1_2_293:notes">
            <a:extLst>
              <a:ext uri="{FF2B5EF4-FFF2-40B4-BE49-F238E27FC236}">
                <a16:creationId xmlns:a16="http://schemas.microsoft.com/office/drawing/2014/main" id="{34F2964C-5AC1-64A1-5CF4-2ABA854BE34A}"/>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a:extLst>
              <a:ext uri="{FF2B5EF4-FFF2-40B4-BE49-F238E27FC236}">
                <a16:creationId xmlns:a16="http://schemas.microsoft.com/office/drawing/2014/main" id="{CBDAD234-A157-16A5-917E-82E2C5DDC4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110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BAA73808-D6BF-0D9D-9AF5-B2A339911E3C}"/>
            </a:ext>
          </a:extLst>
        </p:cNvPr>
        <p:cNvGrpSpPr/>
        <p:nvPr/>
      </p:nvGrpSpPr>
      <p:grpSpPr>
        <a:xfrm>
          <a:off x="0" y="0"/>
          <a:ext cx="0" cy="0"/>
          <a:chOff x="0" y="0"/>
          <a:chExt cx="0" cy="0"/>
        </a:xfrm>
      </p:grpSpPr>
      <p:sp>
        <p:nvSpPr>
          <p:cNvPr id="361" name="Google Shape;361;g26cb1dbb2a1_2_293:notes">
            <a:extLst>
              <a:ext uri="{FF2B5EF4-FFF2-40B4-BE49-F238E27FC236}">
                <a16:creationId xmlns:a16="http://schemas.microsoft.com/office/drawing/2014/main" id="{DCEE4E32-3101-061D-0D1B-420883F070FD}"/>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a:extLst>
              <a:ext uri="{FF2B5EF4-FFF2-40B4-BE49-F238E27FC236}">
                <a16:creationId xmlns:a16="http://schemas.microsoft.com/office/drawing/2014/main" id="{8BD2BD39-CA02-746A-B09E-8789F691F87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7275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DE252089-0629-BAE8-6507-21FF1396030E}"/>
            </a:ext>
          </a:extLst>
        </p:cNvPr>
        <p:cNvGrpSpPr/>
        <p:nvPr/>
      </p:nvGrpSpPr>
      <p:grpSpPr>
        <a:xfrm>
          <a:off x="0" y="0"/>
          <a:ext cx="0" cy="0"/>
          <a:chOff x="0" y="0"/>
          <a:chExt cx="0" cy="0"/>
        </a:xfrm>
      </p:grpSpPr>
      <p:sp>
        <p:nvSpPr>
          <p:cNvPr id="361" name="Google Shape;361;g26cb1dbb2a1_2_293:notes">
            <a:extLst>
              <a:ext uri="{FF2B5EF4-FFF2-40B4-BE49-F238E27FC236}">
                <a16:creationId xmlns:a16="http://schemas.microsoft.com/office/drawing/2014/main" id="{1221A5D7-528D-E3C3-5A80-2513ACBD472F}"/>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a:extLst>
              <a:ext uri="{FF2B5EF4-FFF2-40B4-BE49-F238E27FC236}">
                <a16:creationId xmlns:a16="http://schemas.microsoft.com/office/drawing/2014/main" id="{E567CA4C-F234-2B5C-A72B-27098AE2EA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6295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6cb1dbb2a1_2_2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7680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AFE1E183-93AA-BE4A-81EC-EAEE11E6A2B5}"/>
            </a:ext>
          </a:extLst>
        </p:cNvPr>
        <p:cNvGrpSpPr/>
        <p:nvPr/>
      </p:nvGrpSpPr>
      <p:grpSpPr>
        <a:xfrm>
          <a:off x="0" y="0"/>
          <a:ext cx="0" cy="0"/>
          <a:chOff x="0" y="0"/>
          <a:chExt cx="0" cy="0"/>
        </a:xfrm>
      </p:grpSpPr>
      <p:sp>
        <p:nvSpPr>
          <p:cNvPr id="361" name="Google Shape;361;g26cb1dbb2a1_2_293:notes">
            <a:extLst>
              <a:ext uri="{FF2B5EF4-FFF2-40B4-BE49-F238E27FC236}">
                <a16:creationId xmlns:a16="http://schemas.microsoft.com/office/drawing/2014/main" id="{B6407CEE-C606-9970-023A-8A26672820EE}"/>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a:extLst>
              <a:ext uri="{FF2B5EF4-FFF2-40B4-BE49-F238E27FC236}">
                <a16:creationId xmlns:a16="http://schemas.microsoft.com/office/drawing/2014/main" id="{0C8685DC-5E21-C651-B18F-642DBAE54E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2272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25305F70-D572-C61A-D049-5E52BB8B0577}"/>
            </a:ext>
          </a:extLst>
        </p:cNvPr>
        <p:cNvGrpSpPr/>
        <p:nvPr/>
      </p:nvGrpSpPr>
      <p:grpSpPr>
        <a:xfrm>
          <a:off x="0" y="0"/>
          <a:ext cx="0" cy="0"/>
          <a:chOff x="0" y="0"/>
          <a:chExt cx="0" cy="0"/>
        </a:xfrm>
      </p:grpSpPr>
      <p:sp>
        <p:nvSpPr>
          <p:cNvPr id="361" name="Google Shape;361;g26cb1dbb2a1_2_293:notes">
            <a:extLst>
              <a:ext uri="{FF2B5EF4-FFF2-40B4-BE49-F238E27FC236}">
                <a16:creationId xmlns:a16="http://schemas.microsoft.com/office/drawing/2014/main" id="{CD4331DD-871B-FB89-640F-B440DAA1BD34}"/>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a:extLst>
              <a:ext uri="{FF2B5EF4-FFF2-40B4-BE49-F238E27FC236}">
                <a16:creationId xmlns:a16="http://schemas.microsoft.com/office/drawing/2014/main" id="{A52D87CB-9EF8-B9EF-1B63-176CF3B2F0A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34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D4D84D39-1C00-3751-9A6E-53E046DCD000}"/>
            </a:ext>
          </a:extLst>
        </p:cNvPr>
        <p:cNvGrpSpPr/>
        <p:nvPr/>
      </p:nvGrpSpPr>
      <p:grpSpPr>
        <a:xfrm>
          <a:off x="0" y="0"/>
          <a:ext cx="0" cy="0"/>
          <a:chOff x="0" y="0"/>
          <a:chExt cx="0" cy="0"/>
        </a:xfrm>
      </p:grpSpPr>
      <p:sp>
        <p:nvSpPr>
          <p:cNvPr id="361" name="Google Shape;361;g26cb1dbb2a1_2_293:notes">
            <a:extLst>
              <a:ext uri="{FF2B5EF4-FFF2-40B4-BE49-F238E27FC236}">
                <a16:creationId xmlns:a16="http://schemas.microsoft.com/office/drawing/2014/main" id="{3CBEE02D-1808-F044-D0B6-79CA29E5204E}"/>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a:extLst>
              <a:ext uri="{FF2B5EF4-FFF2-40B4-BE49-F238E27FC236}">
                <a16:creationId xmlns:a16="http://schemas.microsoft.com/office/drawing/2014/main" id="{39EF33D2-E278-A452-2922-A1B437C4C60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924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933C859B-0242-80D3-7BC1-50B7DA6F36CE}"/>
            </a:ext>
          </a:extLst>
        </p:cNvPr>
        <p:cNvGrpSpPr/>
        <p:nvPr/>
      </p:nvGrpSpPr>
      <p:grpSpPr>
        <a:xfrm>
          <a:off x="0" y="0"/>
          <a:ext cx="0" cy="0"/>
          <a:chOff x="0" y="0"/>
          <a:chExt cx="0" cy="0"/>
        </a:xfrm>
      </p:grpSpPr>
      <p:sp>
        <p:nvSpPr>
          <p:cNvPr id="361" name="Google Shape;361;g26cb1dbb2a1_2_293:notes">
            <a:extLst>
              <a:ext uri="{FF2B5EF4-FFF2-40B4-BE49-F238E27FC236}">
                <a16:creationId xmlns:a16="http://schemas.microsoft.com/office/drawing/2014/main" id="{F0B3B643-391A-2191-2CA5-FC788F9F7A8E}"/>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a:extLst>
              <a:ext uri="{FF2B5EF4-FFF2-40B4-BE49-F238E27FC236}">
                <a16:creationId xmlns:a16="http://schemas.microsoft.com/office/drawing/2014/main" id="{4EFF2AB9-8674-218C-A27C-0FAD0DCFEA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199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C975C03B-511C-6ED7-9723-E78952B9CED4}"/>
            </a:ext>
          </a:extLst>
        </p:cNvPr>
        <p:cNvGrpSpPr/>
        <p:nvPr/>
      </p:nvGrpSpPr>
      <p:grpSpPr>
        <a:xfrm>
          <a:off x="0" y="0"/>
          <a:ext cx="0" cy="0"/>
          <a:chOff x="0" y="0"/>
          <a:chExt cx="0" cy="0"/>
        </a:xfrm>
      </p:grpSpPr>
      <p:sp>
        <p:nvSpPr>
          <p:cNvPr id="361" name="Google Shape;361;g26cb1dbb2a1_2_293:notes">
            <a:extLst>
              <a:ext uri="{FF2B5EF4-FFF2-40B4-BE49-F238E27FC236}">
                <a16:creationId xmlns:a16="http://schemas.microsoft.com/office/drawing/2014/main" id="{99FD94B1-3362-EB31-6E6F-A9B1AAC9BF35}"/>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a:extLst>
              <a:ext uri="{FF2B5EF4-FFF2-40B4-BE49-F238E27FC236}">
                <a16:creationId xmlns:a16="http://schemas.microsoft.com/office/drawing/2014/main" id="{34A97D2E-3FDD-9AA5-A73A-AB5998F703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735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EA81429A-81D0-36BD-BB9B-444CAB752392}"/>
            </a:ext>
          </a:extLst>
        </p:cNvPr>
        <p:cNvGrpSpPr/>
        <p:nvPr/>
      </p:nvGrpSpPr>
      <p:grpSpPr>
        <a:xfrm>
          <a:off x="0" y="0"/>
          <a:ext cx="0" cy="0"/>
          <a:chOff x="0" y="0"/>
          <a:chExt cx="0" cy="0"/>
        </a:xfrm>
      </p:grpSpPr>
      <p:sp>
        <p:nvSpPr>
          <p:cNvPr id="361" name="Google Shape;361;g26cb1dbb2a1_2_293:notes">
            <a:extLst>
              <a:ext uri="{FF2B5EF4-FFF2-40B4-BE49-F238E27FC236}">
                <a16:creationId xmlns:a16="http://schemas.microsoft.com/office/drawing/2014/main" id="{00C5915A-D50C-DE57-A384-E2D51CC31E1E}"/>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a:extLst>
              <a:ext uri="{FF2B5EF4-FFF2-40B4-BE49-F238E27FC236}">
                <a16:creationId xmlns:a16="http://schemas.microsoft.com/office/drawing/2014/main" id="{8245D1A9-FA4A-8748-BE1F-CB9AE3B437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988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4A53F827-EAA4-544C-0026-5E932755A6C6}"/>
            </a:ext>
          </a:extLst>
        </p:cNvPr>
        <p:cNvGrpSpPr/>
        <p:nvPr/>
      </p:nvGrpSpPr>
      <p:grpSpPr>
        <a:xfrm>
          <a:off x="0" y="0"/>
          <a:ext cx="0" cy="0"/>
          <a:chOff x="0" y="0"/>
          <a:chExt cx="0" cy="0"/>
        </a:xfrm>
      </p:grpSpPr>
      <p:sp>
        <p:nvSpPr>
          <p:cNvPr id="361" name="Google Shape;361;g26cb1dbb2a1_2_293:notes">
            <a:extLst>
              <a:ext uri="{FF2B5EF4-FFF2-40B4-BE49-F238E27FC236}">
                <a16:creationId xmlns:a16="http://schemas.microsoft.com/office/drawing/2014/main" id="{23FF31D6-07C6-843C-7002-17338C65BB6A}"/>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a:extLst>
              <a:ext uri="{FF2B5EF4-FFF2-40B4-BE49-F238E27FC236}">
                <a16:creationId xmlns:a16="http://schemas.microsoft.com/office/drawing/2014/main" id="{BEE2A330-A9DF-AD8C-CCE4-72DB3854E1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2"/>
              </a:buClr>
              <a:buSzPts val="1800"/>
              <a:buNone/>
              <a:defRPr sz="1800">
                <a:solidFill>
                  <a:schemeClr val="dk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1"/>
        <p:cNvGrpSpPr/>
        <p:nvPr/>
      </p:nvGrpSpPr>
      <p:grpSpPr>
        <a:xfrm>
          <a:off x="0" y="0"/>
          <a:ext cx="0" cy="0"/>
          <a:chOff x="0" y="0"/>
          <a:chExt cx="0" cy="0"/>
        </a:xfrm>
      </p:grpSpPr>
      <p:sp>
        <p:nvSpPr>
          <p:cNvPr id="82" name="Google Shape;82;p17"/>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3" name="Google Shape;83;p1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7"/>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7"/>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86" name="Google Shape;86;p17"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
        <p:nvSpPr>
          <p:cNvPr id="87" name="Google Shape;87;p17"/>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Montserrat ExtraBold"/>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109" name="Google Shape;109;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1"/>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2"/>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2" name="Google Shape;122;p22"/>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22"/>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4" name="Google Shape;124;p22"/>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5"/>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40" name="Google Shape;140;p2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1" name="Google Shape;141;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6"/>
          <p:cNvSpPr>
            <a:spLocks noGrp="1"/>
          </p:cNvSpPr>
          <p:nvPr>
            <p:ph type="pic" idx="2"/>
          </p:nvPr>
        </p:nvSpPr>
        <p:spPr>
          <a:xfrm>
            <a:off x="3887391" y="740569"/>
            <a:ext cx="4629150" cy="3655219"/>
          </a:xfrm>
          <a:prstGeom prst="rect">
            <a:avLst/>
          </a:prstGeom>
          <a:noFill/>
          <a:ln>
            <a:noFill/>
          </a:ln>
        </p:spPr>
      </p:sp>
      <p:sp>
        <p:nvSpPr>
          <p:cNvPr id="147" name="Google Shape;147;p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8" name="Google Shape;148;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7"/>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28"/>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Montserrat ExtraBold"/>
              <a:buNone/>
              <a:defRPr sz="3300" b="0" i="0" u="none" strike="noStrike" cap="none">
                <a:solidFill>
                  <a:schemeClr val="dk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Montserrat Light"/>
                <a:ea typeface="Montserrat Light"/>
                <a:cs typeface="Montserrat Light"/>
                <a:sym typeface="Montserrat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Montserrat"/>
                <a:ea typeface="Montserrat"/>
                <a:cs typeface="Montserrat"/>
                <a:sym typeface="Montserrat"/>
              </a:defRPr>
            </a:lvl1pPr>
            <a:lvl2pPr marL="0" marR="0" lvl="1" indent="0" algn="r" rtl="0">
              <a:spcBef>
                <a:spcPts val="0"/>
              </a:spcBef>
              <a:buNone/>
              <a:defRPr sz="900" b="0" i="0" u="none" strike="noStrike" cap="none">
                <a:solidFill>
                  <a:srgbClr val="757575"/>
                </a:solidFill>
                <a:latin typeface="Montserrat"/>
                <a:ea typeface="Montserrat"/>
                <a:cs typeface="Montserrat"/>
                <a:sym typeface="Montserrat"/>
              </a:defRPr>
            </a:lvl2pPr>
            <a:lvl3pPr marL="0" marR="0" lvl="2" indent="0" algn="r" rtl="0">
              <a:spcBef>
                <a:spcPts val="0"/>
              </a:spcBef>
              <a:buNone/>
              <a:defRPr sz="900" b="0" i="0" u="none" strike="noStrike" cap="none">
                <a:solidFill>
                  <a:srgbClr val="757575"/>
                </a:solidFill>
                <a:latin typeface="Montserrat"/>
                <a:ea typeface="Montserrat"/>
                <a:cs typeface="Montserrat"/>
                <a:sym typeface="Montserrat"/>
              </a:defRPr>
            </a:lvl3pPr>
            <a:lvl4pPr marL="0" marR="0" lvl="3" indent="0" algn="r" rtl="0">
              <a:spcBef>
                <a:spcPts val="0"/>
              </a:spcBef>
              <a:buNone/>
              <a:defRPr sz="900" b="0" i="0" u="none" strike="noStrike" cap="none">
                <a:solidFill>
                  <a:srgbClr val="757575"/>
                </a:solidFill>
                <a:latin typeface="Montserrat"/>
                <a:ea typeface="Montserrat"/>
                <a:cs typeface="Montserrat"/>
                <a:sym typeface="Montserrat"/>
              </a:defRPr>
            </a:lvl4pPr>
            <a:lvl5pPr marL="0" marR="0" lvl="4" indent="0" algn="r" rtl="0">
              <a:spcBef>
                <a:spcPts val="0"/>
              </a:spcBef>
              <a:buNone/>
              <a:defRPr sz="900" b="0" i="0" u="none" strike="noStrike" cap="none">
                <a:solidFill>
                  <a:srgbClr val="757575"/>
                </a:solidFill>
                <a:latin typeface="Montserrat"/>
                <a:ea typeface="Montserrat"/>
                <a:cs typeface="Montserrat"/>
                <a:sym typeface="Montserrat"/>
              </a:defRPr>
            </a:lvl5pPr>
            <a:lvl6pPr marL="0" marR="0" lvl="5" indent="0" algn="r" rtl="0">
              <a:spcBef>
                <a:spcPts val="0"/>
              </a:spcBef>
              <a:buNone/>
              <a:defRPr sz="900" b="0" i="0" u="none" strike="noStrike" cap="none">
                <a:solidFill>
                  <a:srgbClr val="757575"/>
                </a:solidFill>
                <a:latin typeface="Montserrat"/>
                <a:ea typeface="Montserrat"/>
                <a:cs typeface="Montserrat"/>
                <a:sym typeface="Montserrat"/>
              </a:defRPr>
            </a:lvl6pPr>
            <a:lvl7pPr marL="0" marR="0" lvl="6" indent="0" algn="r" rtl="0">
              <a:spcBef>
                <a:spcPts val="0"/>
              </a:spcBef>
              <a:buNone/>
              <a:defRPr sz="900" b="0" i="0" u="none" strike="noStrike" cap="none">
                <a:solidFill>
                  <a:srgbClr val="757575"/>
                </a:solidFill>
                <a:latin typeface="Montserrat"/>
                <a:ea typeface="Montserrat"/>
                <a:cs typeface="Montserrat"/>
                <a:sym typeface="Montserrat"/>
              </a:defRPr>
            </a:lvl7pPr>
            <a:lvl8pPr marL="0" marR="0" lvl="7" indent="0" algn="r" rtl="0">
              <a:spcBef>
                <a:spcPts val="0"/>
              </a:spcBef>
              <a:buNone/>
              <a:defRPr sz="900" b="0" i="0" u="none" strike="noStrike" cap="none">
                <a:solidFill>
                  <a:srgbClr val="757575"/>
                </a:solidFill>
                <a:latin typeface="Montserrat"/>
                <a:ea typeface="Montserrat"/>
                <a:cs typeface="Montserrat"/>
                <a:sym typeface="Montserrat"/>
              </a:defRPr>
            </a:lvl8pPr>
            <a:lvl9pPr marL="0" marR="0" lvl="8" indent="0" algn="r" rtl="0">
              <a:spcBef>
                <a:spcPts val="0"/>
              </a:spcBef>
              <a:buNone/>
              <a:defRPr sz="900" b="0" i="0" u="none" strike="noStrike" cap="none">
                <a:solidFill>
                  <a:srgbClr val="75757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2"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acg.org/"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accountingmarketing.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26" name="Picture 2" descr="Happy businessman leading the meeting in the office while talking to his colleagues.">
            <a:extLst>
              <a:ext uri="{FF2B5EF4-FFF2-40B4-BE49-F238E27FC236}">
                <a16:creationId xmlns:a16="http://schemas.microsoft.com/office/drawing/2014/main" id="{A1264C09-8ECA-472E-F7BE-41C46848ECA0}"/>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b="12366"/>
          <a:stretch/>
        </p:blipFill>
        <p:spPr bwMode="auto">
          <a:xfrm>
            <a:off x="0" y="-202861"/>
            <a:ext cx="9144000" cy="5346361"/>
          </a:xfrm>
          <a:prstGeom prst="rect">
            <a:avLst/>
          </a:prstGeom>
          <a:noFill/>
          <a:extLst>
            <a:ext uri="{909E8E84-426E-40DD-AFC4-6F175D3DCCD1}">
              <a14:hiddenFill xmlns:a14="http://schemas.microsoft.com/office/drawing/2010/main">
                <a:solidFill>
                  <a:srgbClr val="FFFFFF"/>
                </a:solidFill>
              </a14:hiddenFill>
            </a:ext>
          </a:extLst>
        </p:spPr>
      </p:pic>
      <p:sp>
        <p:nvSpPr>
          <p:cNvPr id="168" name="Google Shape;168;p29"/>
          <p:cNvSpPr/>
          <p:nvPr/>
        </p:nvSpPr>
        <p:spPr>
          <a:xfrm>
            <a:off x="0" y="-202861"/>
            <a:ext cx="9144000" cy="5346361"/>
          </a:xfrm>
          <a:prstGeom prst="rect">
            <a:avLst/>
          </a:prstGeom>
          <a:solidFill>
            <a:srgbClr val="05293E">
              <a:alpha val="54118"/>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Montserrat"/>
              <a:ea typeface="Montserrat"/>
              <a:cs typeface="Montserrat"/>
              <a:sym typeface="Montserrat"/>
            </a:endParaRPr>
          </a:p>
        </p:txBody>
      </p:sp>
      <p:sp>
        <p:nvSpPr>
          <p:cNvPr id="169" name="Google Shape;169;p29"/>
          <p:cNvSpPr txBox="1">
            <a:spLocks noGrp="1"/>
          </p:cNvSpPr>
          <p:nvPr>
            <p:ph type="ctrTitle"/>
          </p:nvPr>
        </p:nvSpPr>
        <p:spPr>
          <a:xfrm>
            <a:off x="1143000" y="1546830"/>
            <a:ext cx="6858000" cy="2306713"/>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 sz="5400" dirty="0">
                <a:solidFill>
                  <a:schemeClr val="lt1"/>
                </a:solidFill>
              </a:rPr>
              <a:t>BIOS</a:t>
            </a:r>
            <a:br>
              <a:rPr lang="en" sz="5400" dirty="0">
                <a:solidFill>
                  <a:schemeClr val="lt1"/>
                </a:solidFill>
              </a:rPr>
            </a:br>
            <a:r>
              <a:rPr lang="en" sz="3600">
                <a:solidFill>
                  <a:schemeClr val="lt1"/>
                </a:solidFill>
              </a:rPr>
              <a:t>COHORT 19</a:t>
            </a:r>
            <a:endParaRPr sz="3600" dirty="0"/>
          </a:p>
        </p:txBody>
      </p:sp>
      <p:sp>
        <p:nvSpPr>
          <p:cNvPr id="170" name="Google Shape;170;p29"/>
          <p:cNvSpPr txBox="1">
            <a:spLocks noGrp="1"/>
          </p:cNvSpPr>
          <p:nvPr>
            <p:ph type="subTitle" idx="1"/>
          </p:nvPr>
        </p:nvSpPr>
        <p:spPr>
          <a:xfrm>
            <a:off x="1143000" y="1954412"/>
            <a:ext cx="6858000" cy="2512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r>
              <a:rPr lang="en">
                <a:solidFill>
                  <a:schemeClr val="lt1"/>
                </a:solidFill>
              </a:rPr>
              <a:t>MPB | </a:t>
            </a:r>
            <a:r>
              <a:rPr lang="en">
                <a:solidFill>
                  <a:schemeClr val="lt1"/>
                </a:solidFill>
                <a:latin typeface="Montserrat"/>
                <a:ea typeface="Montserrat"/>
                <a:cs typeface="Montserrat"/>
                <a:sym typeface="Montserrat"/>
              </a:rPr>
              <a:t>Leadership</a:t>
            </a:r>
            <a:r>
              <a:rPr lang="en">
                <a:solidFill>
                  <a:schemeClr val="lt1"/>
                </a:solidFill>
              </a:rPr>
              <a:t> Accelerated </a:t>
            </a:r>
            <a:endParaRPr/>
          </a:p>
        </p:txBody>
      </p:sp>
      <p:pic>
        <p:nvPicPr>
          <p:cNvPr id="178" name="Google Shape;178;p29" descr="A logo with white text&#10;&#10;Description automatically generated"/>
          <p:cNvPicPr preferRelativeResize="0"/>
          <p:nvPr/>
        </p:nvPicPr>
        <p:blipFill rotWithShape="1">
          <a:blip r:embed="rId4">
            <a:alphaModFix/>
          </a:blip>
          <a:srcRect/>
          <a:stretch/>
        </p:blipFill>
        <p:spPr>
          <a:xfrm>
            <a:off x="3777178" y="1055282"/>
            <a:ext cx="1589645" cy="651857"/>
          </a:xfrm>
          <a:prstGeom prst="rect">
            <a:avLst/>
          </a:prstGeom>
          <a:noFill/>
          <a:ln>
            <a:noFill/>
          </a:ln>
        </p:spPr>
      </p:pic>
      <p:sp>
        <p:nvSpPr>
          <p:cNvPr id="179" name="Google Shape;179;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504BE9D8-3B87-FAD0-6564-77D490CB4463}"/>
            </a:ext>
          </a:extLst>
        </p:cNvPr>
        <p:cNvGrpSpPr/>
        <p:nvPr/>
      </p:nvGrpSpPr>
      <p:grpSpPr>
        <a:xfrm>
          <a:off x="0" y="0"/>
          <a:ext cx="0" cy="0"/>
          <a:chOff x="0" y="0"/>
          <a:chExt cx="0" cy="0"/>
        </a:xfrm>
      </p:grpSpPr>
      <p:sp>
        <p:nvSpPr>
          <p:cNvPr id="365" name="Google Shape;365;p47">
            <a:extLst>
              <a:ext uri="{FF2B5EF4-FFF2-40B4-BE49-F238E27FC236}">
                <a16:creationId xmlns:a16="http://schemas.microsoft.com/office/drawing/2014/main" id="{A7A6B417-06E5-08C3-7659-AFBE07A0D14F}"/>
              </a:ext>
            </a:extLst>
          </p:cNvPr>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Patrick O’Neill</a:t>
            </a:r>
            <a:br>
              <a:rPr lang="en" dirty="0"/>
            </a:br>
            <a:r>
              <a:rPr lang="en" sz="1600" dirty="0"/>
              <a:t>Firm360</a:t>
            </a:r>
            <a:endParaRPr sz="1600" dirty="0"/>
          </a:p>
        </p:txBody>
      </p:sp>
      <p:sp>
        <p:nvSpPr>
          <p:cNvPr id="366" name="Google Shape;366;p47">
            <a:extLst>
              <a:ext uri="{FF2B5EF4-FFF2-40B4-BE49-F238E27FC236}">
                <a16:creationId xmlns:a16="http://schemas.microsoft.com/office/drawing/2014/main" id="{414EA403-E8A1-4A89-A92D-23303FE810B5}"/>
              </a:ext>
            </a:extLst>
          </p:cNvPr>
          <p:cNvSpPr txBox="1">
            <a:spLocks noGrp="1"/>
          </p:cNvSpPr>
          <p:nvPr>
            <p:ph type="body" idx="1"/>
          </p:nvPr>
        </p:nvSpPr>
        <p:spPr>
          <a:xfrm>
            <a:off x="242989" y="1510599"/>
            <a:ext cx="4578393"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1600" b="1" u="sng" dirty="0">
                <a:latin typeface="Montserrat"/>
                <a:ea typeface="Montserrat"/>
                <a:cs typeface="Montserrat"/>
                <a:sym typeface="Montserrat"/>
              </a:rPr>
              <a:t>CEO</a:t>
            </a:r>
          </a:p>
          <a:p>
            <a:pPr marL="0" lvl="0" indent="0" algn="l" rtl="0">
              <a:lnSpc>
                <a:spcPct val="90000"/>
              </a:lnSpc>
              <a:spcBef>
                <a:spcPts val="0"/>
              </a:spcBef>
              <a:spcAft>
                <a:spcPts val="0"/>
              </a:spcAft>
              <a:buClr>
                <a:schemeClr val="dk2"/>
              </a:buClr>
              <a:buSzPts val="1800"/>
              <a:buNone/>
            </a:pPr>
            <a:endParaRPr lang="en-US" sz="1600" b="1" u="sng" dirty="0">
              <a:latin typeface="Montserrat"/>
              <a:sym typeface="Montserrat"/>
            </a:endParaRPr>
          </a:p>
          <a:p>
            <a:pPr marL="0" lvl="0" indent="0" algn="l" rtl="0">
              <a:lnSpc>
                <a:spcPct val="90000"/>
              </a:lnSpc>
              <a:spcBef>
                <a:spcPts val="0"/>
              </a:spcBef>
              <a:spcAft>
                <a:spcPts val="0"/>
              </a:spcAft>
              <a:buClr>
                <a:schemeClr val="dk2"/>
              </a:buClr>
              <a:buSzPts val="1800"/>
              <a:buNone/>
            </a:pPr>
            <a:r>
              <a:rPr lang="en-US" sz="1400" dirty="0"/>
              <a:t>Patrick O’Neill is the CEO of Firm360, where he’s focused on building software that actually makes life easier for accounting firms. With a background in Sales and Customer Success, he’s all about creating great teams, a strong culture, and products that deliver real value. </a:t>
            </a:r>
          </a:p>
          <a:p>
            <a:pPr marL="0" lvl="0" indent="0" algn="l" rtl="0">
              <a:lnSpc>
                <a:spcPct val="90000"/>
              </a:lnSpc>
              <a:spcBef>
                <a:spcPts val="0"/>
              </a:spcBef>
              <a:spcAft>
                <a:spcPts val="0"/>
              </a:spcAft>
              <a:buClr>
                <a:schemeClr val="dk2"/>
              </a:buClr>
              <a:buSzPts val="1800"/>
              <a:buNone/>
            </a:pPr>
            <a:endParaRPr lang="en-US" sz="1400" dirty="0"/>
          </a:p>
          <a:p>
            <a:pPr marL="0" lvl="0" indent="0" algn="l" rtl="0">
              <a:lnSpc>
                <a:spcPct val="90000"/>
              </a:lnSpc>
              <a:spcBef>
                <a:spcPts val="0"/>
              </a:spcBef>
              <a:spcAft>
                <a:spcPts val="0"/>
              </a:spcAft>
              <a:buClr>
                <a:schemeClr val="dk2"/>
              </a:buClr>
              <a:buSzPts val="1800"/>
              <a:buNone/>
            </a:pPr>
            <a:r>
              <a:rPr lang="en-US" sz="1400" dirty="0"/>
              <a:t>At his core, Patrick believes that if you take care of your people, they’ll take care of the business — and that philosophy has shaped every stage of Firm360’s growth</a:t>
            </a:r>
            <a:r>
              <a:rPr lang="en-US" sz="1200" dirty="0"/>
              <a:t>.</a:t>
            </a:r>
            <a:endParaRPr sz="1200" dirty="0"/>
          </a:p>
        </p:txBody>
      </p:sp>
      <p:pic>
        <p:nvPicPr>
          <p:cNvPr id="2" name="Picture 1">
            <a:extLst>
              <a:ext uri="{FF2B5EF4-FFF2-40B4-BE49-F238E27FC236}">
                <a16:creationId xmlns:a16="http://schemas.microsoft.com/office/drawing/2014/main" id="{A0A92639-1E22-D717-3495-FD6FC0AD4252}"/>
              </a:ext>
            </a:extLst>
          </p:cNvPr>
          <p:cNvPicPr>
            <a:picLocks noChangeAspect="1"/>
          </p:cNvPicPr>
          <p:nvPr/>
        </p:nvPicPr>
        <p:blipFill>
          <a:blip r:embed="rId3"/>
          <a:stretch>
            <a:fillRect/>
          </a:stretch>
        </p:blipFill>
        <p:spPr>
          <a:xfrm>
            <a:off x="6286386" y="798304"/>
            <a:ext cx="2503788" cy="3060187"/>
          </a:xfrm>
          <a:prstGeom prst="rect">
            <a:avLst/>
          </a:prstGeom>
        </p:spPr>
      </p:pic>
      <p:pic>
        <p:nvPicPr>
          <p:cNvPr id="3" name="Picture 2">
            <a:extLst>
              <a:ext uri="{FF2B5EF4-FFF2-40B4-BE49-F238E27FC236}">
                <a16:creationId xmlns:a16="http://schemas.microsoft.com/office/drawing/2014/main" id="{D9159983-A6B7-6F4B-4A1F-82370CA764D3}"/>
              </a:ext>
            </a:extLst>
          </p:cNvPr>
          <p:cNvPicPr>
            <a:picLocks noChangeAspect="1"/>
          </p:cNvPicPr>
          <p:nvPr/>
        </p:nvPicPr>
        <p:blipFill>
          <a:blip r:embed="rId4"/>
          <a:stretch>
            <a:fillRect/>
          </a:stretch>
        </p:blipFill>
        <p:spPr>
          <a:xfrm>
            <a:off x="4186339" y="264904"/>
            <a:ext cx="1404505" cy="402145"/>
          </a:xfrm>
          <a:prstGeom prst="rect">
            <a:avLst/>
          </a:prstGeom>
        </p:spPr>
      </p:pic>
    </p:spTree>
    <p:extLst>
      <p:ext uri="{BB962C8B-B14F-4D97-AF65-F5344CB8AC3E}">
        <p14:creationId xmlns:p14="http://schemas.microsoft.com/office/powerpoint/2010/main" val="1552225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0927F229-53DF-27F2-D35B-8224C236D823}"/>
            </a:ext>
          </a:extLst>
        </p:cNvPr>
        <p:cNvGrpSpPr/>
        <p:nvPr/>
      </p:nvGrpSpPr>
      <p:grpSpPr>
        <a:xfrm>
          <a:off x="0" y="0"/>
          <a:ext cx="0" cy="0"/>
          <a:chOff x="0" y="0"/>
          <a:chExt cx="0" cy="0"/>
        </a:xfrm>
      </p:grpSpPr>
      <p:sp>
        <p:nvSpPr>
          <p:cNvPr id="365" name="Google Shape;365;p47">
            <a:extLst>
              <a:ext uri="{FF2B5EF4-FFF2-40B4-BE49-F238E27FC236}">
                <a16:creationId xmlns:a16="http://schemas.microsoft.com/office/drawing/2014/main" id="{CFB9478A-A902-2BEE-1D56-B9C728CE6AC3}"/>
              </a:ext>
            </a:extLst>
          </p:cNvPr>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Jennifer Phipps</a:t>
            </a:r>
            <a:br>
              <a:rPr lang="en" dirty="0"/>
            </a:br>
            <a:r>
              <a:rPr lang="en" sz="1600" dirty="0"/>
              <a:t>Manning Elliott, LLP</a:t>
            </a:r>
            <a:endParaRPr sz="1600" dirty="0"/>
          </a:p>
        </p:txBody>
      </p:sp>
      <p:sp>
        <p:nvSpPr>
          <p:cNvPr id="366" name="Google Shape;366;p47">
            <a:extLst>
              <a:ext uri="{FF2B5EF4-FFF2-40B4-BE49-F238E27FC236}">
                <a16:creationId xmlns:a16="http://schemas.microsoft.com/office/drawing/2014/main" id="{AC59DA63-39A3-99AF-CC04-9980CB0F7960}"/>
              </a:ext>
            </a:extLst>
          </p:cNvPr>
          <p:cNvSpPr txBox="1">
            <a:spLocks noGrp="1"/>
          </p:cNvSpPr>
          <p:nvPr>
            <p:ph type="body" idx="1"/>
          </p:nvPr>
        </p:nvSpPr>
        <p:spPr>
          <a:xfrm>
            <a:off x="242989" y="1510599"/>
            <a:ext cx="4813920"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1600" b="1" u="sng" dirty="0">
                <a:latin typeface="Montserrat"/>
                <a:ea typeface="Montserrat"/>
                <a:cs typeface="Montserrat"/>
                <a:sym typeface="Montserrat"/>
              </a:rPr>
              <a:t>Managing Partner</a:t>
            </a:r>
          </a:p>
          <a:p>
            <a:pPr marL="0" lvl="0" indent="0" algn="l" rtl="0">
              <a:lnSpc>
                <a:spcPct val="90000"/>
              </a:lnSpc>
              <a:spcBef>
                <a:spcPts val="0"/>
              </a:spcBef>
              <a:spcAft>
                <a:spcPts val="0"/>
              </a:spcAft>
              <a:buClr>
                <a:schemeClr val="dk2"/>
              </a:buClr>
              <a:buSzPts val="1800"/>
              <a:buNone/>
            </a:pPr>
            <a:endParaRPr lang="en-US" sz="1600" b="1" u="sng" dirty="0">
              <a:latin typeface="Montserrat"/>
              <a:sym typeface="Montserrat"/>
            </a:endParaRPr>
          </a:p>
          <a:p>
            <a:pPr marL="0" lvl="0" indent="0" algn="l" rtl="0">
              <a:lnSpc>
                <a:spcPct val="90000"/>
              </a:lnSpc>
              <a:spcBef>
                <a:spcPts val="0"/>
              </a:spcBef>
              <a:spcAft>
                <a:spcPts val="0"/>
              </a:spcAft>
              <a:buClr>
                <a:schemeClr val="dk2"/>
              </a:buClr>
              <a:buSzPts val="1800"/>
              <a:buNone/>
            </a:pPr>
            <a:r>
              <a:rPr lang="en-US" sz="1200" dirty="0"/>
              <a:t>Jennifer is the Managing Partner at Manning Elliott LLP, a leading accounting and business advisory firm with 275 employees and four offices serving the Greater Vancouver area of British Columbia, Canada.  Prior to joining Manning Elliott in 2018, Jennifer was a founding partner at </a:t>
            </a:r>
            <a:r>
              <a:rPr lang="en-US" sz="1200" dirty="0" err="1"/>
              <a:t>Leed</a:t>
            </a:r>
            <a:r>
              <a:rPr lang="en-US" sz="1200" dirty="0"/>
              <a:t> Advisors Inc., a boutique accounting and tax services firm she managed with three other partners.</a:t>
            </a:r>
          </a:p>
          <a:p>
            <a:pPr marL="0" lvl="0" indent="0" algn="l" rtl="0">
              <a:lnSpc>
                <a:spcPct val="90000"/>
              </a:lnSpc>
              <a:spcBef>
                <a:spcPts val="0"/>
              </a:spcBef>
              <a:spcAft>
                <a:spcPts val="0"/>
              </a:spcAft>
              <a:buClr>
                <a:schemeClr val="dk2"/>
              </a:buClr>
              <a:buSzPts val="1800"/>
              <a:buNone/>
            </a:pPr>
            <a:r>
              <a:rPr lang="en-US" sz="1200" dirty="0"/>
              <a:t>  </a:t>
            </a:r>
          </a:p>
          <a:p>
            <a:pPr marL="0" lvl="0" indent="0" algn="l" rtl="0">
              <a:lnSpc>
                <a:spcPct val="90000"/>
              </a:lnSpc>
              <a:spcBef>
                <a:spcPts val="0"/>
              </a:spcBef>
              <a:spcAft>
                <a:spcPts val="0"/>
              </a:spcAft>
              <a:buClr>
                <a:schemeClr val="dk2"/>
              </a:buClr>
              <a:buSzPts val="1800"/>
              <a:buNone/>
            </a:pPr>
            <a:r>
              <a:rPr lang="en-US" sz="1200" dirty="0"/>
              <a:t>Jennifer has been practicing for 30 years, providing assurance, accounting, and tax services to businesses across a wide range of industries. </a:t>
            </a:r>
            <a:endParaRPr sz="1200" dirty="0"/>
          </a:p>
        </p:txBody>
      </p:sp>
      <p:pic>
        <p:nvPicPr>
          <p:cNvPr id="2" name="Picture 1">
            <a:extLst>
              <a:ext uri="{FF2B5EF4-FFF2-40B4-BE49-F238E27FC236}">
                <a16:creationId xmlns:a16="http://schemas.microsoft.com/office/drawing/2014/main" id="{E36FF218-75AD-5017-2C45-DC2BD074026B}"/>
              </a:ext>
            </a:extLst>
          </p:cNvPr>
          <p:cNvPicPr>
            <a:picLocks noChangeAspect="1"/>
          </p:cNvPicPr>
          <p:nvPr/>
        </p:nvPicPr>
        <p:blipFill>
          <a:blip r:embed="rId3"/>
          <a:stretch>
            <a:fillRect/>
          </a:stretch>
        </p:blipFill>
        <p:spPr>
          <a:xfrm>
            <a:off x="5735247" y="162143"/>
            <a:ext cx="3165764" cy="4433384"/>
          </a:xfrm>
          <a:prstGeom prst="rect">
            <a:avLst/>
          </a:prstGeom>
        </p:spPr>
      </p:pic>
      <p:pic>
        <p:nvPicPr>
          <p:cNvPr id="4" name="Picture 3">
            <a:extLst>
              <a:ext uri="{FF2B5EF4-FFF2-40B4-BE49-F238E27FC236}">
                <a16:creationId xmlns:a16="http://schemas.microsoft.com/office/drawing/2014/main" id="{1F7CE230-ACBB-0295-9A41-BD6524C7CF1F}"/>
              </a:ext>
            </a:extLst>
          </p:cNvPr>
          <p:cNvPicPr>
            <a:picLocks noChangeAspect="1"/>
          </p:cNvPicPr>
          <p:nvPr/>
        </p:nvPicPr>
        <p:blipFill>
          <a:blip r:embed="rId4"/>
          <a:stretch>
            <a:fillRect/>
          </a:stretch>
        </p:blipFill>
        <p:spPr>
          <a:xfrm>
            <a:off x="4417868" y="232517"/>
            <a:ext cx="1278082" cy="1278082"/>
          </a:xfrm>
          <a:prstGeom prst="rect">
            <a:avLst/>
          </a:prstGeom>
        </p:spPr>
      </p:pic>
    </p:spTree>
    <p:extLst>
      <p:ext uri="{BB962C8B-B14F-4D97-AF65-F5344CB8AC3E}">
        <p14:creationId xmlns:p14="http://schemas.microsoft.com/office/powerpoint/2010/main" val="41465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653ECDBE-6AED-BC15-BD1C-2C6CFDCFE96E}"/>
            </a:ext>
          </a:extLst>
        </p:cNvPr>
        <p:cNvGrpSpPr/>
        <p:nvPr/>
      </p:nvGrpSpPr>
      <p:grpSpPr>
        <a:xfrm>
          <a:off x="0" y="0"/>
          <a:ext cx="0" cy="0"/>
          <a:chOff x="0" y="0"/>
          <a:chExt cx="0" cy="0"/>
        </a:xfrm>
      </p:grpSpPr>
      <p:sp>
        <p:nvSpPr>
          <p:cNvPr id="365" name="Google Shape;365;p47">
            <a:extLst>
              <a:ext uri="{FF2B5EF4-FFF2-40B4-BE49-F238E27FC236}">
                <a16:creationId xmlns:a16="http://schemas.microsoft.com/office/drawing/2014/main" id="{8E29BA7B-FAEE-3EE7-C554-9513C8FC6865}"/>
              </a:ext>
            </a:extLst>
          </p:cNvPr>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Todd Resnick</a:t>
            </a:r>
            <a:br>
              <a:rPr lang="en" dirty="0"/>
            </a:br>
            <a:r>
              <a:rPr lang="en" sz="1600" dirty="0"/>
              <a:t>OneSeven</a:t>
            </a:r>
            <a:endParaRPr sz="1600" dirty="0"/>
          </a:p>
        </p:txBody>
      </p:sp>
      <p:sp>
        <p:nvSpPr>
          <p:cNvPr id="366" name="Google Shape;366;p47">
            <a:extLst>
              <a:ext uri="{FF2B5EF4-FFF2-40B4-BE49-F238E27FC236}">
                <a16:creationId xmlns:a16="http://schemas.microsoft.com/office/drawing/2014/main" id="{6D4470F4-00ED-4030-2A9E-CFF80D2A8BA3}"/>
              </a:ext>
            </a:extLst>
          </p:cNvPr>
          <p:cNvSpPr txBox="1">
            <a:spLocks noGrp="1"/>
          </p:cNvSpPr>
          <p:nvPr>
            <p:ph type="body" idx="1"/>
          </p:nvPr>
        </p:nvSpPr>
        <p:spPr>
          <a:xfrm>
            <a:off x="242989" y="1510599"/>
            <a:ext cx="4813920"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1600" b="1" u="sng" dirty="0">
                <a:latin typeface="Montserrat"/>
                <a:ea typeface="Montserrat"/>
                <a:cs typeface="Montserrat"/>
                <a:sym typeface="Montserrat"/>
              </a:rPr>
              <a:t>Co-Founder and CEO</a:t>
            </a:r>
          </a:p>
          <a:p>
            <a:pPr marL="0" lvl="0" indent="0" algn="l" rtl="0">
              <a:lnSpc>
                <a:spcPct val="90000"/>
              </a:lnSpc>
              <a:spcBef>
                <a:spcPts val="0"/>
              </a:spcBef>
              <a:spcAft>
                <a:spcPts val="0"/>
              </a:spcAft>
              <a:buClr>
                <a:schemeClr val="dk2"/>
              </a:buClr>
              <a:buSzPts val="1800"/>
              <a:buNone/>
            </a:pPr>
            <a:endParaRPr lang="en-US" sz="1600" b="1" u="sng" dirty="0">
              <a:latin typeface="Montserrat"/>
              <a:sym typeface="Montserrat"/>
            </a:endParaRPr>
          </a:p>
          <a:p>
            <a:pPr marL="0" lvl="0" indent="0" algn="l" rtl="0">
              <a:lnSpc>
                <a:spcPct val="90000"/>
              </a:lnSpc>
              <a:spcBef>
                <a:spcPts val="0"/>
              </a:spcBef>
              <a:spcAft>
                <a:spcPts val="0"/>
              </a:spcAft>
              <a:buClr>
                <a:schemeClr val="dk2"/>
              </a:buClr>
              <a:buSzPts val="1800"/>
              <a:buNone/>
            </a:pPr>
            <a:r>
              <a:rPr lang="en-US" sz="1200" dirty="0"/>
              <a:t>Todd Resnick is Co-Founder and CEO of </a:t>
            </a:r>
            <a:r>
              <a:rPr lang="en-US" sz="1200" dirty="0" err="1"/>
              <a:t>OneSeven</a:t>
            </a:r>
            <a:r>
              <a:rPr lang="en-US" sz="1200" dirty="0"/>
              <a:t>, a rapidly growing RIA based in Cleveland, OH.  Supporting move than 75 financial advisors and managing more than $5.3B in AUM, </a:t>
            </a:r>
            <a:r>
              <a:rPr lang="en-US" sz="1200" dirty="0" err="1"/>
              <a:t>OneSeven</a:t>
            </a:r>
            <a:r>
              <a:rPr lang="en-US" sz="1200" dirty="0"/>
              <a:t> is focused on creating life-changing opportunities for advisors, their staff, and clients.  </a:t>
            </a:r>
          </a:p>
          <a:p>
            <a:pPr marL="0" lvl="0" indent="0" algn="l" rtl="0">
              <a:lnSpc>
                <a:spcPct val="90000"/>
              </a:lnSpc>
              <a:spcBef>
                <a:spcPts val="0"/>
              </a:spcBef>
              <a:spcAft>
                <a:spcPts val="0"/>
              </a:spcAft>
              <a:buClr>
                <a:schemeClr val="dk2"/>
              </a:buClr>
              <a:buSzPts val="1800"/>
              <a:buNone/>
            </a:pPr>
            <a:endParaRPr lang="en-US" sz="1200" dirty="0"/>
          </a:p>
          <a:p>
            <a:pPr marL="0" lvl="0" indent="0" algn="l" rtl="0">
              <a:lnSpc>
                <a:spcPct val="90000"/>
              </a:lnSpc>
              <a:spcBef>
                <a:spcPts val="0"/>
              </a:spcBef>
              <a:spcAft>
                <a:spcPts val="0"/>
              </a:spcAft>
              <a:buClr>
                <a:schemeClr val="dk2"/>
              </a:buClr>
              <a:buSzPts val="1800"/>
              <a:buNone/>
            </a:pPr>
            <a:r>
              <a:rPr lang="en-US" sz="1200" dirty="0"/>
              <a:t>Todd’s passion is for building relationships with everyone he connects with and provide them the resources and tools they need to build the life and business they desire.</a:t>
            </a:r>
            <a:endParaRPr sz="1200" dirty="0"/>
          </a:p>
        </p:txBody>
      </p:sp>
      <p:pic>
        <p:nvPicPr>
          <p:cNvPr id="3" name="Picture 2">
            <a:extLst>
              <a:ext uri="{FF2B5EF4-FFF2-40B4-BE49-F238E27FC236}">
                <a16:creationId xmlns:a16="http://schemas.microsoft.com/office/drawing/2014/main" id="{A3EFB2BD-B525-366E-BCBD-6C7EA2C93F1C}"/>
              </a:ext>
            </a:extLst>
          </p:cNvPr>
          <p:cNvPicPr>
            <a:picLocks noChangeAspect="1"/>
          </p:cNvPicPr>
          <p:nvPr/>
        </p:nvPicPr>
        <p:blipFill>
          <a:blip r:embed="rId3"/>
          <a:srcRect l="15799" r="9418"/>
          <a:stretch/>
        </p:blipFill>
        <p:spPr>
          <a:xfrm>
            <a:off x="5763491" y="146176"/>
            <a:ext cx="3299439" cy="4411992"/>
          </a:xfrm>
          <a:prstGeom prst="rect">
            <a:avLst/>
          </a:prstGeom>
        </p:spPr>
      </p:pic>
      <p:pic>
        <p:nvPicPr>
          <p:cNvPr id="4" name="Picture 3">
            <a:extLst>
              <a:ext uri="{FF2B5EF4-FFF2-40B4-BE49-F238E27FC236}">
                <a16:creationId xmlns:a16="http://schemas.microsoft.com/office/drawing/2014/main" id="{5D8FF0A2-9EC6-E9D1-10C9-0FDEF5D315CA}"/>
              </a:ext>
            </a:extLst>
          </p:cNvPr>
          <p:cNvPicPr>
            <a:picLocks noChangeAspect="1"/>
          </p:cNvPicPr>
          <p:nvPr/>
        </p:nvPicPr>
        <p:blipFill>
          <a:blip r:embed="rId4"/>
          <a:stretch>
            <a:fillRect/>
          </a:stretch>
        </p:blipFill>
        <p:spPr>
          <a:xfrm>
            <a:off x="1922319" y="798304"/>
            <a:ext cx="1742209" cy="469491"/>
          </a:xfrm>
          <a:prstGeom prst="rect">
            <a:avLst/>
          </a:prstGeom>
        </p:spPr>
      </p:pic>
    </p:spTree>
    <p:extLst>
      <p:ext uri="{BB962C8B-B14F-4D97-AF65-F5344CB8AC3E}">
        <p14:creationId xmlns:p14="http://schemas.microsoft.com/office/powerpoint/2010/main" val="505441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48F2C004-46CD-0DF2-457F-DC46E3185947}"/>
            </a:ext>
          </a:extLst>
        </p:cNvPr>
        <p:cNvGrpSpPr/>
        <p:nvPr/>
      </p:nvGrpSpPr>
      <p:grpSpPr>
        <a:xfrm>
          <a:off x="0" y="0"/>
          <a:ext cx="0" cy="0"/>
          <a:chOff x="0" y="0"/>
          <a:chExt cx="0" cy="0"/>
        </a:xfrm>
      </p:grpSpPr>
      <p:sp>
        <p:nvSpPr>
          <p:cNvPr id="365" name="Google Shape;365;p47">
            <a:extLst>
              <a:ext uri="{FF2B5EF4-FFF2-40B4-BE49-F238E27FC236}">
                <a16:creationId xmlns:a16="http://schemas.microsoft.com/office/drawing/2014/main" id="{5BB3470F-1F89-FC46-8CAA-413ED94E3D60}"/>
              </a:ext>
            </a:extLst>
          </p:cNvPr>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Jamie Rivette</a:t>
            </a:r>
            <a:br>
              <a:rPr lang="en" dirty="0"/>
            </a:br>
            <a:r>
              <a:rPr lang="en" sz="1600" dirty="0"/>
              <a:t>Yeo &amp; Yeo</a:t>
            </a:r>
            <a:endParaRPr sz="1600" dirty="0"/>
          </a:p>
        </p:txBody>
      </p:sp>
      <p:sp>
        <p:nvSpPr>
          <p:cNvPr id="366" name="Google Shape;366;p47">
            <a:extLst>
              <a:ext uri="{FF2B5EF4-FFF2-40B4-BE49-F238E27FC236}">
                <a16:creationId xmlns:a16="http://schemas.microsoft.com/office/drawing/2014/main" id="{4D92104B-AC0B-59A1-A736-F5B66B64BCA9}"/>
              </a:ext>
            </a:extLst>
          </p:cNvPr>
          <p:cNvSpPr txBox="1">
            <a:spLocks noGrp="1"/>
          </p:cNvSpPr>
          <p:nvPr>
            <p:ph type="body" idx="1"/>
          </p:nvPr>
        </p:nvSpPr>
        <p:spPr>
          <a:xfrm>
            <a:off x="242989" y="1510599"/>
            <a:ext cx="4813920"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1600" b="1" u="sng" dirty="0">
                <a:latin typeface="Montserrat"/>
                <a:ea typeface="Montserrat"/>
                <a:cs typeface="Montserrat"/>
                <a:sym typeface="Montserrat"/>
              </a:rPr>
              <a:t>Principal</a:t>
            </a:r>
          </a:p>
          <a:p>
            <a:pPr marL="0" lvl="0" indent="0" algn="l" rtl="0">
              <a:lnSpc>
                <a:spcPct val="90000"/>
              </a:lnSpc>
              <a:spcBef>
                <a:spcPts val="0"/>
              </a:spcBef>
              <a:spcAft>
                <a:spcPts val="0"/>
              </a:spcAft>
              <a:buClr>
                <a:schemeClr val="dk2"/>
              </a:buClr>
              <a:buSzPts val="1800"/>
              <a:buNone/>
            </a:pPr>
            <a:endParaRPr lang="en-US" sz="1600" b="1" u="sng" dirty="0">
              <a:latin typeface="Montserrat"/>
              <a:sym typeface="Montserrat"/>
            </a:endParaRPr>
          </a:p>
          <a:p>
            <a:pPr marL="0" lvl="0" indent="0" algn="l" rtl="0">
              <a:lnSpc>
                <a:spcPct val="90000"/>
              </a:lnSpc>
              <a:spcBef>
                <a:spcPts val="0"/>
              </a:spcBef>
              <a:spcAft>
                <a:spcPts val="0"/>
              </a:spcAft>
              <a:buClr>
                <a:schemeClr val="dk2"/>
              </a:buClr>
              <a:buSzPts val="1800"/>
              <a:buNone/>
            </a:pPr>
            <a:r>
              <a:rPr lang="en-US" sz="1200" dirty="0"/>
              <a:t>Jamie L. Rivette, CPA, CGFM, Principal at Yeo &amp; Yeo CPAs &amp; Advisors. She has over 25 years of experience in audits for municipalities and government entities.  Jamie is the leader of Yeo &amp; Yeo’s Assurance Service Line and a member of the Board of Directors.  As the Assurance Service Line leader, she oversees the quality and growth of Yeo &amp; Yeo’s audit and assurance practice firm wide. </a:t>
            </a:r>
          </a:p>
          <a:p>
            <a:pPr marL="0" lvl="0" indent="0" algn="l" rtl="0">
              <a:lnSpc>
                <a:spcPct val="90000"/>
              </a:lnSpc>
              <a:spcBef>
                <a:spcPts val="0"/>
              </a:spcBef>
              <a:spcAft>
                <a:spcPts val="0"/>
              </a:spcAft>
              <a:buClr>
                <a:schemeClr val="dk2"/>
              </a:buClr>
              <a:buSzPts val="1800"/>
              <a:buNone/>
            </a:pPr>
            <a:endParaRPr lang="en-US" sz="1200" dirty="0"/>
          </a:p>
          <a:p>
            <a:pPr marL="0" lvl="0" indent="0" algn="l" rtl="0">
              <a:lnSpc>
                <a:spcPct val="90000"/>
              </a:lnSpc>
              <a:spcBef>
                <a:spcPts val="0"/>
              </a:spcBef>
              <a:spcAft>
                <a:spcPts val="0"/>
              </a:spcAft>
              <a:buClr>
                <a:schemeClr val="dk2"/>
              </a:buClr>
              <a:buSzPts val="1800"/>
              <a:buNone/>
            </a:pPr>
            <a:r>
              <a:rPr lang="en-US" sz="1200" dirty="0"/>
              <a:t>She was the past Government Services team leader and member of the Michigan Government Finance Officers Association (MGFOA) Board. </a:t>
            </a:r>
            <a:endParaRPr sz="1200" dirty="0"/>
          </a:p>
        </p:txBody>
      </p:sp>
      <p:pic>
        <p:nvPicPr>
          <p:cNvPr id="2" name="Picture 1">
            <a:extLst>
              <a:ext uri="{FF2B5EF4-FFF2-40B4-BE49-F238E27FC236}">
                <a16:creationId xmlns:a16="http://schemas.microsoft.com/office/drawing/2014/main" id="{F11F858F-26F7-E6A7-752E-0AE18EF7A2CC}"/>
              </a:ext>
            </a:extLst>
          </p:cNvPr>
          <p:cNvPicPr>
            <a:picLocks noChangeAspect="1"/>
          </p:cNvPicPr>
          <p:nvPr/>
        </p:nvPicPr>
        <p:blipFill>
          <a:blip r:embed="rId3"/>
          <a:stretch>
            <a:fillRect/>
          </a:stretch>
        </p:blipFill>
        <p:spPr>
          <a:xfrm>
            <a:off x="5200650" y="415636"/>
            <a:ext cx="3749388" cy="3749388"/>
          </a:xfrm>
          <a:prstGeom prst="rect">
            <a:avLst/>
          </a:prstGeom>
        </p:spPr>
      </p:pic>
      <p:pic>
        <p:nvPicPr>
          <p:cNvPr id="5" name="Picture 4">
            <a:extLst>
              <a:ext uri="{FF2B5EF4-FFF2-40B4-BE49-F238E27FC236}">
                <a16:creationId xmlns:a16="http://schemas.microsoft.com/office/drawing/2014/main" id="{F9A89DD5-7EA4-B006-191E-D24E2E68EAB5}"/>
              </a:ext>
            </a:extLst>
          </p:cNvPr>
          <p:cNvPicPr>
            <a:picLocks noChangeAspect="1"/>
          </p:cNvPicPr>
          <p:nvPr/>
        </p:nvPicPr>
        <p:blipFill>
          <a:blip r:embed="rId4"/>
          <a:stretch>
            <a:fillRect/>
          </a:stretch>
        </p:blipFill>
        <p:spPr>
          <a:xfrm>
            <a:off x="1612479" y="719204"/>
            <a:ext cx="2218681" cy="501208"/>
          </a:xfrm>
          <a:prstGeom prst="rect">
            <a:avLst/>
          </a:prstGeom>
        </p:spPr>
      </p:pic>
    </p:spTree>
    <p:extLst>
      <p:ext uri="{BB962C8B-B14F-4D97-AF65-F5344CB8AC3E}">
        <p14:creationId xmlns:p14="http://schemas.microsoft.com/office/powerpoint/2010/main" val="2392667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5" name="Google Shape;365;p47"/>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Madina Behretdinova</a:t>
            </a:r>
            <a:br>
              <a:rPr lang="en" dirty="0"/>
            </a:br>
            <a:r>
              <a:rPr lang="en" sz="1600" dirty="0"/>
              <a:t>Miaccounting Co</a:t>
            </a:r>
            <a:endParaRPr sz="1600" dirty="0"/>
          </a:p>
        </p:txBody>
      </p:sp>
      <p:sp>
        <p:nvSpPr>
          <p:cNvPr id="366" name="Google Shape;366;p47"/>
          <p:cNvSpPr txBox="1">
            <a:spLocks noGrp="1"/>
          </p:cNvSpPr>
          <p:nvPr>
            <p:ph type="body" idx="1"/>
          </p:nvPr>
        </p:nvSpPr>
        <p:spPr>
          <a:xfrm>
            <a:off x="242989" y="1510599"/>
            <a:ext cx="5402738"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1600" b="1" u="sng" dirty="0">
                <a:latin typeface="Montserrat"/>
                <a:ea typeface="Montserrat"/>
                <a:cs typeface="Montserrat"/>
                <a:sym typeface="Montserrat"/>
              </a:rPr>
              <a:t>Founder and CEO</a:t>
            </a:r>
          </a:p>
          <a:p>
            <a:pPr marL="0" lvl="0" indent="0" algn="l" rtl="0">
              <a:lnSpc>
                <a:spcPct val="90000"/>
              </a:lnSpc>
              <a:spcBef>
                <a:spcPts val="0"/>
              </a:spcBef>
              <a:spcAft>
                <a:spcPts val="0"/>
              </a:spcAft>
              <a:buClr>
                <a:schemeClr val="dk2"/>
              </a:buClr>
              <a:buSzPts val="1800"/>
              <a:buNone/>
            </a:pPr>
            <a:endParaRPr lang="en-US" sz="1600" b="1" u="sng" dirty="0">
              <a:latin typeface="Montserrat"/>
              <a:sym typeface="Montserrat"/>
            </a:endParaRPr>
          </a:p>
          <a:p>
            <a:pPr marL="0" indent="0">
              <a:spcBef>
                <a:spcPts val="0"/>
              </a:spcBef>
            </a:pPr>
            <a:r>
              <a:rPr lang="en-US" sz="1400" dirty="0">
                <a:solidFill>
                  <a:schemeClr val="bg2"/>
                </a:solidFill>
                <a:effectLst/>
                <a:latin typeface="Montserrat Light" panose="00000400000000000000" pitchFamily="2" charset="0"/>
                <a:ea typeface="Aptos" panose="020B0004020202020204" pitchFamily="34" charset="0"/>
                <a:cs typeface="Aptos" panose="020B0004020202020204" pitchFamily="34" charset="0"/>
              </a:rPr>
              <a:t>Madina Bahretdinova (Mia) is the founder and CEO of </a:t>
            </a:r>
            <a:r>
              <a:rPr lang="en-US" sz="1400" dirty="0" err="1">
                <a:solidFill>
                  <a:schemeClr val="bg2"/>
                </a:solidFill>
                <a:effectLst/>
                <a:latin typeface="Montserrat Light" panose="00000400000000000000" pitchFamily="2" charset="0"/>
                <a:ea typeface="Aptos" panose="020B0004020202020204" pitchFamily="34" charset="0"/>
                <a:cs typeface="Aptos" panose="020B0004020202020204" pitchFamily="34" charset="0"/>
              </a:rPr>
              <a:t>Miaccounting</a:t>
            </a:r>
            <a:r>
              <a:rPr lang="en-US" sz="1400" dirty="0">
                <a:solidFill>
                  <a:schemeClr val="bg2"/>
                </a:solidFill>
                <a:effectLst/>
                <a:latin typeface="Montserrat Light" panose="00000400000000000000" pitchFamily="2" charset="0"/>
                <a:ea typeface="Aptos" panose="020B0004020202020204" pitchFamily="34" charset="0"/>
                <a:cs typeface="Aptos" panose="020B0004020202020204" pitchFamily="34" charset="0"/>
              </a:rPr>
              <a:t> Co with 10 years of overall experience in taxation and accounting. With over 5000 clients primarily Russian speaking small business owners and 20 employees the company has grown at a very fast pace and is continuing to grow providing clients with tailored personalized approach at affordable prices. </a:t>
            </a:r>
          </a:p>
          <a:p>
            <a:pPr marL="0" indent="0">
              <a:spcBef>
                <a:spcPts val="0"/>
              </a:spcBef>
            </a:pPr>
            <a:endParaRPr lang="en-US" sz="1400" dirty="0">
              <a:solidFill>
                <a:schemeClr val="bg2"/>
              </a:solidFill>
              <a:latin typeface="Montserrat Light" panose="00000400000000000000" pitchFamily="2" charset="0"/>
              <a:ea typeface="Aptos" panose="020B0004020202020204" pitchFamily="34" charset="0"/>
              <a:cs typeface="Aptos" panose="020B0004020202020204" pitchFamily="34" charset="0"/>
            </a:endParaRPr>
          </a:p>
          <a:p>
            <a:pPr marL="0" indent="0">
              <a:spcBef>
                <a:spcPts val="0"/>
              </a:spcBef>
            </a:pPr>
            <a:r>
              <a:rPr lang="en-US" sz="1400" dirty="0">
                <a:solidFill>
                  <a:schemeClr val="bg2"/>
                </a:solidFill>
                <a:effectLst/>
                <a:latin typeface="Montserrat Light" panose="00000400000000000000" pitchFamily="2" charset="0"/>
                <a:ea typeface="Aptos" panose="020B0004020202020204" pitchFamily="34" charset="0"/>
                <a:cs typeface="Aptos" panose="020B0004020202020204" pitchFamily="34" charset="0"/>
              </a:rPr>
              <a:t>Mia is very passionate about the business and scaling this small firm by turning it into a large accounting corporation. </a:t>
            </a:r>
          </a:p>
          <a:p>
            <a:pPr marL="0" lvl="0" indent="0" algn="l" rtl="0">
              <a:lnSpc>
                <a:spcPct val="90000"/>
              </a:lnSpc>
              <a:spcBef>
                <a:spcPts val="0"/>
              </a:spcBef>
              <a:spcAft>
                <a:spcPts val="0"/>
              </a:spcAft>
              <a:buClr>
                <a:schemeClr val="dk2"/>
              </a:buClr>
              <a:buSzPts val="1800"/>
              <a:buNone/>
            </a:pPr>
            <a:endParaRPr sz="1200" dirty="0"/>
          </a:p>
        </p:txBody>
      </p:sp>
      <p:pic>
        <p:nvPicPr>
          <p:cNvPr id="2" name="Picture 1">
            <a:extLst>
              <a:ext uri="{FF2B5EF4-FFF2-40B4-BE49-F238E27FC236}">
                <a16:creationId xmlns:a16="http://schemas.microsoft.com/office/drawing/2014/main" id="{26A37931-71EC-5A98-3460-20097F3CB60D}"/>
              </a:ext>
            </a:extLst>
          </p:cNvPr>
          <p:cNvPicPr>
            <a:picLocks noChangeAspect="1"/>
          </p:cNvPicPr>
          <p:nvPr/>
        </p:nvPicPr>
        <p:blipFill>
          <a:blip r:embed="rId3"/>
          <a:srcRect l="34832" r="16695" b="2465"/>
          <a:stretch/>
        </p:blipFill>
        <p:spPr>
          <a:xfrm>
            <a:off x="5904614" y="155945"/>
            <a:ext cx="3189767" cy="4286452"/>
          </a:xfrm>
          <a:prstGeom prst="rect">
            <a:avLst/>
          </a:prstGeom>
        </p:spPr>
      </p:pic>
      <p:pic>
        <p:nvPicPr>
          <p:cNvPr id="3" name="Picture 2">
            <a:extLst>
              <a:ext uri="{FF2B5EF4-FFF2-40B4-BE49-F238E27FC236}">
                <a16:creationId xmlns:a16="http://schemas.microsoft.com/office/drawing/2014/main" id="{2392A860-7AAB-5506-7A64-A9DE94509D42}"/>
              </a:ext>
            </a:extLst>
          </p:cNvPr>
          <p:cNvPicPr>
            <a:picLocks noChangeAspect="1"/>
          </p:cNvPicPr>
          <p:nvPr/>
        </p:nvPicPr>
        <p:blipFill>
          <a:blip r:embed="rId4"/>
          <a:stretch>
            <a:fillRect/>
          </a:stretch>
        </p:blipFill>
        <p:spPr>
          <a:xfrm>
            <a:off x="2681831" y="211363"/>
            <a:ext cx="2787341" cy="1570428"/>
          </a:xfrm>
          <a:prstGeom prst="rect">
            <a:avLst/>
          </a:prstGeom>
        </p:spPr>
      </p:pic>
    </p:spTree>
    <p:extLst>
      <p:ext uri="{BB962C8B-B14F-4D97-AF65-F5344CB8AC3E}">
        <p14:creationId xmlns:p14="http://schemas.microsoft.com/office/powerpoint/2010/main" val="245758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A8B40EBB-AFB5-EEAF-D846-0068297B8F50}"/>
            </a:ext>
          </a:extLst>
        </p:cNvPr>
        <p:cNvGrpSpPr/>
        <p:nvPr/>
      </p:nvGrpSpPr>
      <p:grpSpPr>
        <a:xfrm>
          <a:off x="0" y="0"/>
          <a:ext cx="0" cy="0"/>
          <a:chOff x="0" y="0"/>
          <a:chExt cx="0" cy="0"/>
        </a:xfrm>
      </p:grpSpPr>
      <p:sp>
        <p:nvSpPr>
          <p:cNvPr id="365" name="Google Shape;365;p47">
            <a:extLst>
              <a:ext uri="{FF2B5EF4-FFF2-40B4-BE49-F238E27FC236}">
                <a16:creationId xmlns:a16="http://schemas.microsoft.com/office/drawing/2014/main" id="{1B63827D-735B-2195-F081-A45BA8CCB09F}"/>
              </a:ext>
            </a:extLst>
          </p:cNvPr>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Jon Cohen</a:t>
            </a:r>
            <a:br>
              <a:rPr lang="en" dirty="0"/>
            </a:br>
            <a:r>
              <a:rPr lang="en" sz="1600" dirty="0"/>
              <a:t>G-Squared Partners</a:t>
            </a:r>
            <a:endParaRPr sz="1600" dirty="0"/>
          </a:p>
        </p:txBody>
      </p:sp>
      <p:sp>
        <p:nvSpPr>
          <p:cNvPr id="366" name="Google Shape;366;p47">
            <a:extLst>
              <a:ext uri="{FF2B5EF4-FFF2-40B4-BE49-F238E27FC236}">
                <a16:creationId xmlns:a16="http://schemas.microsoft.com/office/drawing/2014/main" id="{81DD6EFD-B9BA-BFB5-EEBC-D03451D160B3}"/>
              </a:ext>
            </a:extLst>
          </p:cNvPr>
          <p:cNvSpPr txBox="1">
            <a:spLocks noGrp="1"/>
          </p:cNvSpPr>
          <p:nvPr>
            <p:ph type="body" idx="1"/>
          </p:nvPr>
        </p:nvSpPr>
        <p:spPr>
          <a:xfrm>
            <a:off x="242988" y="1510599"/>
            <a:ext cx="5735247"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1600" b="1" u="sng" dirty="0">
                <a:latin typeface="Montserrat"/>
                <a:ea typeface="Montserrat"/>
                <a:cs typeface="Montserrat"/>
                <a:sym typeface="Montserrat"/>
              </a:rPr>
              <a:t>Managing Director</a:t>
            </a:r>
            <a:endParaRPr lang="en-US" sz="1600" b="1" u="sng" dirty="0">
              <a:latin typeface="Montserrat"/>
              <a:sym typeface="Montserrat"/>
            </a:endParaRPr>
          </a:p>
          <a:p>
            <a:pPr marL="0" marR="0">
              <a:lnSpc>
                <a:spcPct val="115000"/>
              </a:lnSpc>
              <a:spcAft>
                <a:spcPts val="8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For the last twelve years, Jon has been a Managing Director with G-Squared Partners, guiding and assisting venture-backed companies. Prior to that, he held various positions in publicly traded and privately held companies in the software, e-commerce, manufacturing, and distribution industries.</a:t>
            </a:r>
          </a:p>
          <a:p>
            <a:pPr marL="0" marR="0">
              <a:lnSpc>
                <a:spcPct val="115000"/>
              </a:lnSpc>
              <a:spcAft>
                <a:spcPts val="8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 Throughout his career, he participated in more than 20 M&amp;A transactions on the buy and sell sides. </a:t>
            </a:r>
          </a:p>
          <a:p>
            <a:pPr marL="0" marR="0">
              <a:lnSpc>
                <a:spcPct val="115000"/>
              </a:lnSpc>
              <a:spcAft>
                <a:spcPts val="8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 Jon has served as VP, Chief Accounting, and Principal Financial Officer for two publicly traded firms. He received an MBA with a concentration in finance from LaSalle University and a B.S. in management/accounting from Hartwick College. He is a certified public accountant.</a:t>
            </a:r>
          </a:p>
          <a:p>
            <a:pPr marL="0" lvl="0" indent="0" algn="l" rtl="0">
              <a:lnSpc>
                <a:spcPct val="90000"/>
              </a:lnSpc>
              <a:spcBef>
                <a:spcPts val="0"/>
              </a:spcBef>
              <a:spcAft>
                <a:spcPts val="0"/>
              </a:spcAft>
              <a:buClr>
                <a:schemeClr val="dk2"/>
              </a:buClr>
              <a:buSzPct val="100000"/>
            </a:pPr>
            <a:endParaRPr lang="en-US" sz="1000" dirty="0"/>
          </a:p>
        </p:txBody>
      </p:sp>
      <p:pic>
        <p:nvPicPr>
          <p:cNvPr id="2" name="Picture 1">
            <a:extLst>
              <a:ext uri="{FF2B5EF4-FFF2-40B4-BE49-F238E27FC236}">
                <a16:creationId xmlns:a16="http://schemas.microsoft.com/office/drawing/2014/main" id="{EA3645D6-7CC8-2C16-C0F5-39F076408802}"/>
              </a:ext>
            </a:extLst>
          </p:cNvPr>
          <p:cNvPicPr>
            <a:picLocks noChangeAspect="1"/>
          </p:cNvPicPr>
          <p:nvPr/>
        </p:nvPicPr>
        <p:blipFill>
          <a:blip r:embed="rId3"/>
          <a:srcRect l="14662" t="-1699" r="13590" b="1699"/>
          <a:stretch/>
        </p:blipFill>
        <p:spPr>
          <a:xfrm>
            <a:off x="5978234" y="122215"/>
            <a:ext cx="3165765" cy="4412310"/>
          </a:xfrm>
          <a:prstGeom prst="rect">
            <a:avLst/>
          </a:prstGeom>
        </p:spPr>
      </p:pic>
      <p:pic>
        <p:nvPicPr>
          <p:cNvPr id="3" name="Picture 2">
            <a:extLst>
              <a:ext uri="{FF2B5EF4-FFF2-40B4-BE49-F238E27FC236}">
                <a16:creationId xmlns:a16="http://schemas.microsoft.com/office/drawing/2014/main" id="{714BB63C-D607-DFBB-283F-03C42FDB2859}"/>
              </a:ext>
            </a:extLst>
          </p:cNvPr>
          <p:cNvPicPr>
            <a:picLocks noChangeAspect="1"/>
          </p:cNvPicPr>
          <p:nvPr/>
        </p:nvPicPr>
        <p:blipFill>
          <a:blip r:embed="rId4"/>
          <a:stretch>
            <a:fillRect/>
          </a:stretch>
        </p:blipFill>
        <p:spPr>
          <a:xfrm>
            <a:off x="3165767" y="185112"/>
            <a:ext cx="2857500" cy="847725"/>
          </a:xfrm>
          <a:prstGeom prst="rect">
            <a:avLst/>
          </a:prstGeom>
        </p:spPr>
      </p:pic>
    </p:spTree>
    <p:extLst>
      <p:ext uri="{BB962C8B-B14F-4D97-AF65-F5344CB8AC3E}">
        <p14:creationId xmlns:p14="http://schemas.microsoft.com/office/powerpoint/2010/main" val="204095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D9A5EFF3-3002-319B-66A6-A69732C371BE}"/>
            </a:ext>
          </a:extLst>
        </p:cNvPr>
        <p:cNvGrpSpPr/>
        <p:nvPr/>
      </p:nvGrpSpPr>
      <p:grpSpPr>
        <a:xfrm>
          <a:off x="0" y="0"/>
          <a:ext cx="0" cy="0"/>
          <a:chOff x="0" y="0"/>
          <a:chExt cx="0" cy="0"/>
        </a:xfrm>
      </p:grpSpPr>
      <p:sp>
        <p:nvSpPr>
          <p:cNvPr id="365" name="Google Shape;365;p47">
            <a:extLst>
              <a:ext uri="{FF2B5EF4-FFF2-40B4-BE49-F238E27FC236}">
                <a16:creationId xmlns:a16="http://schemas.microsoft.com/office/drawing/2014/main" id="{4F3D31A7-F17B-EAD4-6755-7B408E0DAB4A}"/>
              </a:ext>
            </a:extLst>
          </p:cNvPr>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Alex Drost</a:t>
            </a:r>
            <a:br>
              <a:rPr lang="en" dirty="0"/>
            </a:br>
            <a:r>
              <a:rPr lang="en" sz="1600" dirty="0"/>
              <a:t>Connection Builders</a:t>
            </a:r>
            <a:endParaRPr sz="1600" dirty="0"/>
          </a:p>
        </p:txBody>
      </p:sp>
      <p:sp>
        <p:nvSpPr>
          <p:cNvPr id="366" name="Google Shape;366;p47">
            <a:extLst>
              <a:ext uri="{FF2B5EF4-FFF2-40B4-BE49-F238E27FC236}">
                <a16:creationId xmlns:a16="http://schemas.microsoft.com/office/drawing/2014/main" id="{2B818EA4-A1A3-CFE1-255F-48161C9CF80B}"/>
              </a:ext>
            </a:extLst>
          </p:cNvPr>
          <p:cNvSpPr txBox="1">
            <a:spLocks noGrp="1"/>
          </p:cNvSpPr>
          <p:nvPr>
            <p:ph type="body" idx="1"/>
          </p:nvPr>
        </p:nvSpPr>
        <p:spPr>
          <a:xfrm>
            <a:off x="242989" y="1268144"/>
            <a:ext cx="5141811" cy="325737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1600" b="1" u="sng" dirty="0">
                <a:latin typeface="Montserrat"/>
                <a:sym typeface="Montserrat"/>
              </a:rPr>
              <a:t>Managing Principal</a:t>
            </a:r>
            <a:endParaRPr lang="en-US" sz="1400" dirty="0"/>
          </a:p>
          <a:p>
            <a:pPr marL="0" marR="0" indent="0" algn="just">
              <a:lnSpc>
                <a:spcPct val="100000"/>
              </a:lnSpc>
              <a:spcBef>
                <a:spcPts val="0"/>
              </a:spcBef>
              <a:buNone/>
            </a:pPr>
            <a:endParaRPr lang="en-US" sz="800" dirty="0">
              <a:effectLst/>
              <a:latin typeface="Montserrat Light" panose="00000400000000000000" pitchFamily="2" charset="0"/>
              <a:ea typeface="DIN Next LT Pro"/>
              <a:cs typeface="DIN Next LT Pro"/>
            </a:endParaRPr>
          </a:p>
          <a:p>
            <a:pPr marL="0" marR="0" indent="0" algn="just">
              <a:lnSpc>
                <a:spcPct val="100000"/>
              </a:lnSpc>
              <a:spcBef>
                <a:spcPts val="0"/>
              </a:spcBef>
              <a:buNone/>
            </a:pPr>
            <a:r>
              <a:rPr lang="en-US" sz="800" dirty="0">
                <a:effectLst/>
                <a:latin typeface="Montserrat Light" panose="00000400000000000000" pitchFamily="2" charset="0"/>
                <a:ea typeface="DIN Next LT Pro"/>
                <a:cs typeface="DIN Next LT Pro"/>
              </a:rPr>
              <a:t>Alex Drost is a growth-minded consultant with a proven track record of success in driving innovation, leading strategic initiatives, and championing tactical execution. He has nearly two decades of entrepreneurial experience and continually demonstrates his ability to navigate dynamic business environments. He is adept at managing complex projects, simplifying core objectives, and motivating teams to achieve their best work.</a:t>
            </a:r>
          </a:p>
          <a:p>
            <a:pPr marL="0" marR="0" indent="0" algn="just">
              <a:lnSpc>
                <a:spcPct val="100000"/>
              </a:lnSpc>
              <a:spcBef>
                <a:spcPts val="0"/>
              </a:spcBef>
              <a:buNone/>
            </a:pPr>
            <a:endParaRPr lang="en-US" sz="800" dirty="0">
              <a:effectLst/>
              <a:latin typeface="Montserrat Light" panose="00000400000000000000" pitchFamily="2" charset="0"/>
              <a:ea typeface="DIN Next LT Pro Light"/>
              <a:cs typeface="Times New Roman" panose="02020603050405020304" pitchFamily="18" charset="0"/>
            </a:endParaRPr>
          </a:p>
          <a:p>
            <a:pPr marL="0" marR="0" indent="0" algn="just">
              <a:lnSpc>
                <a:spcPct val="100000"/>
              </a:lnSpc>
              <a:spcBef>
                <a:spcPts val="0"/>
              </a:spcBef>
              <a:buNone/>
            </a:pPr>
            <a:r>
              <a:rPr lang="en-US" sz="800" dirty="0">
                <a:effectLst/>
                <a:latin typeface="Montserrat Light" panose="00000400000000000000" pitchFamily="2" charset="0"/>
                <a:ea typeface="DIN Next LT Pro"/>
                <a:cs typeface="DIN Next LT Pro"/>
              </a:rPr>
              <a:t>Beginning his career in financial services, Alex served as Vice President of Middle-Market Investment Banking with Cascade Partners. With nearly 15 years of M&amp;A and private capital markets experience, he has successfully led capital raise, buy-side, and sell-side transactions in various industries, including professional services, physician practices, multi-site retail, and telecommunications.</a:t>
            </a:r>
          </a:p>
          <a:p>
            <a:pPr marL="0" marR="0" indent="0" algn="just">
              <a:lnSpc>
                <a:spcPct val="100000"/>
              </a:lnSpc>
              <a:spcBef>
                <a:spcPts val="0"/>
              </a:spcBef>
              <a:buNone/>
            </a:pPr>
            <a:endParaRPr lang="en-US" sz="800" dirty="0">
              <a:effectLst/>
              <a:latin typeface="Montserrat Light" panose="00000400000000000000" pitchFamily="2" charset="0"/>
              <a:ea typeface="DIN Next LT Pro Light"/>
              <a:cs typeface="Times New Roman" panose="02020603050405020304" pitchFamily="18" charset="0"/>
            </a:endParaRPr>
          </a:p>
          <a:p>
            <a:pPr marL="0" marR="0" indent="0" algn="just">
              <a:lnSpc>
                <a:spcPct val="100000"/>
              </a:lnSpc>
              <a:spcBef>
                <a:spcPts val="0"/>
              </a:spcBef>
              <a:buNone/>
            </a:pPr>
            <a:r>
              <a:rPr lang="en-US" sz="800" dirty="0">
                <a:effectLst/>
                <a:latin typeface="Montserrat Light" panose="00000400000000000000" pitchFamily="2" charset="0"/>
                <a:ea typeface="DIN Next LT Pro"/>
                <a:cs typeface="DIN Next LT Pro"/>
              </a:rPr>
              <a:t>Alex consults with middle-market advisory services firms on setting and attaining strategic initiatives to unlock growth potential and maximize value creation opportunities. His work includes strategic planning, retreat facilitation, and growth enablement services.</a:t>
            </a:r>
          </a:p>
          <a:p>
            <a:pPr marL="0" marR="0" indent="0" algn="just">
              <a:lnSpc>
                <a:spcPct val="100000"/>
              </a:lnSpc>
              <a:spcBef>
                <a:spcPts val="0"/>
              </a:spcBef>
              <a:buNone/>
            </a:pPr>
            <a:endParaRPr lang="en-US" sz="800" dirty="0">
              <a:effectLst/>
              <a:latin typeface="Montserrat Light" panose="00000400000000000000" pitchFamily="2" charset="0"/>
              <a:ea typeface="DIN Next LT Pro Light"/>
              <a:cs typeface="Times New Roman" panose="02020603050405020304" pitchFamily="18" charset="0"/>
            </a:endParaRPr>
          </a:p>
          <a:p>
            <a:pPr marL="0" marR="0" indent="0" algn="just">
              <a:lnSpc>
                <a:spcPct val="100000"/>
              </a:lnSpc>
              <a:spcBef>
                <a:spcPts val="0"/>
              </a:spcBef>
              <a:buNone/>
            </a:pPr>
            <a:r>
              <a:rPr lang="en-US" sz="800" dirty="0">
                <a:effectLst/>
                <a:latin typeface="Montserrat Light" panose="00000400000000000000" pitchFamily="2" charset="0"/>
                <a:ea typeface="DIN Next LT Pro"/>
                <a:cs typeface="DIN Next LT Pro"/>
              </a:rPr>
              <a:t>As a recognized middle-market expert, Alex has served as a Board Member of the </a:t>
            </a:r>
            <a:r>
              <a:rPr lang="en-US" sz="800" u="sng" dirty="0">
                <a:solidFill>
                  <a:srgbClr val="0563C1"/>
                </a:solidFill>
                <a:effectLst/>
                <a:latin typeface="Montserrat Light" panose="00000400000000000000" pitchFamily="2" charset="0"/>
                <a:ea typeface="DIN Next LT Pro"/>
                <a:cs typeface="DIN Next LT Pro"/>
                <a:hlinkClick r:id="rId3"/>
              </a:rPr>
              <a:t>Association for Corporate Growth</a:t>
            </a:r>
            <a:r>
              <a:rPr lang="en-US" sz="800" dirty="0">
                <a:effectLst/>
                <a:latin typeface="Montserrat Light" panose="00000400000000000000" pitchFamily="2" charset="0"/>
                <a:ea typeface="DIN Next LT Pro"/>
                <a:cs typeface="DIN Next LT Pro"/>
              </a:rPr>
              <a:t> (ACG) and is a current board member of the </a:t>
            </a:r>
            <a:r>
              <a:rPr lang="en-US" sz="800" u="sng" dirty="0">
                <a:solidFill>
                  <a:srgbClr val="0563C1"/>
                </a:solidFill>
                <a:effectLst/>
                <a:latin typeface="Montserrat Light" panose="00000400000000000000" pitchFamily="2" charset="0"/>
                <a:ea typeface="DIN Next LT Pro"/>
                <a:cs typeface="DIN Next LT Pro"/>
                <a:hlinkClick r:id="rId4"/>
              </a:rPr>
              <a:t>Association for Accounting Marketing</a:t>
            </a:r>
            <a:r>
              <a:rPr lang="en-US" sz="800" dirty="0">
                <a:effectLst/>
                <a:latin typeface="Montserrat Light" panose="00000400000000000000" pitchFamily="2" charset="0"/>
                <a:ea typeface="DIN Next LT Pro"/>
                <a:cs typeface="DIN Next LT Pro"/>
              </a:rPr>
              <a:t> (AAM).</a:t>
            </a:r>
          </a:p>
          <a:p>
            <a:pPr marL="0" marR="0" indent="0" algn="just">
              <a:lnSpc>
                <a:spcPct val="100000"/>
              </a:lnSpc>
              <a:spcBef>
                <a:spcPts val="0"/>
              </a:spcBef>
              <a:buNone/>
            </a:pPr>
            <a:endParaRPr lang="en-US" sz="800" dirty="0">
              <a:effectLst/>
              <a:latin typeface="Montserrat Light" panose="00000400000000000000" pitchFamily="2" charset="0"/>
              <a:ea typeface="DIN Next LT Pro Light"/>
              <a:cs typeface="Times New Roman" panose="02020603050405020304" pitchFamily="18" charset="0"/>
            </a:endParaRPr>
          </a:p>
          <a:p>
            <a:pPr marL="0" marR="0" indent="0" algn="just">
              <a:lnSpc>
                <a:spcPct val="100000"/>
              </a:lnSpc>
              <a:spcBef>
                <a:spcPts val="0"/>
              </a:spcBef>
            </a:pPr>
            <a:r>
              <a:rPr lang="en-US" sz="800" dirty="0">
                <a:effectLst/>
                <a:latin typeface="Montserrat Light" panose="00000400000000000000" pitchFamily="2" charset="0"/>
                <a:ea typeface="DIN Next LT Pro"/>
                <a:cs typeface="DIN Next LT Pro"/>
              </a:rPr>
              <a:t>Alex earned a Bachelor of Business Administration from Northwood University, with dual majors in accounting and finance, and holds an M.S.F. from Walsh College, specializing in corporate finance. He is also a registered CPA in the State of Michigan.</a:t>
            </a:r>
            <a:endParaRPr lang="en-US" sz="800" dirty="0">
              <a:effectLst/>
              <a:latin typeface="Montserrat Light" panose="00000400000000000000" pitchFamily="2" charset="0"/>
              <a:ea typeface="DIN Next LT Pro Light"/>
              <a:cs typeface="Times New Roman" panose="02020603050405020304" pitchFamily="18" charset="0"/>
            </a:endParaRPr>
          </a:p>
          <a:p>
            <a:pPr marL="0" lvl="0" indent="0" algn="l" rtl="0">
              <a:lnSpc>
                <a:spcPct val="90000"/>
              </a:lnSpc>
              <a:spcBef>
                <a:spcPts val="0"/>
              </a:spcBef>
              <a:spcAft>
                <a:spcPts val="0"/>
              </a:spcAft>
              <a:buClr>
                <a:schemeClr val="dk2"/>
              </a:buClr>
              <a:buSzPts val="1800"/>
              <a:buNone/>
            </a:pPr>
            <a:endParaRPr sz="1400" dirty="0"/>
          </a:p>
        </p:txBody>
      </p:sp>
      <p:pic>
        <p:nvPicPr>
          <p:cNvPr id="2" name="Picture 1">
            <a:extLst>
              <a:ext uri="{FF2B5EF4-FFF2-40B4-BE49-F238E27FC236}">
                <a16:creationId xmlns:a16="http://schemas.microsoft.com/office/drawing/2014/main" id="{AF03DCC0-A3F2-1EDF-7825-3971BD54AEA4}"/>
              </a:ext>
            </a:extLst>
          </p:cNvPr>
          <p:cNvPicPr>
            <a:picLocks noChangeAspect="1"/>
          </p:cNvPicPr>
          <p:nvPr/>
        </p:nvPicPr>
        <p:blipFill>
          <a:blip r:embed="rId5"/>
          <a:srcRect l="22466" r="13578"/>
          <a:stretch/>
        </p:blipFill>
        <p:spPr>
          <a:xfrm>
            <a:off x="5645727" y="145473"/>
            <a:ext cx="3498273" cy="4380049"/>
          </a:xfrm>
          <a:prstGeom prst="rect">
            <a:avLst/>
          </a:prstGeom>
        </p:spPr>
      </p:pic>
      <p:pic>
        <p:nvPicPr>
          <p:cNvPr id="3" name="Picture 2">
            <a:extLst>
              <a:ext uri="{FF2B5EF4-FFF2-40B4-BE49-F238E27FC236}">
                <a16:creationId xmlns:a16="http://schemas.microsoft.com/office/drawing/2014/main" id="{09D1E1FB-C2E5-4FB2-7656-233041C9C084}"/>
              </a:ext>
            </a:extLst>
          </p:cNvPr>
          <p:cNvPicPr>
            <a:picLocks noChangeAspect="1"/>
          </p:cNvPicPr>
          <p:nvPr/>
        </p:nvPicPr>
        <p:blipFill>
          <a:blip r:embed="rId6"/>
          <a:stretch>
            <a:fillRect/>
          </a:stretch>
        </p:blipFill>
        <p:spPr>
          <a:xfrm>
            <a:off x="3194628" y="200084"/>
            <a:ext cx="2320636" cy="663039"/>
          </a:xfrm>
          <a:prstGeom prst="rect">
            <a:avLst/>
          </a:prstGeom>
        </p:spPr>
      </p:pic>
    </p:spTree>
    <p:extLst>
      <p:ext uri="{BB962C8B-B14F-4D97-AF65-F5344CB8AC3E}">
        <p14:creationId xmlns:p14="http://schemas.microsoft.com/office/powerpoint/2010/main" val="3790742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45B0A659-A710-0B0D-9BB4-95551DD710DA}"/>
            </a:ext>
          </a:extLst>
        </p:cNvPr>
        <p:cNvGrpSpPr/>
        <p:nvPr/>
      </p:nvGrpSpPr>
      <p:grpSpPr>
        <a:xfrm>
          <a:off x="0" y="0"/>
          <a:ext cx="0" cy="0"/>
          <a:chOff x="0" y="0"/>
          <a:chExt cx="0" cy="0"/>
        </a:xfrm>
      </p:grpSpPr>
      <p:sp>
        <p:nvSpPr>
          <p:cNvPr id="365" name="Google Shape;365;p47">
            <a:extLst>
              <a:ext uri="{FF2B5EF4-FFF2-40B4-BE49-F238E27FC236}">
                <a16:creationId xmlns:a16="http://schemas.microsoft.com/office/drawing/2014/main" id="{4026658C-7499-01FE-F008-C9E82E637533}"/>
              </a:ext>
            </a:extLst>
          </p:cNvPr>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Melissa Griffiths</a:t>
            </a:r>
            <a:br>
              <a:rPr lang="en" dirty="0"/>
            </a:br>
            <a:r>
              <a:rPr lang="en" sz="1600" dirty="0"/>
              <a:t>BDO </a:t>
            </a:r>
            <a:endParaRPr sz="1600" dirty="0"/>
          </a:p>
        </p:txBody>
      </p:sp>
      <p:sp>
        <p:nvSpPr>
          <p:cNvPr id="366" name="Google Shape;366;p47">
            <a:extLst>
              <a:ext uri="{FF2B5EF4-FFF2-40B4-BE49-F238E27FC236}">
                <a16:creationId xmlns:a16="http://schemas.microsoft.com/office/drawing/2014/main" id="{65697E11-5C9D-7C3D-14BC-8AFD9BA4DE6C}"/>
              </a:ext>
            </a:extLst>
          </p:cNvPr>
          <p:cNvSpPr txBox="1">
            <a:spLocks noGrp="1"/>
          </p:cNvSpPr>
          <p:nvPr>
            <p:ph type="body" idx="1"/>
          </p:nvPr>
        </p:nvSpPr>
        <p:spPr>
          <a:xfrm>
            <a:off x="242989" y="1510599"/>
            <a:ext cx="5402738"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1600" b="1" u="sng" dirty="0">
                <a:latin typeface="Montserrat"/>
                <a:ea typeface="Montserrat"/>
                <a:cs typeface="Montserrat"/>
                <a:sym typeface="Montserrat"/>
              </a:rPr>
              <a:t>Western Region Relationship Director </a:t>
            </a:r>
            <a:endParaRPr lang="en-US" sz="1600" b="1" u="sng" dirty="0">
              <a:latin typeface="Montserrat"/>
              <a:sym typeface="Montserrat"/>
            </a:endParaRPr>
          </a:p>
          <a:p>
            <a:pPr marL="0" lvl="0" indent="0" algn="l" rtl="0">
              <a:lnSpc>
                <a:spcPct val="90000"/>
              </a:lnSpc>
              <a:spcBef>
                <a:spcPts val="0"/>
              </a:spcBef>
              <a:spcAft>
                <a:spcPts val="0"/>
              </a:spcAft>
              <a:buClr>
                <a:schemeClr val="dk2"/>
              </a:buClr>
              <a:buSzPts val="1800"/>
              <a:buNone/>
            </a:pPr>
            <a:endParaRPr lang="en-US" sz="1200" dirty="0"/>
          </a:p>
          <a:p>
            <a:pPr marL="0" lvl="0" indent="0" algn="l" rtl="0">
              <a:lnSpc>
                <a:spcPct val="90000"/>
              </a:lnSpc>
              <a:spcBef>
                <a:spcPts val="0"/>
              </a:spcBef>
              <a:spcAft>
                <a:spcPts val="0"/>
              </a:spcAft>
              <a:buClr>
                <a:schemeClr val="dk2"/>
              </a:buClr>
              <a:buSzPts val="1800"/>
              <a:buNone/>
            </a:pPr>
            <a:r>
              <a:rPr lang="en-US" sz="1400" dirty="0"/>
              <a:t>Melissa has worked with CPA firms since 1995 and was responsible for BDO’s West Coast business development practice from 2000-2010. For many years she had her own practice providing business development strategy and consulting to CPA firms before moving into the legal industry, where she provided business development services to AmLaw 100 firms. </a:t>
            </a:r>
          </a:p>
          <a:p>
            <a:pPr marL="0" lvl="0" indent="0" algn="l" rtl="0">
              <a:lnSpc>
                <a:spcPct val="90000"/>
              </a:lnSpc>
              <a:spcBef>
                <a:spcPts val="0"/>
              </a:spcBef>
              <a:spcAft>
                <a:spcPts val="0"/>
              </a:spcAft>
              <a:buClr>
                <a:schemeClr val="dk2"/>
              </a:buClr>
              <a:buSzPts val="1800"/>
              <a:buNone/>
            </a:pPr>
            <a:endParaRPr lang="en-US" sz="1400" dirty="0"/>
          </a:p>
          <a:p>
            <a:pPr marL="0" lvl="0" indent="0" algn="l" rtl="0">
              <a:lnSpc>
                <a:spcPct val="90000"/>
              </a:lnSpc>
              <a:spcBef>
                <a:spcPts val="0"/>
              </a:spcBef>
              <a:spcAft>
                <a:spcPts val="0"/>
              </a:spcAft>
              <a:buClr>
                <a:schemeClr val="dk2"/>
              </a:buClr>
              <a:buSzPts val="1800"/>
              <a:buNone/>
            </a:pPr>
            <a:r>
              <a:rPr lang="en-US" sz="1400" dirty="0"/>
              <a:t>She is currently the Western Region Relationship Director for BDO’s Alliance program, responsible for managing relationships between CPA clients and BDO. </a:t>
            </a:r>
          </a:p>
        </p:txBody>
      </p:sp>
      <p:pic>
        <p:nvPicPr>
          <p:cNvPr id="2" name="Picture 1">
            <a:extLst>
              <a:ext uri="{FF2B5EF4-FFF2-40B4-BE49-F238E27FC236}">
                <a16:creationId xmlns:a16="http://schemas.microsoft.com/office/drawing/2014/main" id="{3554E0E3-1F49-7F16-E824-35C84401F1DB}"/>
              </a:ext>
            </a:extLst>
          </p:cNvPr>
          <p:cNvPicPr>
            <a:picLocks noChangeAspect="1"/>
          </p:cNvPicPr>
          <p:nvPr/>
        </p:nvPicPr>
        <p:blipFill>
          <a:blip r:embed="rId3"/>
          <a:srcRect l="23722" t="-165" r="19417" b="165"/>
          <a:stretch/>
        </p:blipFill>
        <p:spPr>
          <a:xfrm>
            <a:off x="5645727" y="145143"/>
            <a:ext cx="3498274" cy="4390571"/>
          </a:xfrm>
          <a:prstGeom prst="rect">
            <a:avLst/>
          </a:prstGeom>
        </p:spPr>
      </p:pic>
      <p:pic>
        <p:nvPicPr>
          <p:cNvPr id="3" name="Picture 2">
            <a:extLst>
              <a:ext uri="{FF2B5EF4-FFF2-40B4-BE49-F238E27FC236}">
                <a16:creationId xmlns:a16="http://schemas.microsoft.com/office/drawing/2014/main" id="{7BA90A3C-C7F6-693B-3A62-19587EAF9EBB}"/>
              </a:ext>
            </a:extLst>
          </p:cNvPr>
          <p:cNvPicPr>
            <a:picLocks noChangeAspect="1"/>
          </p:cNvPicPr>
          <p:nvPr/>
        </p:nvPicPr>
        <p:blipFill>
          <a:blip r:embed="rId4"/>
          <a:stretch>
            <a:fillRect/>
          </a:stretch>
        </p:blipFill>
        <p:spPr>
          <a:xfrm>
            <a:off x="4186339" y="77331"/>
            <a:ext cx="1780186" cy="780356"/>
          </a:xfrm>
          <a:prstGeom prst="rect">
            <a:avLst/>
          </a:prstGeom>
        </p:spPr>
      </p:pic>
    </p:spTree>
    <p:extLst>
      <p:ext uri="{BB962C8B-B14F-4D97-AF65-F5344CB8AC3E}">
        <p14:creationId xmlns:p14="http://schemas.microsoft.com/office/powerpoint/2010/main" val="3513939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CA5C394E-84A5-5436-C02C-C465B0DD28E1}"/>
            </a:ext>
          </a:extLst>
        </p:cNvPr>
        <p:cNvGrpSpPr/>
        <p:nvPr/>
      </p:nvGrpSpPr>
      <p:grpSpPr>
        <a:xfrm>
          <a:off x="0" y="0"/>
          <a:ext cx="0" cy="0"/>
          <a:chOff x="0" y="0"/>
          <a:chExt cx="0" cy="0"/>
        </a:xfrm>
      </p:grpSpPr>
      <p:sp>
        <p:nvSpPr>
          <p:cNvPr id="365" name="Google Shape;365;p47">
            <a:extLst>
              <a:ext uri="{FF2B5EF4-FFF2-40B4-BE49-F238E27FC236}">
                <a16:creationId xmlns:a16="http://schemas.microsoft.com/office/drawing/2014/main" id="{A8BE78C9-6BD4-2D2C-4669-0B06A5B990E0}"/>
              </a:ext>
            </a:extLst>
          </p:cNvPr>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Michael Jamison</a:t>
            </a:r>
            <a:br>
              <a:rPr lang="en" dirty="0"/>
            </a:br>
            <a:r>
              <a:rPr lang="en" sz="1600" dirty="0"/>
              <a:t>OnTarget CPA</a:t>
            </a:r>
            <a:endParaRPr sz="1600" dirty="0"/>
          </a:p>
        </p:txBody>
      </p:sp>
      <p:sp>
        <p:nvSpPr>
          <p:cNvPr id="366" name="Google Shape;366;p47">
            <a:extLst>
              <a:ext uri="{FF2B5EF4-FFF2-40B4-BE49-F238E27FC236}">
                <a16:creationId xmlns:a16="http://schemas.microsoft.com/office/drawing/2014/main" id="{997CF80C-73BA-DB6E-9D16-61DDADC16CB6}"/>
              </a:ext>
            </a:extLst>
          </p:cNvPr>
          <p:cNvSpPr txBox="1">
            <a:spLocks noGrp="1"/>
          </p:cNvSpPr>
          <p:nvPr>
            <p:ph type="body" idx="1"/>
          </p:nvPr>
        </p:nvSpPr>
        <p:spPr>
          <a:xfrm>
            <a:off x="242989" y="1510599"/>
            <a:ext cx="4893215"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1600" b="1" u="sng" dirty="0">
                <a:latin typeface="Montserrat"/>
                <a:ea typeface="Montserrat"/>
                <a:cs typeface="Montserrat"/>
                <a:sym typeface="Montserrat"/>
              </a:rPr>
              <a:t>Owner and Founder</a:t>
            </a:r>
          </a:p>
          <a:p>
            <a:pPr marL="0" lvl="0" indent="0" algn="l" rtl="0">
              <a:lnSpc>
                <a:spcPct val="90000"/>
              </a:lnSpc>
              <a:spcBef>
                <a:spcPts val="0"/>
              </a:spcBef>
              <a:spcAft>
                <a:spcPts val="0"/>
              </a:spcAft>
              <a:buClr>
                <a:schemeClr val="dk2"/>
              </a:buClr>
              <a:buSzPts val="1800"/>
              <a:buNone/>
            </a:pPr>
            <a:endParaRPr lang="en-US" sz="1600" b="1" u="sng" dirty="0">
              <a:latin typeface="Montserrat"/>
              <a:sym typeface="Montserrat"/>
            </a:endParaRPr>
          </a:p>
          <a:p>
            <a:pPr marL="0" lvl="0" indent="0" algn="l" rtl="0">
              <a:lnSpc>
                <a:spcPct val="90000"/>
              </a:lnSpc>
              <a:spcBef>
                <a:spcPts val="0"/>
              </a:spcBef>
              <a:spcAft>
                <a:spcPts val="0"/>
              </a:spcAft>
              <a:buClr>
                <a:schemeClr val="dk2"/>
              </a:buClr>
              <a:buSzPts val="1800"/>
              <a:buNone/>
            </a:pPr>
            <a:r>
              <a:rPr lang="en-US" sz="1400" dirty="0"/>
              <a:t>Michael Jamison is the owner and founder of </a:t>
            </a:r>
            <a:r>
              <a:rPr lang="en-US" sz="1400" dirty="0" err="1"/>
              <a:t>OnTarget</a:t>
            </a:r>
            <a:r>
              <a:rPr lang="en-US" sz="1400" dirty="0"/>
              <a:t> CPA, and 2025 marks the firm’s 10-year anniversary. Located in the heart of downtown Indianapolis, </a:t>
            </a:r>
            <a:r>
              <a:rPr lang="en-US" sz="1400" dirty="0" err="1"/>
              <a:t>OnTarget</a:t>
            </a:r>
            <a:r>
              <a:rPr lang="en-US" sz="1400" dirty="0"/>
              <a:t> CPA specializes in accounting, taxation, IRS resolution, and consulting needs for individuals and rapidly growing companies.  </a:t>
            </a:r>
          </a:p>
          <a:p>
            <a:pPr marL="0" lvl="0" indent="0" algn="l" rtl="0">
              <a:lnSpc>
                <a:spcPct val="90000"/>
              </a:lnSpc>
              <a:spcBef>
                <a:spcPts val="0"/>
              </a:spcBef>
              <a:spcAft>
                <a:spcPts val="0"/>
              </a:spcAft>
              <a:buClr>
                <a:schemeClr val="dk2"/>
              </a:buClr>
              <a:buSzPts val="1800"/>
              <a:buNone/>
            </a:pPr>
            <a:endParaRPr lang="en-US" sz="1400" dirty="0"/>
          </a:p>
          <a:p>
            <a:pPr marL="0" lvl="0" indent="0" algn="l" rtl="0">
              <a:lnSpc>
                <a:spcPct val="90000"/>
              </a:lnSpc>
              <a:spcBef>
                <a:spcPts val="0"/>
              </a:spcBef>
              <a:spcAft>
                <a:spcPts val="0"/>
              </a:spcAft>
              <a:buClr>
                <a:schemeClr val="dk2"/>
              </a:buClr>
              <a:buSzPts val="1800"/>
              <a:buNone/>
            </a:pPr>
            <a:r>
              <a:rPr lang="en-US" sz="1400" dirty="0"/>
              <a:t>The firm currently employs 20 professionals and has been named to Inc 5000’s list of fastest growing privately held U.S companies for three consecutive years.</a:t>
            </a:r>
            <a:endParaRPr sz="1400" dirty="0"/>
          </a:p>
        </p:txBody>
      </p:sp>
      <p:pic>
        <p:nvPicPr>
          <p:cNvPr id="2" name="Picture 1">
            <a:extLst>
              <a:ext uri="{FF2B5EF4-FFF2-40B4-BE49-F238E27FC236}">
                <a16:creationId xmlns:a16="http://schemas.microsoft.com/office/drawing/2014/main" id="{98FC1A5C-C362-55E4-B076-60B63B6B51C5}"/>
              </a:ext>
            </a:extLst>
          </p:cNvPr>
          <p:cNvPicPr>
            <a:picLocks noChangeAspect="1"/>
          </p:cNvPicPr>
          <p:nvPr/>
        </p:nvPicPr>
        <p:blipFill>
          <a:blip r:embed="rId3"/>
          <a:srcRect l="6782" t="631" r="3943" b="-631"/>
          <a:stretch/>
        </p:blipFill>
        <p:spPr>
          <a:xfrm>
            <a:off x="5223164" y="166255"/>
            <a:ext cx="3920836" cy="4391889"/>
          </a:xfrm>
          <a:prstGeom prst="rect">
            <a:avLst/>
          </a:prstGeom>
        </p:spPr>
      </p:pic>
      <p:pic>
        <p:nvPicPr>
          <p:cNvPr id="5" name="Picture 4">
            <a:extLst>
              <a:ext uri="{FF2B5EF4-FFF2-40B4-BE49-F238E27FC236}">
                <a16:creationId xmlns:a16="http://schemas.microsoft.com/office/drawing/2014/main" id="{5424D0BD-ADAB-B35E-EFE7-1D59E1BB831B}"/>
              </a:ext>
            </a:extLst>
          </p:cNvPr>
          <p:cNvPicPr>
            <a:picLocks noChangeAspect="1"/>
          </p:cNvPicPr>
          <p:nvPr/>
        </p:nvPicPr>
        <p:blipFill>
          <a:blip r:embed="rId4">
            <a:alphaModFix/>
          </a:blip>
          <a:srcRect t="31744" b="29994"/>
          <a:stretch/>
        </p:blipFill>
        <p:spPr>
          <a:xfrm>
            <a:off x="2851643" y="784184"/>
            <a:ext cx="1357210" cy="519280"/>
          </a:xfrm>
          <a:prstGeom prst="rect">
            <a:avLst/>
          </a:prstGeom>
        </p:spPr>
      </p:pic>
    </p:spTree>
    <p:extLst>
      <p:ext uri="{BB962C8B-B14F-4D97-AF65-F5344CB8AC3E}">
        <p14:creationId xmlns:p14="http://schemas.microsoft.com/office/powerpoint/2010/main" val="205140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1BD3010A-E4C9-283A-1A13-EF07E5791713}"/>
            </a:ext>
          </a:extLst>
        </p:cNvPr>
        <p:cNvGrpSpPr/>
        <p:nvPr/>
      </p:nvGrpSpPr>
      <p:grpSpPr>
        <a:xfrm>
          <a:off x="0" y="0"/>
          <a:ext cx="0" cy="0"/>
          <a:chOff x="0" y="0"/>
          <a:chExt cx="0" cy="0"/>
        </a:xfrm>
      </p:grpSpPr>
      <p:sp>
        <p:nvSpPr>
          <p:cNvPr id="365" name="Google Shape;365;p47">
            <a:extLst>
              <a:ext uri="{FF2B5EF4-FFF2-40B4-BE49-F238E27FC236}">
                <a16:creationId xmlns:a16="http://schemas.microsoft.com/office/drawing/2014/main" id="{344F584D-3C91-B479-E9D8-38BE7420A290}"/>
              </a:ext>
            </a:extLst>
          </p:cNvPr>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Kevin Kroskey</a:t>
            </a:r>
            <a:br>
              <a:rPr lang="en" dirty="0"/>
            </a:br>
            <a:r>
              <a:rPr lang="en" sz="1600" dirty="0"/>
              <a:t>True Wealth Design</a:t>
            </a:r>
            <a:endParaRPr sz="1600" dirty="0"/>
          </a:p>
        </p:txBody>
      </p:sp>
      <p:sp>
        <p:nvSpPr>
          <p:cNvPr id="366" name="Google Shape;366;p47">
            <a:extLst>
              <a:ext uri="{FF2B5EF4-FFF2-40B4-BE49-F238E27FC236}">
                <a16:creationId xmlns:a16="http://schemas.microsoft.com/office/drawing/2014/main" id="{DF55D524-F440-9119-313D-D4C53373F577}"/>
              </a:ext>
            </a:extLst>
          </p:cNvPr>
          <p:cNvSpPr txBox="1">
            <a:spLocks noGrp="1"/>
          </p:cNvSpPr>
          <p:nvPr>
            <p:ph type="body" idx="1"/>
          </p:nvPr>
        </p:nvSpPr>
        <p:spPr>
          <a:xfrm>
            <a:off x="242989" y="1510599"/>
            <a:ext cx="4848556"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1600" b="1" u="sng" dirty="0">
                <a:latin typeface="Montserrat"/>
                <a:ea typeface="Montserrat"/>
                <a:cs typeface="Montserrat"/>
                <a:sym typeface="Montserrat"/>
              </a:rPr>
              <a:t>Founder</a:t>
            </a:r>
          </a:p>
          <a:p>
            <a:pPr marL="0" lvl="0" indent="0" algn="l" rtl="0">
              <a:lnSpc>
                <a:spcPct val="90000"/>
              </a:lnSpc>
              <a:spcBef>
                <a:spcPts val="0"/>
              </a:spcBef>
              <a:spcAft>
                <a:spcPts val="0"/>
              </a:spcAft>
              <a:buClr>
                <a:schemeClr val="dk2"/>
              </a:buClr>
              <a:buSzPts val="1800"/>
              <a:buNone/>
            </a:pPr>
            <a:endParaRPr lang="en-US" sz="1600" b="1" u="sng" dirty="0">
              <a:latin typeface="Montserrat"/>
              <a:sym typeface="Montserrat"/>
            </a:endParaRPr>
          </a:p>
          <a:p>
            <a:pPr marL="0" lvl="0" indent="0" algn="l" rtl="0">
              <a:lnSpc>
                <a:spcPct val="90000"/>
              </a:lnSpc>
              <a:spcBef>
                <a:spcPts val="0"/>
              </a:spcBef>
              <a:spcAft>
                <a:spcPts val="0"/>
              </a:spcAft>
              <a:buClr>
                <a:schemeClr val="dk2"/>
              </a:buClr>
              <a:buSzPts val="1800"/>
              <a:buNone/>
            </a:pPr>
            <a:r>
              <a:rPr lang="en-US" sz="1400" dirty="0"/>
              <a:t>Kevin founded and bootstrapped True Wealth Design (TWD), an RIA firm, in northeast Ohio in 2007. Tax services were added a few years later, as were a few small CPA firm acquisitions 2023-25, beginning to build out more robust and tightly integrated services. </a:t>
            </a:r>
          </a:p>
          <a:p>
            <a:pPr marL="0" lvl="0" indent="0" algn="l" rtl="0">
              <a:lnSpc>
                <a:spcPct val="90000"/>
              </a:lnSpc>
              <a:spcBef>
                <a:spcPts val="0"/>
              </a:spcBef>
              <a:spcAft>
                <a:spcPts val="0"/>
              </a:spcAft>
              <a:buClr>
                <a:schemeClr val="dk2"/>
              </a:buClr>
              <a:buSzPts val="1800"/>
              <a:buNone/>
            </a:pPr>
            <a:endParaRPr lang="en-US" sz="1400" dirty="0"/>
          </a:p>
          <a:p>
            <a:pPr marL="0" lvl="0" indent="0" algn="l" rtl="0">
              <a:lnSpc>
                <a:spcPct val="90000"/>
              </a:lnSpc>
              <a:spcBef>
                <a:spcPts val="0"/>
              </a:spcBef>
              <a:spcAft>
                <a:spcPts val="0"/>
              </a:spcAft>
              <a:buClr>
                <a:schemeClr val="dk2"/>
              </a:buClr>
              <a:buSzPts val="1800"/>
              <a:buNone/>
            </a:pPr>
            <a:r>
              <a:rPr lang="en-US" sz="1400" dirty="0"/>
              <a:t>TWD has consistently won regional and national growth awards and has tripled in people over the last 3 years, experiencing the 'good kind of pains.'</a:t>
            </a:r>
            <a:endParaRPr sz="1400" dirty="0"/>
          </a:p>
        </p:txBody>
      </p:sp>
      <p:pic>
        <p:nvPicPr>
          <p:cNvPr id="2" name="Picture 1">
            <a:extLst>
              <a:ext uri="{FF2B5EF4-FFF2-40B4-BE49-F238E27FC236}">
                <a16:creationId xmlns:a16="http://schemas.microsoft.com/office/drawing/2014/main" id="{BAED7C29-E86B-7396-C0EF-8ED0BF92B2A6}"/>
              </a:ext>
            </a:extLst>
          </p:cNvPr>
          <p:cNvPicPr>
            <a:picLocks noChangeAspect="1"/>
          </p:cNvPicPr>
          <p:nvPr/>
        </p:nvPicPr>
        <p:blipFill>
          <a:blip r:embed="rId3"/>
          <a:srcRect l="21834" t="2822" r="6914" b="11675"/>
          <a:stretch/>
        </p:blipFill>
        <p:spPr>
          <a:xfrm>
            <a:off x="5479142" y="145142"/>
            <a:ext cx="3664857" cy="4397829"/>
          </a:xfrm>
          <a:prstGeom prst="rect">
            <a:avLst/>
          </a:prstGeom>
        </p:spPr>
      </p:pic>
      <p:pic>
        <p:nvPicPr>
          <p:cNvPr id="3" name="Picture 2">
            <a:extLst>
              <a:ext uri="{FF2B5EF4-FFF2-40B4-BE49-F238E27FC236}">
                <a16:creationId xmlns:a16="http://schemas.microsoft.com/office/drawing/2014/main" id="{8C616836-D2E3-763A-1765-E2D50469AFEF}"/>
              </a:ext>
            </a:extLst>
          </p:cNvPr>
          <p:cNvPicPr>
            <a:picLocks noChangeAspect="1"/>
          </p:cNvPicPr>
          <p:nvPr/>
        </p:nvPicPr>
        <p:blipFill>
          <a:blip r:embed="rId4"/>
          <a:stretch>
            <a:fillRect/>
          </a:stretch>
        </p:blipFill>
        <p:spPr>
          <a:xfrm>
            <a:off x="2835264" y="816683"/>
            <a:ext cx="1736736" cy="434184"/>
          </a:xfrm>
          <a:prstGeom prst="rect">
            <a:avLst/>
          </a:prstGeom>
        </p:spPr>
      </p:pic>
    </p:spTree>
    <p:extLst>
      <p:ext uri="{BB962C8B-B14F-4D97-AF65-F5344CB8AC3E}">
        <p14:creationId xmlns:p14="http://schemas.microsoft.com/office/powerpoint/2010/main" val="366723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D143DA52-626F-D4CF-C5E9-987504B3FDC0}"/>
            </a:ext>
          </a:extLst>
        </p:cNvPr>
        <p:cNvGrpSpPr/>
        <p:nvPr/>
      </p:nvGrpSpPr>
      <p:grpSpPr>
        <a:xfrm>
          <a:off x="0" y="0"/>
          <a:ext cx="0" cy="0"/>
          <a:chOff x="0" y="0"/>
          <a:chExt cx="0" cy="0"/>
        </a:xfrm>
      </p:grpSpPr>
      <p:sp>
        <p:nvSpPr>
          <p:cNvPr id="365" name="Google Shape;365;p47">
            <a:extLst>
              <a:ext uri="{FF2B5EF4-FFF2-40B4-BE49-F238E27FC236}">
                <a16:creationId xmlns:a16="http://schemas.microsoft.com/office/drawing/2014/main" id="{B6C2C8AA-121D-3E71-F283-71157BBE33AD}"/>
              </a:ext>
            </a:extLst>
          </p:cNvPr>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Anthony Mangiarelli</a:t>
            </a:r>
            <a:br>
              <a:rPr lang="en" dirty="0"/>
            </a:br>
            <a:r>
              <a:rPr lang="en" sz="1600" dirty="0"/>
              <a:t>KLR</a:t>
            </a:r>
            <a:endParaRPr sz="1600" dirty="0"/>
          </a:p>
        </p:txBody>
      </p:sp>
      <p:sp>
        <p:nvSpPr>
          <p:cNvPr id="366" name="Google Shape;366;p47">
            <a:extLst>
              <a:ext uri="{FF2B5EF4-FFF2-40B4-BE49-F238E27FC236}">
                <a16:creationId xmlns:a16="http://schemas.microsoft.com/office/drawing/2014/main" id="{93DD7669-B4B6-879A-4407-D9F69A26D217}"/>
              </a:ext>
            </a:extLst>
          </p:cNvPr>
          <p:cNvSpPr txBox="1">
            <a:spLocks noGrp="1"/>
          </p:cNvSpPr>
          <p:nvPr>
            <p:ph type="body" idx="1"/>
          </p:nvPr>
        </p:nvSpPr>
        <p:spPr>
          <a:xfrm>
            <a:off x="242989" y="1317527"/>
            <a:ext cx="4855484" cy="314861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b="1" u="sng" dirty="0">
                <a:latin typeface="Montserrat"/>
                <a:ea typeface="Montserrat"/>
                <a:cs typeface="Montserrat"/>
                <a:sym typeface="Montserrat"/>
              </a:rPr>
              <a:t>Partner, Director of Strategic Business Services</a:t>
            </a:r>
          </a:p>
          <a:p>
            <a:pPr marL="0" lvl="0" indent="0" algn="l" rtl="0">
              <a:lnSpc>
                <a:spcPct val="90000"/>
              </a:lnSpc>
              <a:spcBef>
                <a:spcPts val="0"/>
              </a:spcBef>
              <a:spcAft>
                <a:spcPts val="0"/>
              </a:spcAft>
              <a:buClr>
                <a:schemeClr val="dk2"/>
              </a:buClr>
              <a:buSzPts val="1800"/>
              <a:buNone/>
            </a:pPr>
            <a:endParaRPr lang="en-US" b="1" u="sng" dirty="0">
              <a:latin typeface="Montserrat"/>
              <a:sym typeface="Montserrat"/>
            </a:endParaRPr>
          </a:p>
          <a:p>
            <a:pPr marL="0" lvl="0" indent="0" algn="l" rtl="0">
              <a:lnSpc>
                <a:spcPct val="90000"/>
              </a:lnSpc>
              <a:spcBef>
                <a:spcPts val="0"/>
              </a:spcBef>
              <a:spcAft>
                <a:spcPts val="0"/>
              </a:spcAft>
              <a:buClr>
                <a:schemeClr val="dk2"/>
              </a:buClr>
              <a:buSzPts val="1800"/>
              <a:buNone/>
            </a:pPr>
            <a:r>
              <a:rPr lang="en-US" sz="1200" dirty="0"/>
              <a:t>My Name is Anthony Mangiarelli, a Shareholder at KLR, a top 100 CPA firm with primary headquarters in New England. I serve many roles at the firm including Board Member, Director of Strategic Business Services and Co-Chair of the Growth and Transition Service team. While I grew up on the audit side of the practice, I also obtained a master’s in taxation and primarily work with companies that are privately held or family-owned to assist navigating growth strategies, succession planning, taxation, and financial reporting. </a:t>
            </a:r>
          </a:p>
          <a:p>
            <a:pPr marL="0" lvl="0" indent="0" algn="l" rtl="0">
              <a:lnSpc>
                <a:spcPct val="90000"/>
              </a:lnSpc>
              <a:spcBef>
                <a:spcPts val="0"/>
              </a:spcBef>
              <a:spcAft>
                <a:spcPts val="0"/>
              </a:spcAft>
              <a:buClr>
                <a:schemeClr val="dk2"/>
              </a:buClr>
              <a:buSzPts val="1800"/>
              <a:buNone/>
            </a:pPr>
            <a:endParaRPr lang="en-US" sz="1200" dirty="0"/>
          </a:p>
          <a:p>
            <a:pPr marL="0" lvl="0" indent="0" algn="l" rtl="0">
              <a:lnSpc>
                <a:spcPct val="90000"/>
              </a:lnSpc>
              <a:spcBef>
                <a:spcPts val="0"/>
              </a:spcBef>
              <a:spcAft>
                <a:spcPts val="0"/>
              </a:spcAft>
              <a:buClr>
                <a:schemeClr val="dk2"/>
              </a:buClr>
              <a:buSzPts val="1800"/>
              <a:buNone/>
            </a:pPr>
            <a:r>
              <a:rPr lang="en-US" sz="1200" dirty="0"/>
              <a:t>I am the proud father of two amazing children (Lexi and Joey). When not working or spending time as We3, you can find me out for a run, enjoying live music and concerts, on the soccer field late night or early morning or driving around aimlessly with the top and doors off the Jeep.</a:t>
            </a:r>
          </a:p>
          <a:p>
            <a:pPr marL="0" lvl="0" indent="0" algn="l" rtl="0">
              <a:lnSpc>
                <a:spcPct val="90000"/>
              </a:lnSpc>
              <a:spcBef>
                <a:spcPts val="0"/>
              </a:spcBef>
              <a:spcAft>
                <a:spcPts val="0"/>
              </a:spcAft>
              <a:buClr>
                <a:schemeClr val="dk2"/>
              </a:buClr>
              <a:buSzPts val="1800"/>
              <a:buNone/>
            </a:pPr>
            <a:endParaRPr sz="1050" dirty="0"/>
          </a:p>
        </p:txBody>
      </p:sp>
      <p:pic>
        <p:nvPicPr>
          <p:cNvPr id="2" name="Picture 1">
            <a:extLst>
              <a:ext uri="{FF2B5EF4-FFF2-40B4-BE49-F238E27FC236}">
                <a16:creationId xmlns:a16="http://schemas.microsoft.com/office/drawing/2014/main" id="{14CF0D81-32EE-187A-6F64-9DC14A238053}"/>
              </a:ext>
            </a:extLst>
          </p:cNvPr>
          <p:cNvPicPr>
            <a:picLocks noChangeAspect="1"/>
          </p:cNvPicPr>
          <p:nvPr/>
        </p:nvPicPr>
        <p:blipFill>
          <a:blip r:embed="rId3"/>
          <a:srcRect l="7798" t="-165" r="16419" b="165"/>
          <a:stretch/>
        </p:blipFill>
        <p:spPr>
          <a:xfrm>
            <a:off x="5805713" y="145143"/>
            <a:ext cx="3338287" cy="4405086"/>
          </a:xfrm>
          <a:prstGeom prst="rect">
            <a:avLst/>
          </a:prstGeom>
        </p:spPr>
      </p:pic>
      <p:pic>
        <p:nvPicPr>
          <p:cNvPr id="3" name="Picture 2">
            <a:extLst>
              <a:ext uri="{FF2B5EF4-FFF2-40B4-BE49-F238E27FC236}">
                <a16:creationId xmlns:a16="http://schemas.microsoft.com/office/drawing/2014/main" id="{5EC66992-D89A-92FF-DBF9-7D065AFFFCDA}"/>
              </a:ext>
            </a:extLst>
          </p:cNvPr>
          <p:cNvPicPr>
            <a:picLocks noChangeAspect="1"/>
          </p:cNvPicPr>
          <p:nvPr/>
        </p:nvPicPr>
        <p:blipFill>
          <a:blip r:embed="rId4"/>
          <a:stretch>
            <a:fillRect/>
          </a:stretch>
        </p:blipFill>
        <p:spPr>
          <a:xfrm>
            <a:off x="1014311" y="778821"/>
            <a:ext cx="662089" cy="514958"/>
          </a:xfrm>
          <a:prstGeom prst="rect">
            <a:avLst/>
          </a:prstGeom>
        </p:spPr>
      </p:pic>
    </p:spTree>
    <p:extLst>
      <p:ext uri="{BB962C8B-B14F-4D97-AF65-F5344CB8AC3E}">
        <p14:creationId xmlns:p14="http://schemas.microsoft.com/office/powerpoint/2010/main" val="52457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BA715023-04B2-B00D-E451-0E788CC8B760}"/>
            </a:ext>
          </a:extLst>
        </p:cNvPr>
        <p:cNvGrpSpPr/>
        <p:nvPr/>
      </p:nvGrpSpPr>
      <p:grpSpPr>
        <a:xfrm>
          <a:off x="0" y="0"/>
          <a:ext cx="0" cy="0"/>
          <a:chOff x="0" y="0"/>
          <a:chExt cx="0" cy="0"/>
        </a:xfrm>
      </p:grpSpPr>
      <p:sp>
        <p:nvSpPr>
          <p:cNvPr id="365" name="Google Shape;365;p47">
            <a:extLst>
              <a:ext uri="{FF2B5EF4-FFF2-40B4-BE49-F238E27FC236}">
                <a16:creationId xmlns:a16="http://schemas.microsoft.com/office/drawing/2014/main" id="{B65EE4F4-D012-6E4D-4583-7C307FFCE056}"/>
              </a:ext>
            </a:extLst>
          </p:cNvPr>
          <p:cNvSpPr txBox="1">
            <a:spLocks noGrp="1"/>
          </p:cNvSpPr>
          <p:nvPr>
            <p:ph type="title"/>
          </p:nvPr>
        </p:nvSpPr>
        <p:spPr>
          <a:xfrm>
            <a:off x="242989" y="26490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Brett Mills</a:t>
            </a:r>
            <a:br>
              <a:rPr lang="en" dirty="0"/>
            </a:br>
            <a:r>
              <a:rPr lang="en" sz="1600" dirty="0"/>
              <a:t>McCarthy Rose &amp; Mills</a:t>
            </a:r>
            <a:endParaRPr sz="1600" dirty="0"/>
          </a:p>
        </p:txBody>
      </p:sp>
      <p:sp>
        <p:nvSpPr>
          <p:cNvPr id="366" name="Google Shape;366;p47">
            <a:extLst>
              <a:ext uri="{FF2B5EF4-FFF2-40B4-BE49-F238E27FC236}">
                <a16:creationId xmlns:a16="http://schemas.microsoft.com/office/drawing/2014/main" id="{128B8F04-AEE3-2418-D714-67CA4AA54D53}"/>
              </a:ext>
            </a:extLst>
          </p:cNvPr>
          <p:cNvSpPr txBox="1">
            <a:spLocks noGrp="1"/>
          </p:cNvSpPr>
          <p:nvPr>
            <p:ph type="body" idx="1"/>
          </p:nvPr>
        </p:nvSpPr>
        <p:spPr>
          <a:xfrm>
            <a:off x="242989" y="1293779"/>
            <a:ext cx="4855484" cy="314861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b="1" u="sng" dirty="0">
                <a:latin typeface="Montserrat"/>
                <a:ea typeface="Montserrat"/>
                <a:cs typeface="Montserrat"/>
                <a:sym typeface="Montserrat"/>
              </a:rPr>
              <a:t>CEO, Managing Partner</a:t>
            </a:r>
          </a:p>
          <a:p>
            <a:pPr marL="0" lvl="0" indent="0" algn="l" rtl="0">
              <a:lnSpc>
                <a:spcPct val="90000"/>
              </a:lnSpc>
              <a:spcBef>
                <a:spcPts val="0"/>
              </a:spcBef>
              <a:spcAft>
                <a:spcPts val="0"/>
              </a:spcAft>
              <a:buClr>
                <a:schemeClr val="dk2"/>
              </a:buClr>
              <a:buSzPts val="1800"/>
              <a:buNone/>
            </a:pPr>
            <a:endParaRPr lang="en-US" b="1" u="sng" dirty="0">
              <a:latin typeface="Montserrat"/>
              <a:sym typeface="Montserrat"/>
            </a:endParaRPr>
          </a:p>
          <a:p>
            <a:pPr marL="0" lvl="0" indent="0" algn="l" rtl="0">
              <a:lnSpc>
                <a:spcPct val="90000"/>
              </a:lnSpc>
              <a:spcBef>
                <a:spcPts val="0"/>
              </a:spcBef>
              <a:spcAft>
                <a:spcPts val="0"/>
              </a:spcAft>
              <a:buClr>
                <a:schemeClr val="dk2"/>
              </a:buClr>
              <a:buSzPts val="1800"/>
              <a:buNone/>
            </a:pPr>
            <a:r>
              <a:rPr lang="en-US" sz="1100" dirty="0"/>
              <a:t>Brett has been with MRM CPAs and Advisors for 20 years and has helped MRM grow from a local accounting practice to a nationally recognized CPA and wealth management firm. Brett holds two professional licenses –the Certified Public Accountant (CPA) license and the Personal Financial Specialist (PFS) license. </a:t>
            </a:r>
          </a:p>
          <a:p>
            <a:pPr marL="0" lvl="0" indent="0" algn="l" rtl="0">
              <a:lnSpc>
                <a:spcPct val="90000"/>
              </a:lnSpc>
              <a:spcBef>
                <a:spcPts val="0"/>
              </a:spcBef>
              <a:spcAft>
                <a:spcPts val="0"/>
              </a:spcAft>
              <a:buClr>
                <a:schemeClr val="dk2"/>
              </a:buClr>
              <a:buSzPts val="1800"/>
              <a:buNone/>
            </a:pPr>
            <a:endParaRPr lang="en-US" sz="1100" dirty="0"/>
          </a:p>
          <a:p>
            <a:pPr marL="0" lvl="0" indent="0" algn="l" rtl="0">
              <a:lnSpc>
                <a:spcPct val="90000"/>
              </a:lnSpc>
              <a:spcBef>
                <a:spcPts val="0"/>
              </a:spcBef>
              <a:spcAft>
                <a:spcPts val="0"/>
              </a:spcAft>
              <a:buClr>
                <a:schemeClr val="dk2"/>
              </a:buClr>
              <a:buSzPts val="1800"/>
              <a:buNone/>
            </a:pPr>
            <a:r>
              <a:rPr lang="en-US" sz="1100" dirty="0"/>
              <a:t>Brett is passionate about making valuable connections and helping others to reach their career and retirement goals.</a:t>
            </a:r>
            <a:endParaRPr sz="1100" dirty="0"/>
          </a:p>
        </p:txBody>
      </p:sp>
      <p:pic>
        <p:nvPicPr>
          <p:cNvPr id="3" name="Picture 2">
            <a:extLst>
              <a:ext uri="{FF2B5EF4-FFF2-40B4-BE49-F238E27FC236}">
                <a16:creationId xmlns:a16="http://schemas.microsoft.com/office/drawing/2014/main" id="{2E0540B3-5ABE-E180-4A69-8144BF27C8C1}"/>
              </a:ext>
            </a:extLst>
          </p:cNvPr>
          <p:cNvPicPr>
            <a:picLocks noChangeAspect="1"/>
          </p:cNvPicPr>
          <p:nvPr/>
        </p:nvPicPr>
        <p:blipFill>
          <a:blip r:embed="rId3"/>
          <a:srcRect l="6750" r="5614"/>
          <a:stretch/>
        </p:blipFill>
        <p:spPr>
          <a:xfrm>
            <a:off x="5250872" y="126140"/>
            <a:ext cx="3893127" cy="4442396"/>
          </a:xfrm>
          <a:prstGeom prst="rect">
            <a:avLst/>
          </a:prstGeom>
        </p:spPr>
      </p:pic>
      <p:pic>
        <p:nvPicPr>
          <p:cNvPr id="5" name="Picture 4">
            <a:extLst>
              <a:ext uri="{FF2B5EF4-FFF2-40B4-BE49-F238E27FC236}">
                <a16:creationId xmlns:a16="http://schemas.microsoft.com/office/drawing/2014/main" id="{80BB4F06-98E6-92DA-93A1-975AF615E2DF}"/>
              </a:ext>
            </a:extLst>
          </p:cNvPr>
          <p:cNvPicPr>
            <a:picLocks noChangeAspect="1"/>
          </p:cNvPicPr>
          <p:nvPr/>
        </p:nvPicPr>
        <p:blipFill>
          <a:blip r:embed="rId4"/>
          <a:stretch>
            <a:fillRect/>
          </a:stretch>
        </p:blipFill>
        <p:spPr>
          <a:xfrm>
            <a:off x="3283431" y="215261"/>
            <a:ext cx="1371791" cy="971686"/>
          </a:xfrm>
          <a:prstGeom prst="rect">
            <a:avLst/>
          </a:prstGeom>
        </p:spPr>
      </p:pic>
    </p:spTree>
    <p:extLst>
      <p:ext uri="{BB962C8B-B14F-4D97-AF65-F5344CB8AC3E}">
        <p14:creationId xmlns:p14="http://schemas.microsoft.com/office/powerpoint/2010/main" val="193800197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PB">
      <a:dk1>
        <a:srgbClr val="000000"/>
      </a:dk1>
      <a:lt1>
        <a:srgbClr val="FFFFFF"/>
      </a:lt1>
      <a:dk2>
        <a:srgbClr val="05293E"/>
      </a:dk2>
      <a:lt2>
        <a:srgbClr val="EBF6FC"/>
      </a:lt2>
      <a:accent1>
        <a:srgbClr val="FFDD4E"/>
      </a:accent1>
      <a:accent2>
        <a:srgbClr val="69AB42"/>
      </a:accent2>
      <a:accent3>
        <a:srgbClr val="48B0E2"/>
      </a:accent3>
      <a:accent4>
        <a:srgbClr val="A4B961"/>
      </a:accent4>
      <a:accent5>
        <a:srgbClr val="3B96B0"/>
      </a:accent5>
      <a:accent6>
        <a:srgbClr val="304C74"/>
      </a:accent6>
      <a:hlink>
        <a:srgbClr val="3B96B0"/>
      </a:hlink>
      <a:folHlink>
        <a:srgbClr val="0529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5C96FC93A0F04FA2BBC6C341D236ED" ma:contentTypeVersion="19" ma:contentTypeDescription="Create a new document." ma:contentTypeScope="" ma:versionID="8f83054c667a3ad10a03384320754b70">
  <xsd:schema xmlns:xsd="http://www.w3.org/2001/XMLSchema" xmlns:xs="http://www.w3.org/2001/XMLSchema" xmlns:p="http://schemas.microsoft.com/office/2006/metadata/properties" xmlns:ns2="dd14bf96-fa2b-4e78-b27a-33bb0c5475f1" xmlns:ns3="5b7f2bb1-7f58-4bdb-85e5-e23b5270616d" targetNamespace="http://schemas.microsoft.com/office/2006/metadata/properties" ma:root="true" ma:fieldsID="9b76a4bc40bee55e939c745d41fc4a89" ns2:_="" ns3:_="">
    <xsd:import namespace="dd14bf96-fa2b-4e78-b27a-33bb0c5475f1"/>
    <xsd:import namespace="5b7f2bb1-7f58-4bdb-85e5-e23b527061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4bf96-fa2b-4e78-b27a-33bb0c547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7f6ea1-1079-435c-a896-4e5d7f7fb16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f2bb1-7f58-4bdb-85e5-e23b5270616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76cf7bd-33b9-45b0-90a9-57f797b9506c}" ma:internalName="TaxCatchAll" ma:showField="CatchAllData" ma:web="5b7f2bb1-7f58-4bdb-85e5-e23b527061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b7f2bb1-7f58-4bdb-85e5-e23b5270616d" xsi:nil="true"/>
    <lcf76f155ced4ddcb4097134ff3c332f xmlns="dd14bf96-fa2b-4e78-b27a-33bb0c5475f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D73864-25D0-4C3F-8441-F52C10F615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14bf96-fa2b-4e78-b27a-33bb0c5475f1"/>
    <ds:schemaRef ds:uri="5b7f2bb1-7f58-4bdb-85e5-e23b527061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7C70A3-A834-41B3-96F9-21B2E4C5A85D}">
  <ds:schemaRefs>
    <ds:schemaRef ds:uri="http://schemas.microsoft.com/office/2006/metadata/properties"/>
    <ds:schemaRef ds:uri="http://schemas.microsoft.com/office/infopath/2007/PartnerControls"/>
    <ds:schemaRef ds:uri="5b7f2bb1-7f58-4bdb-85e5-e23b5270616d"/>
    <ds:schemaRef ds:uri="dd14bf96-fa2b-4e78-b27a-33bb0c5475f1"/>
  </ds:schemaRefs>
</ds:datastoreItem>
</file>

<file path=customXml/itemProps3.xml><?xml version="1.0" encoding="utf-8"?>
<ds:datastoreItem xmlns:ds="http://schemas.openxmlformats.org/officeDocument/2006/customXml" ds:itemID="{F295758E-5F6F-44AD-BB62-E07F56C4F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TotalTime>
  <Words>1374</Words>
  <Application>Microsoft Office PowerPoint</Application>
  <PresentationFormat>On-screen Show (16:9)</PresentationFormat>
  <Paragraphs>80</Paragraphs>
  <Slides>13</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Montserrat</vt:lpstr>
      <vt:lpstr>Montserrat ExtraBold</vt:lpstr>
      <vt:lpstr>Montserrat Light</vt:lpstr>
      <vt:lpstr>Aptos</vt:lpstr>
      <vt:lpstr>Simple Light</vt:lpstr>
      <vt:lpstr>Office Theme</vt:lpstr>
      <vt:lpstr>BIOS COHORT 19</vt:lpstr>
      <vt:lpstr>Madina Behretdinova Miaccounting Co</vt:lpstr>
      <vt:lpstr>Jon Cohen G-Squared Partners</vt:lpstr>
      <vt:lpstr>Alex Drost Connection Builders</vt:lpstr>
      <vt:lpstr>Melissa Griffiths BDO </vt:lpstr>
      <vt:lpstr>Michael Jamison OnTarget CPA</vt:lpstr>
      <vt:lpstr>Kevin Kroskey True Wealth Design</vt:lpstr>
      <vt:lpstr>Anthony Mangiarelli KLR</vt:lpstr>
      <vt:lpstr>Brett Mills McCarthy Rose &amp; Mills</vt:lpstr>
      <vt:lpstr>Patrick O’Neill Firm360</vt:lpstr>
      <vt:lpstr>Jennifer Phipps Manning Elliott, LLP</vt:lpstr>
      <vt:lpstr>Todd Resnick OneSeven</vt:lpstr>
      <vt:lpstr>Jamie Rivette Yeo &amp; Yeo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Staying Independent</dc:title>
  <dc:creator>Stephanie Schneider</dc:creator>
  <cp:lastModifiedBy>Taylor King</cp:lastModifiedBy>
  <cp:revision>3</cp:revision>
  <dcterms:modified xsi:type="dcterms:W3CDTF">2025-05-05T18:06:27Z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0x010100885C96FC93A0F04FA2BBC6C341D236ED</vt:lpwstr>
  </property>
</Properties>
</file>