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  <p:sldMasterId id="2147483670" r:id="rId6"/>
    <p:sldMasterId id="2147483712" r:id="rId7"/>
  </p:sldMasterIdLst>
  <p:notesMasterIdLst>
    <p:notesMasterId r:id="rId24"/>
  </p:notesMasterIdLst>
  <p:sldIdLst>
    <p:sldId id="271" r:id="rId8"/>
    <p:sldId id="264" r:id="rId9"/>
    <p:sldId id="275" r:id="rId10"/>
    <p:sldId id="276" r:id="rId11"/>
    <p:sldId id="277" r:id="rId12"/>
    <p:sldId id="278" r:id="rId13"/>
    <p:sldId id="258" r:id="rId14"/>
    <p:sldId id="259" r:id="rId15"/>
    <p:sldId id="291" r:id="rId16"/>
    <p:sldId id="292" r:id="rId17"/>
    <p:sldId id="293" r:id="rId18"/>
    <p:sldId id="261" r:id="rId19"/>
    <p:sldId id="294" r:id="rId20"/>
    <p:sldId id="288" r:id="rId21"/>
    <p:sldId id="263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3E757-7606-4992-9685-613C5D9399C7}" v="20" dt="2026-05-12T20:20:25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773"/>
    <p:restoredTop sz="96443"/>
  </p:normalViewPr>
  <p:slideViewPr>
    <p:cSldViewPr snapToGrid="0" showGuides="1">
      <p:cViewPr varScale="1">
        <p:scale>
          <a:sx n="49" d="100"/>
          <a:sy n="49" d="100"/>
        </p:scale>
        <p:origin x="72" y="3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5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a Daho" userId="ebe8e290bd486f2f" providerId="LiveId" clId="{2D67ED02-07F5-4BDA-B6F4-ACA8CD750B59}"/>
    <pc:docChg chg="undo custSel addSld delSld modSld">
      <pc:chgData name="Trisha Daho" userId="ebe8e290bd486f2f" providerId="LiveId" clId="{2D67ED02-07F5-4BDA-B6F4-ACA8CD750B59}" dt="2026-05-12T20:26:17" v="450" actId="47"/>
      <pc:docMkLst>
        <pc:docMk/>
      </pc:docMkLst>
      <pc:sldChg chg="modSp add mod">
        <pc:chgData name="Trisha Daho" userId="ebe8e290bd486f2f" providerId="LiveId" clId="{2D67ED02-07F5-4BDA-B6F4-ACA8CD750B59}" dt="2026-05-12T20:12:10.916" v="387" actId="113"/>
        <pc:sldMkLst>
          <pc:docMk/>
          <pc:sldMk cId="827395947" sldId="258"/>
        </pc:sldMkLst>
        <pc:spChg chg="mod">
          <ac:chgData name="Trisha Daho" userId="ebe8e290bd486f2f" providerId="LiveId" clId="{2D67ED02-07F5-4BDA-B6F4-ACA8CD750B59}" dt="2026-05-12T20:10:36.795" v="326" actId="207"/>
          <ac:spMkLst>
            <pc:docMk/>
            <pc:sldMk cId="827395947" sldId="258"/>
            <ac:spMk id="192" creationId="{00000000-0000-0000-0000-000000000000}"/>
          </ac:spMkLst>
        </pc:spChg>
        <pc:spChg chg="mod">
          <ac:chgData name="Trisha Daho" userId="ebe8e290bd486f2f" providerId="LiveId" clId="{2D67ED02-07F5-4BDA-B6F4-ACA8CD750B59}" dt="2026-05-12T20:12:10.916" v="387" actId="113"/>
          <ac:spMkLst>
            <pc:docMk/>
            <pc:sldMk cId="827395947" sldId="258"/>
            <ac:spMk id="193" creationId="{00000000-0000-0000-0000-000000000000}"/>
          </ac:spMkLst>
        </pc:spChg>
      </pc:sldChg>
      <pc:sldChg chg="modSp add mod">
        <pc:chgData name="Trisha Daho" userId="ebe8e290bd486f2f" providerId="LiveId" clId="{2D67ED02-07F5-4BDA-B6F4-ACA8CD750B59}" dt="2026-05-12T20:12:53.638" v="392" actId="207"/>
        <pc:sldMkLst>
          <pc:docMk/>
          <pc:sldMk cId="1754886527" sldId="259"/>
        </pc:sldMkLst>
        <pc:spChg chg="mod">
          <ac:chgData name="Trisha Daho" userId="ebe8e290bd486f2f" providerId="LiveId" clId="{2D67ED02-07F5-4BDA-B6F4-ACA8CD750B59}" dt="2026-05-12T20:12:43.260" v="391" actId="1076"/>
          <ac:spMkLst>
            <pc:docMk/>
            <pc:sldMk cId="1754886527" sldId="259"/>
            <ac:spMk id="200" creationId="{00000000-0000-0000-0000-000000000000}"/>
          </ac:spMkLst>
        </pc:spChg>
        <pc:spChg chg="mod">
          <ac:chgData name="Trisha Daho" userId="ebe8e290bd486f2f" providerId="LiveId" clId="{2D67ED02-07F5-4BDA-B6F4-ACA8CD750B59}" dt="2026-05-12T20:12:53.638" v="392" actId="207"/>
          <ac:spMkLst>
            <pc:docMk/>
            <pc:sldMk cId="1754886527" sldId="259"/>
            <ac:spMk id="201" creationId="{00000000-0000-0000-0000-000000000000}"/>
          </ac:spMkLst>
        </pc:spChg>
      </pc:sldChg>
      <pc:sldChg chg="add del">
        <pc:chgData name="Trisha Daho" userId="ebe8e290bd486f2f" providerId="LiveId" clId="{2D67ED02-07F5-4BDA-B6F4-ACA8CD750B59}" dt="2026-05-12T20:17:17.215" v="418" actId="47"/>
        <pc:sldMkLst>
          <pc:docMk/>
          <pc:sldMk cId="413833473" sldId="260"/>
        </pc:sldMkLst>
      </pc:sldChg>
      <pc:sldChg chg="add">
        <pc:chgData name="Trisha Daho" userId="ebe8e290bd486f2f" providerId="LiveId" clId="{2D67ED02-07F5-4BDA-B6F4-ACA8CD750B59}" dt="2026-05-12T20:16:14.775" v="414"/>
        <pc:sldMkLst>
          <pc:docMk/>
          <pc:sldMk cId="1424804155" sldId="261"/>
        </pc:sldMkLst>
      </pc:sldChg>
      <pc:sldChg chg="addSp modSp add mod modClrScheme chgLayout">
        <pc:chgData name="Trisha Daho" userId="ebe8e290bd486f2f" providerId="LiveId" clId="{2D67ED02-07F5-4BDA-B6F4-ACA8CD750B59}" dt="2026-05-12T20:19:34.925" v="444" actId="1076"/>
        <pc:sldMkLst>
          <pc:docMk/>
          <pc:sldMk cId="2920358009" sldId="263"/>
        </pc:sldMkLst>
        <pc:spChg chg="add mod ord">
          <ac:chgData name="Trisha Daho" userId="ebe8e290bd486f2f" providerId="LiveId" clId="{2D67ED02-07F5-4BDA-B6F4-ACA8CD750B59}" dt="2026-05-12T20:19:11.431" v="442" actId="700"/>
          <ac:spMkLst>
            <pc:docMk/>
            <pc:sldMk cId="2920358009" sldId="263"/>
            <ac:spMk id="2" creationId="{28107D02-4589-F7E2-4103-4B4FC173348D}"/>
          </ac:spMkLst>
        </pc:spChg>
        <pc:spChg chg="mod ord">
          <ac:chgData name="Trisha Daho" userId="ebe8e290bd486f2f" providerId="LiveId" clId="{2D67ED02-07F5-4BDA-B6F4-ACA8CD750B59}" dt="2026-05-12T20:19:34.925" v="444" actId="1076"/>
          <ac:spMkLst>
            <pc:docMk/>
            <pc:sldMk cId="2920358009" sldId="263"/>
            <ac:spMk id="232" creationId="{00000000-0000-0000-0000-000000000000}"/>
          </ac:spMkLst>
        </pc:spChg>
      </pc:sldChg>
      <pc:sldChg chg="addSp modSp add mod modClrScheme chgLayout">
        <pc:chgData name="Trisha Daho" userId="ebe8e290bd486f2f" providerId="LiveId" clId="{2D67ED02-07F5-4BDA-B6F4-ACA8CD750B59}" dt="2026-05-12T20:03:31.459" v="99" actId="122"/>
        <pc:sldMkLst>
          <pc:docMk/>
          <pc:sldMk cId="2496576329" sldId="264"/>
        </pc:sldMkLst>
        <pc:spChg chg="add mod ord">
          <ac:chgData name="Trisha Daho" userId="ebe8e290bd486f2f" providerId="LiveId" clId="{2D67ED02-07F5-4BDA-B6F4-ACA8CD750B59}" dt="2026-05-12T20:03:24.635" v="98" actId="700"/>
          <ac:spMkLst>
            <pc:docMk/>
            <pc:sldMk cId="2496576329" sldId="264"/>
            <ac:spMk id="2" creationId="{F4B0B175-280E-AB9E-77C7-F857E7717D49}"/>
          </ac:spMkLst>
        </pc:spChg>
        <pc:spChg chg="add mod ord">
          <ac:chgData name="Trisha Daho" userId="ebe8e290bd486f2f" providerId="LiveId" clId="{2D67ED02-07F5-4BDA-B6F4-ACA8CD750B59}" dt="2026-05-12T20:03:24.635" v="98" actId="700"/>
          <ac:spMkLst>
            <pc:docMk/>
            <pc:sldMk cId="2496576329" sldId="264"/>
            <ac:spMk id="3" creationId="{7C91EFCF-9980-624F-50A5-1AD290C8ACB4}"/>
          </ac:spMkLst>
        </pc:spChg>
        <pc:spChg chg="mod ord">
          <ac:chgData name="Trisha Daho" userId="ebe8e290bd486f2f" providerId="LiveId" clId="{2D67ED02-07F5-4BDA-B6F4-ACA8CD750B59}" dt="2026-05-12T20:03:31.459" v="99" actId="122"/>
          <ac:spMkLst>
            <pc:docMk/>
            <pc:sldMk cId="2496576329" sldId="264"/>
            <ac:spMk id="240" creationId="{00000000-0000-0000-0000-000000000000}"/>
          </ac:spMkLst>
        </pc:spChg>
      </pc:sldChg>
      <pc:sldChg chg="modSp mod">
        <pc:chgData name="Trisha Daho" userId="ebe8e290bd486f2f" providerId="LiveId" clId="{2D67ED02-07F5-4BDA-B6F4-ACA8CD750B59}" dt="2026-05-12T20:02:27.064" v="96" actId="20577"/>
        <pc:sldMkLst>
          <pc:docMk/>
          <pc:sldMk cId="234380211" sldId="271"/>
        </pc:sldMkLst>
        <pc:spChg chg="mod">
          <ac:chgData name="Trisha Daho" userId="ebe8e290bd486f2f" providerId="LiveId" clId="{2D67ED02-07F5-4BDA-B6F4-ACA8CD750B59}" dt="2026-05-12T20:02:27.064" v="96" actId="20577"/>
          <ac:spMkLst>
            <pc:docMk/>
            <pc:sldMk cId="234380211" sldId="271"/>
            <ac:spMk id="4" creationId="{11B84C24-8815-2F72-9593-AED8D1FA76B0}"/>
          </ac:spMkLst>
        </pc:spChg>
        <pc:spChg chg="mod">
          <ac:chgData name="Trisha Daho" userId="ebe8e290bd486f2f" providerId="LiveId" clId="{2D67ED02-07F5-4BDA-B6F4-ACA8CD750B59}" dt="2026-05-12T20:02:10.567" v="85" actId="20577"/>
          <ac:spMkLst>
            <pc:docMk/>
            <pc:sldMk cId="234380211" sldId="271"/>
            <ac:spMk id="12" creationId="{EC19124A-280E-F5DD-40F3-2A8E4CA3F74E}"/>
          </ac:spMkLst>
        </pc:spChg>
        <pc:grpChg chg="mod">
          <ac:chgData name="Trisha Daho" userId="ebe8e290bd486f2f" providerId="LiveId" clId="{2D67ED02-07F5-4BDA-B6F4-ACA8CD750B59}" dt="2026-05-12T20:02:01.129" v="63" actId="1076"/>
          <ac:grpSpMkLst>
            <pc:docMk/>
            <pc:sldMk cId="234380211" sldId="271"/>
            <ac:grpSpMk id="6" creationId="{33947FDA-61AB-A1D7-BCD5-35B31E489682}"/>
          </ac:grpSpMkLst>
        </pc:grpChg>
      </pc:sldChg>
      <pc:sldChg chg="modSp add mod">
        <pc:chgData name="Trisha Daho" userId="ebe8e290bd486f2f" providerId="LiveId" clId="{2D67ED02-07F5-4BDA-B6F4-ACA8CD750B59}" dt="2026-05-12T20:04:01.418" v="102" actId="207"/>
        <pc:sldMkLst>
          <pc:docMk/>
          <pc:sldMk cId="1239042534" sldId="275"/>
        </pc:sldMkLst>
        <pc:spChg chg="mod">
          <ac:chgData name="Trisha Daho" userId="ebe8e290bd486f2f" providerId="LiveId" clId="{2D67ED02-07F5-4BDA-B6F4-ACA8CD750B59}" dt="2026-05-12T20:03:56.410" v="101" actId="207"/>
          <ac:spMkLst>
            <pc:docMk/>
            <pc:sldMk cId="1239042534" sldId="275"/>
            <ac:spMk id="184" creationId="{00000000-0000-0000-0000-000000000000}"/>
          </ac:spMkLst>
        </pc:spChg>
        <pc:spChg chg="mod">
          <ac:chgData name="Trisha Daho" userId="ebe8e290bd486f2f" providerId="LiveId" clId="{2D67ED02-07F5-4BDA-B6F4-ACA8CD750B59}" dt="2026-05-12T20:04:01.418" v="102" actId="207"/>
          <ac:spMkLst>
            <pc:docMk/>
            <pc:sldMk cId="1239042534" sldId="275"/>
            <ac:spMk id="185" creationId="{00000000-0000-0000-0000-000000000000}"/>
          </ac:spMkLst>
        </pc:spChg>
      </pc:sldChg>
      <pc:sldChg chg="delSp modSp add mod">
        <pc:chgData name="Trisha Daho" userId="ebe8e290bd486f2f" providerId="LiveId" clId="{2D67ED02-07F5-4BDA-B6F4-ACA8CD750B59}" dt="2026-05-12T20:06:56.735" v="226" actId="478"/>
        <pc:sldMkLst>
          <pc:docMk/>
          <pc:sldMk cId="1077280205" sldId="276"/>
        </pc:sldMkLst>
        <pc:spChg chg="mod">
          <ac:chgData name="Trisha Daho" userId="ebe8e290bd486f2f" providerId="LiveId" clId="{2D67ED02-07F5-4BDA-B6F4-ACA8CD750B59}" dt="2026-05-12T20:05:46.361" v="134" actId="20577"/>
          <ac:spMkLst>
            <pc:docMk/>
            <pc:sldMk cId="1077280205" sldId="276"/>
            <ac:spMk id="184" creationId="{00000000-0000-0000-0000-000000000000}"/>
          </ac:spMkLst>
        </pc:spChg>
        <pc:spChg chg="mod">
          <ac:chgData name="Trisha Daho" userId="ebe8e290bd486f2f" providerId="LiveId" clId="{2D67ED02-07F5-4BDA-B6F4-ACA8CD750B59}" dt="2026-05-12T20:06:48.677" v="225" actId="20577"/>
          <ac:spMkLst>
            <pc:docMk/>
            <pc:sldMk cId="1077280205" sldId="276"/>
            <ac:spMk id="185" creationId="{00000000-0000-0000-0000-000000000000}"/>
          </ac:spMkLst>
        </pc:spChg>
        <pc:picChg chg="del">
          <ac:chgData name="Trisha Daho" userId="ebe8e290bd486f2f" providerId="LiveId" clId="{2D67ED02-07F5-4BDA-B6F4-ACA8CD750B59}" dt="2026-05-12T20:06:56.735" v="226" actId="478"/>
          <ac:picMkLst>
            <pc:docMk/>
            <pc:sldMk cId="1077280205" sldId="276"/>
            <ac:picMk id="1026" creationId="{DC34ED1F-6674-146B-F72C-BA33F9B9EEB3}"/>
          </ac:picMkLst>
        </pc:picChg>
      </pc:sldChg>
      <pc:sldChg chg="modSp add mod">
        <pc:chgData name="Trisha Daho" userId="ebe8e290bd486f2f" providerId="LiveId" clId="{2D67ED02-07F5-4BDA-B6F4-ACA8CD750B59}" dt="2026-05-12T20:08:59.362" v="288" actId="20577"/>
        <pc:sldMkLst>
          <pc:docMk/>
          <pc:sldMk cId="1784095357" sldId="277"/>
        </pc:sldMkLst>
        <pc:spChg chg="mod">
          <ac:chgData name="Trisha Daho" userId="ebe8e290bd486f2f" providerId="LiveId" clId="{2D67ED02-07F5-4BDA-B6F4-ACA8CD750B59}" dt="2026-05-12T20:07:07.514" v="228" actId="207"/>
          <ac:spMkLst>
            <pc:docMk/>
            <pc:sldMk cId="1784095357" sldId="277"/>
            <ac:spMk id="184" creationId="{00000000-0000-0000-0000-000000000000}"/>
          </ac:spMkLst>
        </pc:spChg>
        <pc:spChg chg="mod">
          <ac:chgData name="Trisha Daho" userId="ebe8e290bd486f2f" providerId="LiveId" clId="{2D67ED02-07F5-4BDA-B6F4-ACA8CD750B59}" dt="2026-05-12T20:08:59.362" v="288" actId="20577"/>
          <ac:spMkLst>
            <pc:docMk/>
            <pc:sldMk cId="1784095357" sldId="277"/>
            <ac:spMk id="185" creationId="{00000000-0000-0000-0000-000000000000}"/>
          </ac:spMkLst>
        </pc:spChg>
      </pc:sldChg>
      <pc:sldChg chg="addSp modSp add mod modClrScheme chgLayout">
        <pc:chgData name="Trisha Daho" userId="ebe8e290bd486f2f" providerId="LiveId" clId="{2D67ED02-07F5-4BDA-B6F4-ACA8CD750B59}" dt="2026-05-12T20:10:03.996" v="322" actId="20577"/>
        <pc:sldMkLst>
          <pc:docMk/>
          <pc:sldMk cId="437141605" sldId="278"/>
        </pc:sldMkLst>
        <pc:spChg chg="add mod ord">
          <ac:chgData name="Trisha Daho" userId="ebe8e290bd486f2f" providerId="LiveId" clId="{2D67ED02-07F5-4BDA-B6F4-ACA8CD750B59}" dt="2026-05-12T20:09:33.737" v="290" actId="700"/>
          <ac:spMkLst>
            <pc:docMk/>
            <pc:sldMk cId="437141605" sldId="278"/>
            <ac:spMk id="2" creationId="{CD9014EC-FDDF-D840-AA40-E7BE18C3C350}"/>
          </ac:spMkLst>
        </pc:spChg>
        <pc:spChg chg="add mod ord">
          <ac:chgData name="Trisha Daho" userId="ebe8e290bd486f2f" providerId="LiveId" clId="{2D67ED02-07F5-4BDA-B6F4-ACA8CD750B59}" dt="2026-05-12T20:09:33.737" v="290" actId="700"/>
          <ac:spMkLst>
            <pc:docMk/>
            <pc:sldMk cId="437141605" sldId="278"/>
            <ac:spMk id="3" creationId="{0FFAE443-A685-E7BD-F247-D6D450865885}"/>
          </ac:spMkLst>
        </pc:spChg>
        <pc:spChg chg="add mod ord">
          <ac:chgData name="Trisha Daho" userId="ebe8e290bd486f2f" providerId="LiveId" clId="{2D67ED02-07F5-4BDA-B6F4-ACA8CD750B59}" dt="2026-05-12T20:09:33.737" v="290" actId="700"/>
          <ac:spMkLst>
            <pc:docMk/>
            <pc:sldMk cId="437141605" sldId="278"/>
            <ac:spMk id="4" creationId="{1C4D6A26-57F3-3E7A-4ADE-4987A3FB5B61}"/>
          </ac:spMkLst>
        </pc:spChg>
        <pc:spChg chg="mod ord">
          <ac:chgData name="Trisha Daho" userId="ebe8e290bd486f2f" providerId="LiveId" clId="{2D67ED02-07F5-4BDA-B6F4-ACA8CD750B59}" dt="2026-05-12T20:10:03.996" v="322" actId="20577"/>
          <ac:spMkLst>
            <pc:docMk/>
            <pc:sldMk cId="437141605" sldId="278"/>
            <ac:spMk id="240" creationId="{00000000-0000-0000-0000-000000000000}"/>
          </ac:spMkLst>
        </pc:spChg>
      </pc:sldChg>
      <pc:sldChg chg="add del">
        <pc:chgData name="Trisha Daho" userId="ebe8e290bd486f2f" providerId="LiveId" clId="{2D67ED02-07F5-4BDA-B6F4-ACA8CD750B59}" dt="2026-05-12T20:16:35.497" v="416" actId="47"/>
        <pc:sldMkLst>
          <pc:docMk/>
          <pc:sldMk cId="895896755" sldId="280"/>
        </pc:sldMkLst>
      </pc:sldChg>
      <pc:sldChg chg="del">
        <pc:chgData name="Trisha Daho" userId="ebe8e290bd486f2f" providerId="LiveId" clId="{2D67ED02-07F5-4BDA-B6F4-ACA8CD750B59}" dt="2026-05-12T20:12:17.755" v="388" actId="47"/>
        <pc:sldMkLst>
          <pc:docMk/>
          <pc:sldMk cId="2323137079" sldId="281"/>
        </pc:sldMkLst>
      </pc:sldChg>
      <pc:sldChg chg="del">
        <pc:chgData name="Trisha Daho" userId="ebe8e290bd486f2f" providerId="LiveId" clId="{2D67ED02-07F5-4BDA-B6F4-ACA8CD750B59}" dt="2026-05-12T20:26:17" v="450" actId="47"/>
        <pc:sldMkLst>
          <pc:docMk/>
          <pc:sldMk cId="1740643974" sldId="283"/>
        </pc:sldMkLst>
      </pc:sldChg>
      <pc:sldChg chg="del">
        <pc:chgData name="Trisha Daho" userId="ebe8e290bd486f2f" providerId="LiveId" clId="{2D67ED02-07F5-4BDA-B6F4-ACA8CD750B59}" dt="2026-05-12T20:20:31.340" v="448" actId="47"/>
        <pc:sldMkLst>
          <pc:docMk/>
          <pc:sldMk cId="2816722804" sldId="284"/>
        </pc:sldMkLst>
      </pc:sldChg>
      <pc:sldChg chg="del">
        <pc:chgData name="Trisha Daho" userId="ebe8e290bd486f2f" providerId="LiveId" clId="{2D67ED02-07F5-4BDA-B6F4-ACA8CD750B59}" dt="2026-05-12T20:26:12.013" v="449" actId="47"/>
        <pc:sldMkLst>
          <pc:docMk/>
          <pc:sldMk cId="977101156" sldId="285"/>
        </pc:sldMkLst>
      </pc:sldChg>
      <pc:sldChg chg="del">
        <pc:chgData name="Trisha Daho" userId="ebe8e290bd486f2f" providerId="LiveId" clId="{2D67ED02-07F5-4BDA-B6F4-ACA8CD750B59}" dt="2026-05-12T20:19:46.350" v="445" actId="47"/>
        <pc:sldMkLst>
          <pc:docMk/>
          <pc:sldMk cId="1098803478" sldId="287"/>
        </pc:sldMkLst>
      </pc:sldChg>
      <pc:sldChg chg="addSp modSp add mod modClrScheme chgLayout">
        <pc:chgData name="Trisha Daho" userId="ebe8e290bd486f2f" providerId="LiveId" clId="{2D67ED02-07F5-4BDA-B6F4-ACA8CD750B59}" dt="2026-05-12T20:18:55.511" v="440" actId="207"/>
        <pc:sldMkLst>
          <pc:docMk/>
          <pc:sldMk cId="2720766035" sldId="288"/>
        </pc:sldMkLst>
        <pc:spChg chg="add mod ord">
          <ac:chgData name="Trisha Daho" userId="ebe8e290bd486f2f" providerId="LiveId" clId="{2D67ED02-07F5-4BDA-B6F4-ACA8CD750B59}" dt="2026-05-12T20:18:31.512" v="433" actId="21"/>
          <ac:spMkLst>
            <pc:docMk/>
            <pc:sldMk cId="2720766035" sldId="288"/>
            <ac:spMk id="2" creationId="{0DF62078-C19E-DB78-8D17-E1ACEAC43C04}"/>
          </ac:spMkLst>
        </pc:spChg>
        <pc:spChg chg="mod ord">
          <ac:chgData name="Trisha Daho" userId="ebe8e290bd486f2f" providerId="LiveId" clId="{2D67ED02-07F5-4BDA-B6F4-ACA8CD750B59}" dt="2026-05-12T20:18:55.511" v="440" actId="207"/>
          <ac:spMkLst>
            <pc:docMk/>
            <pc:sldMk cId="2720766035" sldId="288"/>
            <ac:spMk id="240" creationId="{00000000-0000-0000-0000-000000000000}"/>
          </ac:spMkLst>
        </pc:spChg>
      </pc:sldChg>
      <pc:sldChg chg="add del">
        <pc:chgData name="Trisha Daho" userId="ebe8e290bd486f2f" providerId="LiveId" clId="{2D67ED02-07F5-4BDA-B6F4-ACA8CD750B59}" dt="2026-05-12T20:19:50.101" v="446" actId="47"/>
        <pc:sldMkLst>
          <pc:docMk/>
          <pc:sldMk cId="2668048468" sldId="289"/>
        </pc:sldMkLst>
      </pc:sldChg>
      <pc:sldChg chg="add del">
        <pc:chgData name="Trisha Daho" userId="ebe8e290bd486f2f" providerId="LiveId" clId="{2D67ED02-07F5-4BDA-B6F4-ACA8CD750B59}" dt="2026-05-12T20:02:17.020" v="86" actId="47"/>
        <pc:sldMkLst>
          <pc:docMk/>
          <pc:sldMk cId="1747506574" sldId="290"/>
        </pc:sldMkLst>
      </pc:sldChg>
      <pc:sldChg chg="modSp add mod modClrScheme chgLayout">
        <pc:chgData name="Trisha Daho" userId="ebe8e290bd486f2f" providerId="LiveId" clId="{2D67ED02-07F5-4BDA-B6F4-ACA8CD750B59}" dt="2026-05-12T20:13:56.648" v="396" actId="1076"/>
        <pc:sldMkLst>
          <pc:docMk/>
          <pc:sldMk cId="3493747047" sldId="291"/>
        </pc:sldMkLst>
        <pc:spChg chg="mod ord">
          <ac:chgData name="Trisha Daho" userId="ebe8e290bd486f2f" providerId="LiveId" clId="{2D67ED02-07F5-4BDA-B6F4-ACA8CD750B59}" dt="2026-05-12T20:13:51.752" v="395" actId="1076"/>
          <ac:spMkLst>
            <pc:docMk/>
            <pc:sldMk cId="3493747047" sldId="291"/>
            <ac:spMk id="2" creationId="{3C357852-AC25-1AA4-797F-8914042764DF}"/>
          </ac:spMkLst>
        </pc:spChg>
        <pc:spChg chg="mod ord">
          <ac:chgData name="Trisha Daho" userId="ebe8e290bd486f2f" providerId="LiveId" clId="{2D67ED02-07F5-4BDA-B6F4-ACA8CD750B59}" dt="2026-05-12T20:13:56.648" v="396" actId="1076"/>
          <ac:spMkLst>
            <pc:docMk/>
            <pc:sldMk cId="3493747047" sldId="291"/>
            <ac:spMk id="3" creationId="{C29DB444-9893-AF31-14FE-C981156D2038}"/>
          </ac:spMkLst>
        </pc:spChg>
      </pc:sldChg>
      <pc:sldChg chg="modSp add mod modClrScheme chgLayout">
        <pc:chgData name="Trisha Daho" userId="ebe8e290bd486f2f" providerId="LiveId" clId="{2D67ED02-07F5-4BDA-B6F4-ACA8CD750B59}" dt="2026-05-12T20:15:01.712" v="400" actId="1076"/>
        <pc:sldMkLst>
          <pc:docMk/>
          <pc:sldMk cId="2992690825" sldId="292"/>
        </pc:sldMkLst>
        <pc:spChg chg="mod ord">
          <ac:chgData name="Trisha Daho" userId="ebe8e290bd486f2f" providerId="LiveId" clId="{2D67ED02-07F5-4BDA-B6F4-ACA8CD750B59}" dt="2026-05-12T20:14:57.280" v="399" actId="1076"/>
          <ac:spMkLst>
            <pc:docMk/>
            <pc:sldMk cId="2992690825" sldId="292"/>
            <ac:spMk id="2" creationId="{2633C279-1FB5-6F12-E5BC-357030A93D5F}"/>
          </ac:spMkLst>
        </pc:spChg>
        <pc:spChg chg="mod ord">
          <ac:chgData name="Trisha Daho" userId="ebe8e290bd486f2f" providerId="LiveId" clId="{2D67ED02-07F5-4BDA-B6F4-ACA8CD750B59}" dt="2026-05-12T20:15:01.712" v="400" actId="1076"/>
          <ac:spMkLst>
            <pc:docMk/>
            <pc:sldMk cId="2992690825" sldId="292"/>
            <ac:spMk id="3" creationId="{C9B2C714-9AAE-5BCB-2B15-F6CC5C4F7FA2}"/>
          </ac:spMkLst>
        </pc:spChg>
      </pc:sldChg>
      <pc:sldChg chg="addSp modSp add mod modClrScheme chgLayout">
        <pc:chgData name="Trisha Daho" userId="ebe8e290bd486f2f" providerId="LiveId" clId="{2D67ED02-07F5-4BDA-B6F4-ACA8CD750B59}" dt="2026-05-12T20:16:01.627" v="413" actId="20577"/>
        <pc:sldMkLst>
          <pc:docMk/>
          <pc:sldMk cId="730569584" sldId="293"/>
        </pc:sldMkLst>
        <pc:spChg chg="mod ord">
          <ac:chgData name="Trisha Daho" userId="ebe8e290bd486f2f" providerId="LiveId" clId="{2D67ED02-07F5-4BDA-B6F4-ACA8CD750B59}" dt="2026-05-12T20:15:49.142" v="403" actId="1076"/>
          <ac:spMkLst>
            <pc:docMk/>
            <pc:sldMk cId="730569584" sldId="293"/>
            <ac:spMk id="2" creationId="{4EB2204B-7BE9-0867-929E-817B3C0B3346}"/>
          </ac:spMkLst>
        </pc:spChg>
        <pc:spChg chg="add mod ord">
          <ac:chgData name="Trisha Daho" userId="ebe8e290bd486f2f" providerId="LiveId" clId="{2D67ED02-07F5-4BDA-B6F4-ACA8CD750B59}" dt="2026-05-12T20:16:01.627" v="413" actId="20577"/>
          <ac:spMkLst>
            <pc:docMk/>
            <pc:sldMk cId="730569584" sldId="293"/>
            <ac:spMk id="3" creationId="{B85223A3-72A3-1A4E-1396-BD68C9B48061}"/>
          </ac:spMkLst>
        </pc:spChg>
      </pc:sldChg>
      <pc:sldChg chg="modSp add mod">
        <pc:chgData name="Trisha Daho" userId="ebe8e290bd486f2f" providerId="LiveId" clId="{2D67ED02-07F5-4BDA-B6F4-ACA8CD750B59}" dt="2026-05-12T20:17:55.744" v="428" actId="20577"/>
        <pc:sldMkLst>
          <pc:docMk/>
          <pc:sldMk cId="2447990817" sldId="294"/>
        </pc:sldMkLst>
        <pc:spChg chg="mod">
          <ac:chgData name="Trisha Daho" userId="ebe8e290bd486f2f" providerId="LiveId" clId="{2D67ED02-07F5-4BDA-B6F4-ACA8CD750B59}" dt="2026-05-12T20:17:42.578" v="421" actId="207"/>
          <ac:spMkLst>
            <pc:docMk/>
            <pc:sldMk cId="2447990817" sldId="294"/>
            <ac:spMk id="208" creationId="{00000000-0000-0000-0000-000000000000}"/>
          </ac:spMkLst>
        </pc:spChg>
        <pc:spChg chg="mod">
          <ac:chgData name="Trisha Daho" userId="ebe8e290bd486f2f" providerId="LiveId" clId="{2D67ED02-07F5-4BDA-B6F4-ACA8CD750B59}" dt="2026-05-12T20:17:55.744" v="428" actId="20577"/>
          <ac:spMkLst>
            <pc:docMk/>
            <pc:sldMk cId="2447990817" sldId="294"/>
            <ac:spMk id="209" creationId="{00000000-0000-0000-0000-000000000000}"/>
          </ac:spMkLst>
        </pc:spChg>
      </pc:sldChg>
      <pc:sldChg chg="add">
        <pc:chgData name="Trisha Daho" userId="ebe8e290bd486f2f" providerId="LiveId" clId="{2D67ED02-07F5-4BDA-B6F4-ACA8CD750B59}" dt="2026-05-12T20:20:25.913" v="447"/>
        <pc:sldMkLst>
          <pc:docMk/>
          <pc:sldMk cId="2839376628" sldId="295"/>
        </pc:sldMkLst>
      </pc:sldChg>
      <pc:sldMasterChg chg="delSldLayout">
        <pc:chgData name="Trisha Daho" userId="ebe8e290bd486f2f" providerId="LiveId" clId="{2D67ED02-07F5-4BDA-B6F4-ACA8CD750B59}" dt="2026-05-12T20:02:17.020" v="86" actId="47"/>
        <pc:sldMasterMkLst>
          <pc:docMk/>
          <pc:sldMasterMk cId="2552291723" sldId="2147483670"/>
        </pc:sldMasterMkLst>
        <pc:sldLayoutChg chg="del">
          <pc:chgData name="Trisha Daho" userId="ebe8e290bd486f2f" providerId="LiveId" clId="{2D67ED02-07F5-4BDA-B6F4-ACA8CD750B59}" dt="2026-05-12T20:02:17.020" v="86" actId="47"/>
          <pc:sldLayoutMkLst>
            <pc:docMk/>
            <pc:sldMasterMk cId="2552291723" sldId="2147483670"/>
            <pc:sldLayoutMk cId="2548480509" sldId="214748372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58B6E-8D25-AD4C-AE9B-2FF658843AE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031D-96EE-9B47-A4A2-D8D70E83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cb1dbb2a1_2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6cb1dbb2a1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220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cb1dbb2a1_2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6cb1dbb2a1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4226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67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34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2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02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cb1dbb2a1_2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6cb1dbb2a1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7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cb1dbb2a1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40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cb1dbb2a1_2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6cb1dbb2a1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07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28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48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el:+14407233653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6823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684202"/>
            <a:ext cx="6823075" cy="4310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2905E-18D0-9A40-94F0-AFF00C433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8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4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778508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780538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5" name="Google Shape;65;p15"/>
          <p:cNvGrpSpPr/>
          <p:nvPr/>
        </p:nvGrpSpPr>
        <p:grpSpPr>
          <a:xfrm>
            <a:off x="7591544" y="-59768"/>
            <a:ext cx="5768857" cy="679675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/>
              <a:t>Staying Independent</a:t>
            </a:r>
            <a:endParaRPr lang="en-US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20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838200" y="778508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838200" y="1780538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/>
              <a:t>Staying Independent</a:t>
            </a:r>
            <a:endParaRPr lang="en-US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4397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838200" y="1879600"/>
            <a:ext cx="10515600" cy="175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/>
              <a:t>Staying Independent</a:t>
            </a:r>
            <a:endParaRPr lang="en-US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2" y="6261498"/>
            <a:ext cx="999385" cy="409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838200" y="3667125"/>
            <a:ext cx="10515600" cy="12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1219170" lvl="1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828754" lvl="2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2438339" lvl="3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3047924" lvl="4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71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838200" y="1879600"/>
            <a:ext cx="10515600" cy="175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/>
              <a:t>Staying Independent</a:t>
            </a:r>
            <a:endParaRPr lang="en-US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838200" y="3667125"/>
            <a:ext cx="10515600" cy="12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1219170" lvl="1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828754" lvl="2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2438339" lvl="3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3047924" lvl="4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75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0"/>
            <a:ext cx="12192000" cy="607480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0" name="Google Shape;90;p18"/>
          <p:cNvGrpSpPr/>
          <p:nvPr/>
        </p:nvGrpSpPr>
        <p:grpSpPr>
          <a:xfrm>
            <a:off x="7591544" y="-59768"/>
            <a:ext cx="5768857" cy="6796759"/>
            <a:chOff x="9420343" y="1223269"/>
            <a:chExt cx="3606564" cy="4249187"/>
          </a:xfrm>
        </p:grpSpPr>
        <p:sp>
          <p:nvSpPr>
            <p:cNvPr id="91" name="Google Shape;91;p18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4" name="Google Shape;94;p18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838200" y="788439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610600" y="62714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/>
              <a:t>Staying Independent</a:t>
            </a:r>
            <a:endParaRPr lang="en-US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5255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9C9F-6C63-E2E8-5330-E580D2181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011C8-B4F3-9755-B39B-11BDCB5F6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9576-3D46-128E-DEB6-834E5E66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521C-510D-733A-7F9D-143DD60D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DA5AD-8C50-623C-0920-F7894DD2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8EFA-B8BB-6D70-5A15-73B8E5C1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3B43-5865-A7D5-D7AF-BC7C524B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4B00-6F39-320C-5026-D350F90F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2066B-B2CD-8978-04B7-2DCD7E5E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BC6F-939F-E103-E8C6-9AF222DC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6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35C4-1534-A659-B80D-55EE5FE1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77619-F74E-B9B5-B6E4-6D2DA6B39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3B5E-CC93-329B-4C87-F46D86F7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DC0D-5564-6EFF-3918-86B4A274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85D63-63C8-111D-25F0-47DC8774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7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0195-12D0-5BD1-9ED5-5E07314F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AA5B-642B-B7FD-0CC7-043534541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54FBC-AC4E-B34D-20FD-A411D709A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A7905-2177-1813-A2E0-46E08ACA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86E6-E73B-A31C-A0F2-4946A62C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40C5-5E60-922D-6160-3393172F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7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1093-CE3F-945D-8B19-F8C5CD2A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0F790-F4DB-2FBE-EC38-98F3DB43B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A6912-C32F-005C-39A0-AF00F6018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CE8EE-BBD0-8441-F204-E1E407EA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2E9E0-03EE-434E-1A99-E7B9C09F9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77F4D-8790-A695-113E-F1A84B53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436BA-47F9-BAC1-3ACB-EAF6465D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3EF29-B729-4811-EF28-5958E300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B418CC-FF67-AF79-6984-5026CC3D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9863" y="0"/>
            <a:ext cx="517585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3B1F5-7529-0F4D-8786-8A9559029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6823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684202"/>
            <a:ext cx="6823075" cy="4310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4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277D-8223-4C0C-5EE8-D61E74D8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0BD33-87A7-785F-5709-A2A19198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1F124-96B3-3B54-6FB3-0BC5A4A1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16E66-B1D9-D761-7E10-A0130CDC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3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465C3-A3D2-4D8C-B186-6527AA65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52084-0BBF-60E5-0805-DEC84880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159E-BF75-03D7-1C62-F6C30220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0A7E-CBD6-00DF-D261-EAD45C6E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0697A-0AE6-D2FE-DB9D-8025FE89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EFABB-2ACF-A0FF-641E-033CBF09F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728-C7D4-FA2C-5120-2560FDDE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3B554-FF0B-66D6-3132-553B2955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BD4E3-7D1D-9E45-3673-9A599BB9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5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6187-7D40-435D-2B98-24460C86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55E2D-F3E7-1A41-1BEE-67BE0466D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6B3E6-4597-C92B-3C5A-93AD316CC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AC53-55BD-87B3-0185-BC523B12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BBCDB-42C7-F4FD-CB39-EB00DC71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90B7B-5015-3AED-D0F4-755B682B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1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716B-7C63-587C-0931-10CD3BE0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0E64E-DADC-90E0-D533-D61484B4E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BB2F-1FD1-00D8-C9EE-F9BE6572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8D8F-EA0D-E96A-A5C6-7F551AAF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C06A4-C813-75B4-D72A-C31662C1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05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E9471-81E3-98CA-2BA4-2FE4DC7E7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361DA-85B5-5C07-BC1D-6B22D8823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B6AA2-B0CB-0257-606C-2F3BCC72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9380F-596E-246B-3539-E7A8545A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7CA8E-169E-7CC4-CC3A-8BE8DC82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3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830273-8BCE-5E47-B4DC-B004D619C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78188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F20A7C-A969-B340-BDA6-EE9140E8D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640" y="1906617"/>
            <a:ext cx="5064860" cy="12048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509CE86-A910-714F-B854-8A1BA42CF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8640" y="3245002"/>
            <a:ext cx="4899760" cy="25588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Enter text here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24FBD-908A-D64C-9EB8-0DA4C820F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2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BAF765-8C18-B24F-BB6B-BC03E486B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640" y="14963"/>
            <a:ext cx="8875059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3CFAD0E-933D-8345-8BC1-A438279F6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437362"/>
            <a:ext cx="6175375" cy="4709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9251CCF-0C5D-844A-B60D-454B6F4CF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696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641FCC-CF38-4A42-8FB4-64051E912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270B4-A214-7E45-A890-6BAC4E825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8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BF21E8-06FE-ED4C-A7F8-A63567FD3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283668" y="0"/>
            <a:ext cx="8875059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D98D667-86D7-B74B-8C9A-71DA2CF56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2260600"/>
            <a:ext cx="6175375" cy="38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44D738A-20C0-B748-B327-8E876267E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175375" cy="1511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17909A9-92A2-0943-9F6E-218DE53AD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B6A588-9BAB-674F-9518-EC99DE8500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7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1E191F0-BA5B-0A49-BDC1-4DECCDAD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473200"/>
            <a:ext cx="6708775" cy="4673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B8C35B4-31B4-D048-8B5B-3052C2A7FF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7087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DEDFBC-2BBC-8044-9013-84D490E56244}"/>
              </a:ext>
            </a:extLst>
          </p:cNvPr>
          <p:cNvSpPr txBox="1">
            <a:spLocks/>
          </p:cNvSpPr>
          <p:nvPr userDrawn="1"/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41B7F-F83E-4140-8FFA-3D893A8E0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9ECA0B-4EA0-2B69-093D-A0C697291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22401"/>
            <a:ext cx="12192000" cy="2539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A3099FC-E69E-D240-898E-482ADEEFFF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25" y="4251213"/>
            <a:ext cx="2847975" cy="1387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66C1FE-FC46-CE47-B6BE-C7486DE4D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9700" y="4251213"/>
            <a:ext cx="7797800" cy="20607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3D47808-EE2D-9B44-9998-19A926737F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112045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48AA2D-9CB7-9348-B6D2-BCDD23190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6CE2C6-5BEC-CA4A-8F6C-A915D31FC8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57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171AAD-6D30-5A4E-A3D6-5A0DF12BE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857402"/>
            <a:ext cx="3114675" cy="2514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DB25A1-DAC9-1E43-BD6B-225FEDAE1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7000" y="3857402"/>
            <a:ext cx="7785100" cy="23274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39072D-8C41-BB47-BB95-5A5B2C6E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D8DFD-91F9-6F41-B717-7AE9BCF6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18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6EBC4-9D65-0E4C-8831-2DDF084CC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195" y="0"/>
            <a:ext cx="8875059" cy="68580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3843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AE208B-DF49-924C-B420-795C25E84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7E1C6-8CA4-8E4E-9957-DC6FC17CC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7AE6CB-87A1-3D43-9BD4-92C9281F6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91777" y="6073"/>
            <a:ext cx="8875059" cy="68580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3843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4BD26C-36B6-FD46-9E18-55319D56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21210-F709-B74D-945F-2B13F3A03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8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C4DC40-F44D-8942-86BF-4BDE7229F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41E3F2B-2A14-7C40-B5E7-D4ADE46D3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4" y="2580299"/>
            <a:ext cx="10899775" cy="831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56BCC41-7EB3-C74B-A59E-54467E16A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6275" y="1587789"/>
            <a:ext cx="9353072" cy="838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AD8674-0CFB-4147-B008-DDAF20B38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76388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846C891-3786-2C44-BE51-65461C3D1A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3954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4B9A5009-779C-E543-9A75-EEE8F7FC6D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8887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0399EF4-7C0F-F344-84E0-C7D09670D8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5699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B910354-0889-CB40-ABB2-B9E1E8B99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1699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BC163D3-04B3-3948-A626-4D86AA27E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6582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64C24395-19CC-DF44-B222-EF45EC319A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0122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FA691CF4-6F42-894B-8D5B-3C54E0F17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895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3AD2067D-F96D-2140-82C5-83EC1C0B1A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99481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5519F6-B189-024C-B6ED-8E26415EB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2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7CB1E-7CE7-EC43-BBFB-671E7848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308" y="6289415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0B2A-CB08-0B49-B395-A410AE83215B}"/>
              </a:ext>
            </a:extLst>
          </p:cNvPr>
          <p:cNvSpPr/>
          <p:nvPr userDrawn="1"/>
        </p:nvSpPr>
        <p:spPr>
          <a:xfrm>
            <a:off x="1222644" y="5314139"/>
            <a:ext cx="3552405" cy="407585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536AF-8612-DB42-9A92-EF3C4288DC1E}"/>
              </a:ext>
            </a:extLst>
          </p:cNvPr>
          <p:cNvSpPr/>
          <p:nvPr userDrawn="1"/>
        </p:nvSpPr>
        <p:spPr>
          <a:xfrm>
            <a:off x="4933827" y="5314139"/>
            <a:ext cx="2325080" cy="40758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0E78A-FBD3-2842-A1D9-CDD905B80AF0}"/>
              </a:ext>
            </a:extLst>
          </p:cNvPr>
          <p:cNvSpPr/>
          <p:nvPr userDrawn="1"/>
        </p:nvSpPr>
        <p:spPr>
          <a:xfrm>
            <a:off x="7406705" y="5314139"/>
            <a:ext cx="3552405" cy="40758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3228BCE-70EE-F84E-9D25-F5F18E6A901E}"/>
              </a:ext>
            </a:extLst>
          </p:cNvPr>
          <p:cNvSpPr txBox="1"/>
          <p:nvPr userDrawn="1"/>
        </p:nvSpPr>
        <p:spPr>
          <a:xfrm>
            <a:off x="7406705" y="5246567"/>
            <a:ext cx="3552405" cy="359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1200" dirty="0" err="1">
                <a:latin typeface="Lato" panose="020F0502020204030203" pitchFamily="34" charset="77"/>
              </a:rPr>
              <a:t>info@windingriverconsulting.com</a:t>
            </a:r>
            <a:endParaRPr lang="en-US" sz="1200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6BDD26C-C75F-3E46-83A2-348CACEC6A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537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961EF129-930B-094A-A0AB-BEA0CDA447AE}"/>
              </a:ext>
            </a:extLst>
          </p:cNvPr>
          <p:cNvSpPr txBox="1"/>
          <p:nvPr userDrawn="1"/>
        </p:nvSpPr>
        <p:spPr>
          <a:xfrm>
            <a:off x="1222644" y="5295995"/>
            <a:ext cx="3552405" cy="319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62"/>
              </a:lnSpc>
              <a:spcBef>
                <a:spcPct val="0"/>
              </a:spcBef>
            </a:pPr>
            <a:r>
              <a:rPr lang="en-US" sz="1200" dirty="0" err="1">
                <a:latin typeface="Lato" panose="020F0502020204030203" pitchFamily="34" charset="77"/>
              </a:rPr>
              <a:t>windingriverconsulting.com</a:t>
            </a:r>
            <a:endParaRPr lang="en-US" sz="1200" u="none" strike="noStrike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FA36F9A-6792-8B4B-A70D-791108FBBE4C}"/>
              </a:ext>
            </a:extLst>
          </p:cNvPr>
          <p:cNvSpPr txBox="1"/>
          <p:nvPr userDrawn="1"/>
        </p:nvSpPr>
        <p:spPr>
          <a:xfrm>
            <a:off x="5196988" y="5295995"/>
            <a:ext cx="1798758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62"/>
              </a:lnSpc>
              <a:spcBef>
                <a:spcPct val="0"/>
              </a:spcBef>
            </a:pPr>
            <a:r>
              <a:rPr lang="en-US" sz="1200" dirty="0">
                <a:latin typeface="Lato" panose="020F050202020403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(440) 723-3653</a:t>
            </a:r>
            <a:endParaRPr lang="en-US" sz="1200" u="none" strike="noStrike" dirty="0"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47EE2-EE6B-D643-869F-99DACCC8F8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4308" y="6206608"/>
            <a:ext cx="2319154" cy="530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CB3CD9-697B-0B45-91B5-0D7826F192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5533" y="3691803"/>
            <a:ext cx="2817920" cy="11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93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4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838200" y="1879600"/>
            <a:ext cx="10515600" cy="175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/>
              <a:t>Staying Independent</a:t>
            </a:r>
            <a:endParaRPr lang="en-US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2" y="6261498"/>
            <a:ext cx="999385" cy="409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838200" y="3667125"/>
            <a:ext cx="10515600" cy="12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1219170" lvl="1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828754" lvl="2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2438339" lvl="3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3047924" lvl="4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99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8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778508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780538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5" name="Google Shape;65;p15"/>
          <p:cNvGrpSpPr/>
          <p:nvPr/>
        </p:nvGrpSpPr>
        <p:grpSpPr>
          <a:xfrm>
            <a:off x="7591544" y="-59768"/>
            <a:ext cx="5768857" cy="679675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/>
              <a:t>Staying Independent</a:t>
            </a:r>
            <a:endParaRPr lang="en-US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794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9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838200" y="778508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838200" y="1780538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/>
              <a:t>Staying Independent</a:t>
            </a:r>
            <a:endParaRPr lang="en-US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4160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29591BA-3DD6-F34F-AF81-DFDF20008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CB94B5F-C2CE-AB41-B4DE-37C2206E9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2185800"/>
            <a:ext cx="11102975" cy="393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B9CC2F0-03CA-B54B-88D6-A463814F93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267" y="1606498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accent2"/>
                </a:solidFill>
                <a:latin typeface="Georgia" panose="02040502050405020303" pitchFamily="18" charset="0"/>
                <a:ea typeface="Geneva" panose="020B050303040404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5A79C7-B98D-3246-A0D2-2BB86527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9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3F519F-E280-1A43-AB91-D413287B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772" y="0"/>
            <a:ext cx="8875059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939661D-F26F-C84B-9549-56E1142AB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F9E25F9-B7ED-444B-AAB6-51274CF6A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7272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6A3689-0C2B-CB45-A651-D5362D045787}"/>
              </a:ext>
            </a:extLst>
          </p:cNvPr>
          <p:cNvSpPr txBox="1">
            <a:spLocks/>
          </p:cNvSpPr>
          <p:nvPr userDrawn="1"/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9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15093C-2676-118D-CB05-D93B5C1B8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3401" y="1267399"/>
            <a:ext cx="3811588" cy="22369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88326F7-9B98-B8A1-0603-2D1E6EEA4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401" y="3884440"/>
            <a:ext cx="3811588" cy="22369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2B80FA-7454-E144-9450-29E52EBCB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8D4953C-F73B-4F49-9E7E-0EF57390F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5" y="1727200"/>
            <a:ext cx="65055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D3F63-8E61-9441-8E48-77F86A06B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6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388A-E007-5744-46FE-3841044D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C5B07-4BC3-3A14-6C84-8D464D513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B4FA09D-1C69-9F4F-A587-D61D1457E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0050" y="1816100"/>
            <a:ext cx="2806700" cy="430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2641D26-24B7-724A-A09C-DE6000560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3300" y="1816100"/>
            <a:ext cx="2806700" cy="430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CEC77-B12E-0D4E-926B-3E5914C941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450" y="1816100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0450" y="4216400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D489ED8-FFEE-7740-B052-2C3461248A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9900" y="1799363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6158EB-4C40-DE45-AF68-F1D0C18336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9900" y="4199663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0F3104-558D-E646-964C-D684CE01B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7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925" y="3627634"/>
            <a:ext cx="2139950" cy="244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1DBC94-747D-394B-A54C-95308A041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727200"/>
            <a:ext cx="11102975" cy="165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9B9496-0453-154F-925D-72BCA66C55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8300" y="3627634"/>
            <a:ext cx="8737600" cy="2442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4501C6-694F-7742-8BDB-4AF3208FC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71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B9A678-DFF9-DE4E-B319-FB98B625B542}"/>
              </a:ext>
            </a:extLst>
          </p:cNvPr>
          <p:cNvSpPr/>
          <p:nvPr userDrawn="1"/>
        </p:nvSpPr>
        <p:spPr>
          <a:xfrm>
            <a:off x="0" y="1447800"/>
            <a:ext cx="12192000" cy="541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DDEAC9-D10E-2B4E-8D31-DADF445F0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67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3A895FD5-5F33-FC44-95F7-927EAEA176B7}"/>
              </a:ext>
            </a:extLst>
          </p:cNvPr>
          <p:cNvSpPr txBox="1"/>
          <p:nvPr userDrawn="1"/>
        </p:nvSpPr>
        <p:spPr>
          <a:xfrm>
            <a:off x="381000" y="6495773"/>
            <a:ext cx="4454528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spc="-54" dirty="0">
                <a:solidFill>
                  <a:schemeClr val="tx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4714F3C-FAFF-6E43-BB57-B5E49C335807}"/>
              </a:ext>
            </a:extLst>
          </p:cNvPr>
          <p:cNvSpPr txBox="1">
            <a:spLocks/>
          </p:cNvSpPr>
          <p:nvPr userDrawn="1"/>
        </p:nvSpPr>
        <p:spPr>
          <a:xfrm>
            <a:off x="695325" y="266700"/>
            <a:ext cx="5235575" cy="7444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E5A2D-3CCF-5C4F-8D44-9D150CFF2F3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11" r:id="rId2"/>
    <p:sldLayoutId id="2147483661" r:id="rId3"/>
    <p:sldLayoutId id="2147483662" r:id="rId4"/>
    <p:sldLayoutId id="2147483691" r:id="rId5"/>
    <p:sldLayoutId id="2147483665" r:id="rId6"/>
    <p:sldLayoutId id="2147483725" r:id="rId7"/>
    <p:sldLayoutId id="2147483693" r:id="rId8"/>
    <p:sldLayoutId id="2147483694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63BBD-699B-115A-89DB-926673B6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F7D48-1E33-E5B0-BC9C-D2F6EDB7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E0402-DF52-C371-5976-50778A2B7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72B4-4D5A-BD42-1A25-40E3E11D9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382CA-A522-9F93-C85D-C19B90674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B60DA195-C1EA-D34F-A021-38A9E4085EE7}"/>
              </a:ext>
            </a:extLst>
          </p:cNvPr>
          <p:cNvSpPr txBox="1"/>
          <p:nvPr userDrawn="1"/>
        </p:nvSpPr>
        <p:spPr>
          <a:xfrm>
            <a:off x="392639" y="6516545"/>
            <a:ext cx="4454528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spc="-54" dirty="0">
                <a:solidFill>
                  <a:schemeClr val="bg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640AB1-C9D5-614F-B64B-34FD548BC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2" r:id="rId3"/>
    <p:sldLayoutId id="2147483683" r:id="rId4"/>
    <p:sldLayoutId id="2147483679" r:id="rId5"/>
    <p:sldLayoutId id="2147483681" r:id="rId6"/>
    <p:sldLayoutId id="2147483687" r:id="rId7"/>
    <p:sldLayoutId id="2147483672" r:id="rId8"/>
    <p:sldLayoutId id="2147483676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32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risha@empoweredlc.co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People attending a meeting">
            <a:extLst>
              <a:ext uri="{FF2B5EF4-FFF2-40B4-BE49-F238E27FC236}">
                <a16:creationId xmlns:a16="http://schemas.microsoft.com/office/drawing/2014/main" id="{12FD3CAF-8E5A-5F4E-8056-19D786D0A2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35000"/>
          </a:blip>
          <a:srcRect l="25323" r="23575"/>
          <a:stretch>
            <a:fillRect/>
          </a:stretch>
        </p:blipFill>
        <p:spPr>
          <a:xfrm>
            <a:off x="6935205" y="0"/>
            <a:ext cx="5256795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8B0C3-AAC3-B74B-B8C4-2BA876DC1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76F3A6-57CC-1C46-98F1-0D53A609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6" y="0"/>
            <a:ext cx="887505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75552-F44F-2A49-AEEF-B24A02D2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79" y="257884"/>
            <a:ext cx="4320318" cy="179858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1B84C24-8815-2F72-9593-AED8D1FA76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2142" y="2544016"/>
            <a:ext cx="6643063" cy="2838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Contemporary Issues in People and Culture</a:t>
            </a:r>
            <a:br>
              <a:rPr lang="en-US" sz="3200" b="1" dirty="0">
                <a:latin typeface="Century Gothic" panose="020B0502020202020204" pitchFamily="34" charset="0"/>
              </a:rPr>
            </a:br>
            <a:endParaRPr lang="en-US" sz="2400" spc="3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33947FDA-61AB-A1D7-BCD5-35B31E489682}"/>
              </a:ext>
            </a:extLst>
          </p:cNvPr>
          <p:cNvGrpSpPr/>
          <p:nvPr/>
        </p:nvGrpSpPr>
        <p:grpSpPr>
          <a:xfrm>
            <a:off x="531708" y="5548421"/>
            <a:ext cx="5238750" cy="535781"/>
            <a:chOff x="3035300" y="4275139"/>
            <a:chExt cx="6985000" cy="714374"/>
          </a:xfrm>
        </p:grpSpPr>
        <p:grpSp>
          <p:nvGrpSpPr>
            <p:cNvPr id="9" name="Google Shape;172;p29">
              <a:extLst>
                <a:ext uri="{FF2B5EF4-FFF2-40B4-BE49-F238E27FC236}">
                  <a16:creationId xmlns:a16="http://schemas.microsoft.com/office/drawing/2014/main" id="{DF26EEFF-9D6D-3D1D-DF4C-C4D44262E00B}"/>
                </a:ext>
              </a:extLst>
            </p:cNvPr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3" name="Google Shape;173;p29">
                <a:extLst>
                  <a:ext uri="{FF2B5EF4-FFF2-40B4-BE49-F238E27FC236}">
                    <a16:creationId xmlns:a16="http://schemas.microsoft.com/office/drawing/2014/main" id="{3B463AA3-1FC3-FBEA-3780-BAC09F7801D4}"/>
                  </a:ext>
                </a:extLst>
              </p:cNvPr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" name="Google Shape;174;p29">
                <a:extLst>
                  <a:ext uri="{FF2B5EF4-FFF2-40B4-BE49-F238E27FC236}">
                    <a16:creationId xmlns:a16="http://schemas.microsoft.com/office/drawing/2014/main" id="{5506FD72-53E1-841E-42BC-94609E193769}"/>
                  </a:ext>
                </a:extLst>
              </p:cNvPr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" b="1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 2026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175;p29">
              <a:extLst>
                <a:ext uri="{FF2B5EF4-FFF2-40B4-BE49-F238E27FC236}">
                  <a16:creationId xmlns:a16="http://schemas.microsoft.com/office/drawing/2014/main" id="{5A0BF8BA-9B71-ABC3-2A5C-C82084858B94}"/>
                </a:ext>
              </a:extLst>
            </p:cNvPr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1" name="Google Shape;176;p29">
                <a:extLst>
                  <a:ext uri="{FF2B5EF4-FFF2-40B4-BE49-F238E27FC236}">
                    <a16:creationId xmlns:a16="http://schemas.microsoft.com/office/drawing/2014/main" id="{728C23A2-3D7E-A37C-19E9-4E5C32FB87DD}"/>
                  </a:ext>
                </a:extLst>
              </p:cNvPr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" name="Google Shape;177;p29">
                <a:extLst>
                  <a:ext uri="{FF2B5EF4-FFF2-40B4-BE49-F238E27FC236}">
                    <a16:creationId xmlns:a16="http://schemas.microsoft.com/office/drawing/2014/main" id="{EC19124A-280E-F5DD-40F3-2A8E4CA3F74E}"/>
                  </a:ext>
                </a:extLst>
              </p:cNvPr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defRPr/>
                </a:pPr>
                <a:r>
                  <a:rPr lang="en" b="1" dirty="0">
                    <a:solidFill>
                      <a:srgbClr val="FAF8FC"/>
                    </a:solidFill>
                    <a:latin typeface="Montserrat Light"/>
                    <a:sym typeface="Montserrat Light"/>
                  </a:rPr>
                  <a:t>Trisha Daho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8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C279-1FB5-6F12-E5BC-357030A9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132" y="3735069"/>
            <a:ext cx="10515600" cy="711200"/>
          </a:xfrm>
        </p:spPr>
        <p:txBody>
          <a:bodyPr/>
          <a:lstStyle/>
          <a:p>
            <a:r>
              <a:rPr lang="en-US" dirty="0"/>
              <a:t>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2C714-9AAE-5BCB-2B15-F6CC5C4F7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732" y="2491737"/>
            <a:ext cx="10515600" cy="3909063"/>
          </a:xfrm>
        </p:spPr>
        <p:txBody>
          <a:bodyPr/>
          <a:lstStyle/>
          <a:p>
            <a:r>
              <a:rPr lang="en-US" dirty="0"/>
              <a:t>Things to Ponder NOW</a:t>
            </a:r>
          </a:p>
        </p:txBody>
      </p:sp>
    </p:spTree>
    <p:extLst>
      <p:ext uri="{BB962C8B-B14F-4D97-AF65-F5344CB8AC3E}">
        <p14:creationId xmlns:p14="http://schemas.microsoft.com/office/powerpoint/2010/main" val="299269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204B-7BE9-0867-929E-817B3C0B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23869"/>
            <a:ext cx="10515600" cy="711200"/>
          </a:xfrm>
        </p:spPr>
        <p:txBody>
          <a:bodyPr/>
          <a:lstStyle/>
          <a:p>
            <a:r>
              <a:rPr lang="en-US" dirty="0"/>
              <a:t>Performance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223A3-72A3-1A4E-1396-BD68C9B48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6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249362-09B0-5A6F-568B-BC9AFACC4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500" y="405533"/>
            <a:ext cx="5578673" cy="5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488508" y="492093"/>
            <a:ext cx="1073947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Credit</a:t>
            </a:r>
            <a:endParaRPr sz="4533" dirty="0">
              <a:solidFill>
                <a:schemeClr val="bg1"/>
              </a:solidFill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1"/>
          </p:nvPr>
        </p:nvSpPr>
        <p:spPr>
          <a:xfrm>
            <a:off x="375095" y="2140029"/>
            <a:ext cx="10515600" cy="320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571486" indent="-571486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93E"/>
                </a:solidFill>
                <a:latin typeface="Montserrat Light" panose="00000400000000000000" pitchFamily="2" charset="0"/>
                <a:cs typeface="Montserrat" charset="0"/>
              </a:rPr>
              <a:t>Mental Health Considerations</a:t>
            </a:r>
          </a:p>
          <a:p>
            <a:pPr marL="571486" indent="-571486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93E"/>
                </a:solidFill>
                <a:latin typeface="Montserrat Light" panose="00000400000000000000" pitchFamily="2" charset="0"/>
                <a:cs typeface="Montserrat" charset="0"/>
              </a:rPr>
              <a:t>Stress and Burnout</a:t>
            </a:r>
          </a:p>
          <a:p>
            <a:pPr marL="571486" indent="-571486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93E"/>
                </a:solidFill>
                <a:latin typeface="Montserrat Light" panose="00000400000000000000" pitchFamily="2" charset="0"/>
                <a:cs typeface="Montserrat" charset="0"/>
              </a:rPr>
              <a:t>Offshoring Culture Challenges</a:t>
            </a:r>
          </a:p>
          <a:p>
            <a:pPr marL="571486" indent="-571486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93E"/>
                </a:solidFill>
                <a:latin typeface="Montserrat Light" panose="00000400000000000000" pitchFamily="2" charset="0"/>
                <a:cs typeface="Montserrat" charset="0"/>
              </a:rPr>
              <a:t>Remote Workers</a:t>
            </a:r>
          </a:p>
          <a:p>
            <a:pPr marL="571486" indent="-571486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5293E"/>
                </a:solidFill>
                <a:latin typeface="Montserrat Light" panose="00000400000000000000" pitchFamily="2" charset="0"/>
              </a:rPr>
              <a:t>GenZ</a:t>
            </a:r>
            <a:endParaRPr lang="en-US" dirty="0">
              <a:solidFill>
                <a:srgbClr val="05293E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9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838200" y="1069338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6C14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Montserrat Light"/>
              </a:rPr>
            </a:b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6C14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Montserrat Light"/>
              </a:rPr>
            </a:b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6C14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Montserrat Light"/>
              </a:rPr>
            </a:b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6C14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Montserrat Light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Montserrat Light"/>
              </a:rPr>
              <a:t>Call to Action: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Montserrat Light"/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F62078-C19E-DB78-8D17-E1ACEAC43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0343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0343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Where do you stand and where are you going and how are you going to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6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4130040" y="2842439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8000" dirty="0">
                <a:solidFill>
                  <a:schemeClr val="tx1"/>
                </a:solidFill>
              </a:rPr>
              <a:t>Q&amp;A</a:t>
            </a:r>
            <a:endParaRPr sz="8000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107D02-4589-F7E2-4103-4B4FC1733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5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69A99-68FC-7E22-9B3D-CB811C1C2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67;p47">
            <a:extLst>
              <a:ext uri="{FF2B5EF4-FFF2-40B4-BE49-F238E27FC236}">
                <a16:creationId xmlns:a16="http://schemas.microsoft.com/office/drawing/2014/main" id="{018B8B49-2D41-BBEC-5618-56EC5EA1199C}"/>
              </a:ext>
            </a:extLst>
          </p:cNvPr>
          <p:cNvSpPr/>
          <p:nvPr/>
        </p:nvSpPr>
        <p:spPr>
          <a:xfrm>
            <a:off x="691556" y="1966910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368;p47">
            <a:extLst>
              <a:ext uri="{FF2B5EF4-FFF2-40B4-BE49-F238E27FC236}">
                <a16:creationId xmlns:a16="http://schemas.microsoft.com/office/drawing/2014/main" id="{6BF91435-834A-7C3C-1E9D-EA7CA3EE7203}"/>
              </a:ext>
            </a:extLst>
          </p:cNvPr>
          <p:cNvSpPr/>
          <p:nvPr/>
        </p:nvSpPr>
        <p:spPr>
          <a:xfrm>
            <a:off x="688289" y="3915508"/>
            <a:ext cx="279582" cy="279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C2A5AF7-026C-BD45-A0E2-762EF685EE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57" r="3457"/>
          <a:stretch/>
        </p:blipFill>
        <p:spPr>
          <a:xfrm>
            <a:off x="7601608" y="1734457"/>
            <a:ext cx="3305878" cy="398707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22D4ED-B495-7750-DA98-66B3B76AD3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b="1" dirty="0"/>
              <a:t>Contact Info: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Trisha Daho</a:t>
            </a:r>
          </a:p>
          <a:p>
            <a:r>
              <a:rPr lang="en-US" dirty="0">
                <a:hlinkClick r:id="rId3"/>
              </a:rPr>
              <a:t>trisha@empoweredlc.com</a:t>
            </a:r>
            <a:endParaRPr lang="en-US" dirty="0"/>
          </a:p>
          <a:p>
            <a:r>
              <a:rPr lang="en-US" dirty="0"/>
              <a:t>+33 0744765430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900" b="1" dirty="0"/>
              <a:t>Skills:</a:t>
            </a:r>
          </a:p>
          <a:p>
            <a:r>
              <a:rPr lang="en-US" dirty="0"/>
              <a:t>Fractional Chief People/Culture Officer</a:t>
            </a:r>
          </a:p>
          <a:p>
            <a:r>
              <a:rPr lang="en-US"/>
              <a:t>International Keynote </a:t>
            </a:r>
            <a:r>
              <a:rPr lang="en-US" dirty="0"/>
              <a:t>Speaker</a:t>
            </a:r>
          </a:p>
          <a:p>
            <a:r>
              <a:rPr lang="en-US" dirty="0"/>
              <a:t>AI Culture Transformation</a:t>
            </a:r>
          </a:p>
          <a:p>
            <a:r>
              <a:rPr lang="en-US" dirty="0"/>
              <a:t>Leader Development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4DECC-4700-6971-00FF-6F9503360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393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1EFCF-9980-624F-50A5-1AD290C8AC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0B175-280E-AB9E-77C7-F857E7717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0" name="Google Shape;240;p37"/>
          <p:cNvSpPr txBox="1">
            <a:spLocks noGrp="1"/>
          </p:cNvSpPr>
          <p:nvPr>
            <p:ph type="title" idx="4294967295"/>
          </p:nvPr>
        </p:nvSpPr>
        <p:spPr>
          <a:xfrm>
            <a:off x="0" y="1879600"/>
            <a:ext cx="10515600" cy="175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 algn="ctr"/>
            <a:r>
              <a:rPr lang="en" dirty="0"/>
              <a:t>Level Setting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57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718127" y="799635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Agenda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18127" y="1826719"/>
            <a:ext cx="6299253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Understanding the Current Landscape</a:t>
            </a: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Montserrat Light" panose="00000400000000000000" pitchFamily="2" charset="0"/>
              <a:sym typeface="Montserrat SemiBold"/>
            </a:endParaRP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The Efficacy of Current Tools</a:t>
            </a: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Montserrat Light" panose="00000400000000000000" pitchFamily="2" charset="0"/>
              <a:sym typeface="Montserrat SemiBold"/>
            </a:endParaRP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Cohesive Strategies to Be the Employer of Choice</a:t>
            </a: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Montserrat Light" panose="00000400000000000000" pitchFamily="2" charset="0"/>
              <a:sym typeface="Montserrat SemiBold"/>
            </a:endParaRP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A Self-Reflective Look at What You Need to Consider Now</a:t>
            </a:r>
          </a:p>
        </p:txBody>
      </p:sp>
    </p:spTree>
    <p:extLst>
      <p:ext uri="{BB962C8B-B14F-4D97-AF65-F5344CB8AC3E}">
        <p14:creationId xmlns:p14="http://schemas.microsoft.com/office/powerpoint/2010/main" val="123904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Matters Now?</a:t>
            </a:r>
            <a:br>
              <a:rPr lang="en-US" dirty="0"/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838200" y="2022517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50% / 75%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We need to know WHY now!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Emotional Index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Cultural Index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Contemplation of Career Path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AI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PE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L&amp;D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Partner Tracking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Generational Challenges</a:t>
            </a:r>
          </a:p>
        </p:txBody>
      </p:sp>
    </p:spTree>
    <p:extLst>
      <p:ext uri="{BB962C8B-B14F-4D97-AF65-F5344CB8AC3E}">
        <p14:creationId xmlns:p14="http://schemas.microsoft.com/office/powerpoint/2010/main" val="107728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External Factors</a:t>
            </a:r>
            <a:br>
              <a:rPr lang="en-US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838200" y="1259838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Remote Work Possibilities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Expansion of Opportunities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Money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Benefits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Cultural &amp; Societal Changes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Loss of Reliable Childcare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Change in Perspectives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Slow Down in Professional Development and Promotions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Craziest Changing Job Market in Decades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AI!</a:t>
            </a:r>
          </a:p>
          <a:p>
            <a:pPr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1"/>
                </a:solidFill>
                <a:latin typeface="Montserrat Light" panose="00000400000000000000" pitchFamily="2" charset="0"/>
                <a:sym typeface="Montserrat SemiBold"/>
              </a:rPr>
              <a:t>PE!</a:t>
            </a:r>
          </a:p>
        </p:txBody>
      </p:sp>
    </p:spTree>
    <p:extLst>
      <p:ext uri="{BB962C8B-B14F-4D97-AF65-F5344CB8AC3E}">
        <p14:creationId xmlns:p14="http://schemas.microsoft.com/office/powerpoint/2010/main" val="178409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D9014EC-FDDF-D840-AA40-E7BE18C3C3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AE443-A685-E7BD-F247-D6D450865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D6A26-57F3-3E7A-4ADE-4987A3FB5B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0" name="Google Shape;240;p37"/>
          <p:cNvSpPr txBox="1">
            <a:spLocks noGrp="1"/>
          </p:cNvSpPr>
          <p:nvPr>
            <p:ph type="title" idx="4294967295"/>
          </p:nvPr>
        </p:nvSpPr>
        <p:spPr>
          <a:xfrm>
            <a:off x="0" y="2130425"/>
            <a:ext cx="10515600" cy="175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 algn="ctr"/>
            <a:r>
              <a:rPr lang="en-US" dirty="0"/>
              <a:t>What is Your AI Plan for People?</a:t>
            </a:r>
          </a:p>
        </p:txBody>
      </p:sp>
    </p:spTree>
    <p:extLst>
      <p:ext uri="{BB962C8B-B14F-4D97-AF65-F5344CB8AC3E}">
        <p14:creationId xmlns:p14="http://schemas.microsoft.com/office/powerpoint/2010/main" val="43714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143692" y="425811"/>
            <a:ext cx="11223171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Internal Factors: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601921" y="1619869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Lack of Defined Career Paths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Management and Leader Abilities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Rigid Back to Work Requirements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Staffing Too Lean (lower-level work)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Overwork and Stress Levels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Cultures are not defined or accountable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Lack of Innovation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Lack of Diversity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Disconnection to Teams and to Firm as a Whole</a:t>
            </a:r>
          </a:p>
        </p:txBody>
      </p:sp>
    </p:spTree>
    <p:extLst>
      <p:ext uri="{BB962C8B-B14F-4D97-AF65-F5344CB8AC3E}">
        <p14:creationId xmlns:p14="http://schemas.microsoft.com/office/powerpoint/2010/main" val="82739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838200" y="205914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4267" dirty="0">
                <a:solidFill>
                  <a:schemeClr val="bg1"/>
                </a:solidFill>
              </a:rPr>
              <a:t>Why People Leave </a:t>
            </a:r>
            <a:br>
              <a:rPr lang="en-US" sz="4267" dirty="0">
                <a:solidFill>
                  <a:schemeClr val="bg1"/>
                </a:solidFill>
              </a:rPr>
            </a:br>
            <a:r>
              <a:rPr lang="en-US" sz="4267" dirty="0">
                <a:solidFill>
                  <a:schemeClr val="bg1"/>
                </a:solidFill>
              </a:rPr>
              <a:t>an Accounting Firm:</a:t>
            </a:r>
            <a:endParaRPr sz="4267" dirty="0">
              <a:solidFill>
                <a:schemeClr val="bg1"/>
              </a:solidFill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838200" y="2031823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87859" indent="-287859">
              <a:buFont typeface="Arial"/>
              <a:buChar char="•"/>
            </a:pP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Incorrect Expectations at Hiring</a:t>
            </a:r>
          </a:p>
          <a:p>
            <a:pPr marL="287859" indent="-287859">
              <a:buFont typeface="Arial"/>
              <a:buChar char="•"/>
            </a:pP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BE HONEST</a:t>
            </a:r>
          </a:p>
          <a:p>
            <a:pPr marL="287859" indent="-287859">
              <a:buFont typeface="Arial"/>
              <a:buChar char="•"/>
            </a:pP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Include the candidate in the potential future vision</a:t>
            </a:r>
          </a:p>
          <a:p>
            <a:pPr marL="287859" indent="-287859">
              <a:buFont typeface="Arial"/>
              <a:buChar char="•"/>
            </a:pP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Misalignment of personal vision with firm vision (lack of development)</a:t>
            </a:r>
          </a:p>
          <a:p>
            <a:pPr marL="287859" indent="-287859">
              <a:buFont typeface="Arial"/>
              <a:buChar char="•"/>
            </a:pP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You don’t provide adequate support for the person to do the job well</a:t>
            </a:r>
          </a:p>
          <a:p>
            <a:pPr marL="287859" indent="-287859">
              <a:buFont typeface="Arial"/>
              <a:buChar char="•"/>
            </a:pP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Poor Management</a:t>
            </a:r>
          </a:p>
          <a:p>
            <a:pPr marL="287859" indent="-287859">
              <a:buFont typeface="Arial"/>
              <a:buChar char="•"/>
            </a:pP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Unbalanced workloads</a:t>
            </a:r>
          </a:p>
          <a:p>
            <a:pPr marL="287859" indent="-287859">
              <a:buFont typeface="Arial"/>
              <a:buChar char="•"/>
            </a:pP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Poor culture (75%!)</a:t>
            </a:r>
          </a:p>
          <a:p>
            <a:pPr marL="287859" indent="-287859">
              <a:buFont typeface="Arial"/>
              <a:buChar char="•"/>
            </a:pP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They don’t feel they belong long term</a:t>
            </a:r>
          </a:p>
        </p:txBody>
      </p:sp>
    </p:spTree>
    <p:extLst>
      <p:ext uri="{BB962C8B-B14F-4D97-AF65-F5344CB8AC3E}">
        <p14:creationId xmlns:p14="http://schemas.microsoft.com/office/powerpoint/2010/main" val="175488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7852-AC25-1AA4-797F-89140427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3869"/>
            <a:ext cx="10515600" cy="711200"/>
          </a:xfrm>
        </p:spPr>
        <p:txBody>
          <a:bodyPr/>
          <a:lstStyle/>
          <a:p>
            <a:r>
              <a:rPr lang="en-US" dirty="0"/>
              <a:t>Private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DB444-9893-AF31-14FE-C981156D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2680" y="4144916"/>
            <a:ext cx="10515600" cy="3909063"/>
          </a:xfrm>
        </p:spPr>
        <p:txBody>
          <a:bodyPr/>
          <a:lstStyle/>
          <a:p>
            <a:r>
              <a:rPr lang="en-US" dirty="0"/>
              <a:t>Changing the Landscape</a:t>
            </a:r>
          </a:p>
        </p:txBody>
      </p:sp>
    </p:spTree>
    <p:extLst>
      <p:ext uri="{BB962C8B-B14F-4D97-AF65-F5344CB8AC3E}">
        <p14:creationId xmlns:p14="http://schemas.microsoft.com/office/powerpoint/2010/main" val="349374704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ackrgound">
  <a:themeElements>
    <a:clrScheme name="WRC 1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ark Background">
  <a:themeElements>
    <a:clrScheme name="Custom 40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sourc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b43a46-12fa-42e1-aa51-1a706ba37d9c">
      <Terms xmlns="http://schemas.microsoft.com/office/infopath/2007/PartnerControls"/>
    </lcf76f155ced4ddcb4097134ff3c332f>
    <TaxCatchAll xmlns="3d4605a3-51d9-4e8b-9c52-7f93f9ee9e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CBC77AA26464A80CDE7109AE5BF07" ma:contentTypeVersion="12" ma:contentTypeDescription="Create a new document." ma:contentTypeScope="" ma:versionID="00c1b46d61eef53e0e5e37860b2a217a">
  <xsd:schema xmlns:xsd="http://www.w3.org/2001/XMLSchema" xmlns:xs="http://www.w3.org/2001/XMLSchema" xmlns:p="http://schemas.microsoft.com/office/2006/metadata/properties" xmlns:ns2="18b43a46-12fa-42e1-aa51-1a706ba37d9c" xmlns:ns3="3d4605a3-51d9-4e8b-9c52-7f93f9ee9ed4" targetNamespace="http://schemas.microsoft.com/office/2006/metadata/properties" ma:root="true" ma:fieldsID="5a0da6c138a5f77df7d84c31ce10c473" ns2:_="" ns3:_="">
    <xsd:import namespace="18b43a46-12fa-42e1-aa51-1a706ba37d9c"/>
    <xsd:import namespace="3d4605a3-51d9-4e8b-9c52-7f93f9ee9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43a46-12fa-42e1-aa51-1a706ba37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05a3-51d9-4e8b-9c52-7f93f9ee9ed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c726db-9cfb-4de7-81b3-497660abacb6}" ma:internalName="TaxCatchAll" ma:showField="CatchAllData" ma:web="3d4605a3-51d9-4e8b-9c52-7f93f9ee9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271A58-C4EA-463F-AD6D-5A3F19BA2801}">
  <ds:schemaRefs>
    <ds:schemaRef ds:uri="http://schemas.microsoft.com/office/2006/metadata/properties"/>
    <ds:schemaRef ds:uri="http://schemas.microsoft.com/office/infopath/2007/PartnerControls"/>
    <ds:schemaRef ds:uri="18b43a46-12fa-42e1-aa51-1a706ba37d9c"/>
    <ds:schemaRef ds:uri="3d4605a3-51d9-4e8b-9c52-7f93f9ee9ed4"/>
  </ds:schemaRefs>
</ds:datastoreItem>
</file>

<file path=customXml/itemProps2.xml><?xml version="1.0" encoding="utf-8"?>
<ds:datastoreItem xmlns:ds="http://schemas.openxmlformats.org/officeDocument/2006/customXml" ds:itemID="{CA7BB684-E674-4A24-BA20-83B1C9CC5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165A24-0139-442E-A6DC-CA86A8356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43a46-12fa-42e1-aa51-1a706ba37d9c"/>
    <ds:schemaRef ds:uri="3d4605a3-51d9-4e8b-9c52-7f93f9ee9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324</Words>
  <Application>Microsoft Office PowerPoint</Application>
  <PresentationFormat>Widescreen</PresentationFormat>
  <Paragraphs>86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Century Gothic</vt:lpstr>
      <vt:lpstr>Georgia</vt:lpstr>
      <vt:lpstr>Gill Sans</vt:lpstr>
      <vt:lpstr>Lato</vt:lpstr>
      <vt:lpstr>Montserrat</vt:lpstr>
      <vt:lpstr>Montserrat ExtraBold</vt:lpstr>
      <vt:lpstr>Montserrat Light</vt:lpstr>
      <vt:lpstr>Segoe UI Symbol</vt:lpstr>
      <vt:lpstr>White Backrgound</vt:lpstr>
      <vt:lpstr>Custom Design</vt:lpstr>
      <vt:lpstr>Dark Background</vt:lpstr>
      <vt:lpstr>Resources</vt:lpstr>
      <vt:lpstr>PowerPoint Presentation</vt:lpstr>
      <vt:lpstr>Level Setting</vt:lpstr>
      <vt:lpstr>Agenda</vt:lpstr>
      <vt:lpstr>What Matters Now? </vt:lpstr>
      <vt:lpstr>External Factors </vt:lpstr>
      <vt:lpstr>What is Your AI Plan for People?</vt:lpstr>
      <vt:lpstr>Internal Factors:</vt:lpstr>
      <vt:lpstr>Why People Leave  an Accounting Firm:</vt:lpstr>
      <vt:lpstr>Private Equity</vt:lpstr>
      <vt:lpstr>AI</vt:lpstr>
      <vt:lpstr>Performance Management</vt:lpstr>
      <vt:lpstr>PowerPoint Presentation</vt:lpstr>
      <vt:lpstr>Extra Credit</vt:lpstr>
      <vt:lpstr>    Call to Action: 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naufalfikrana1212</dc:creator>
  <cp:lastModifiedBy>Trisha Daho</cp:lastModifiedBy>
  <cp:revision>113</cp:revision>
  <dcterms:created xsi:type="dcterms:W3CDTF">2025-05-22T04:25:35Z</dcterms:created>
  <dcterms:modified xsi:type="dcterms:W3CDTF">2026-05-12T20:26:20Z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0x010100A5ACBC77AA26464A80CDE7109AE5BF07</vt:lpwstr>
  </property>
  <property fmtid="{D5CDD505-2E9C-101B-9397-08002B2CF9AE}" pid="3" name="MediaServiceImageTags">
    <vt:lpwstr/>
  </property>
</Properties>
</file>