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 id="2147483670" r:id="rId5"/>
    <p:sldMasterId id="2147483712" r:id="rId6"/>
  </p:sldMasterIdLst>
  <p:notesMasterIdLst>
    <p:notesMasterId r:id="rId33"/>
  </p:notesMasterIdLst>
  <p:sldIdLst>
    <p:sldId id="2518" r:id="rId7"/>
    <p:sldId id="258" r:id="rId8"/>
    <p:sldId id="2533" r:id="rId9"/>
    <p:sldId id="2534" r:id="rId10"/>
    <p:sldId id="2537" r:id="rId11"/>
    <p:sldId id="2532" r:id="rId12"/>
    <p:sldId id="2536" r:id="rId13"/>
    <p:sldId id="2535" r:id="rId14"/>
    <p:sldId id="2539" r:id="rId15"/>
    <p:sldId id="2540" r:id="rId16"/>
    <p:sldId id="2538" r:id="rId17"/>
    <p:sldId id="2544" r:id="rId18"/>
    <p:sldId id="2521" r:id="rId19"/>
    <p:sldId id="2522" r:id="rId20"/>
    <p:sldId id="2523" r:id="rId21"/>
    <p:sldId id="2524" r:id="rId22"/>
    <p:sldId id="2525" r:id="rId23"/>
    <p:sldId id="2526" r:id="rId24"/>
    <p:sldId id="2527" r:id="rId25"/>
    <p:sldId id="2528" r:id="rId26"/>
    <p:sldId id="2541" r:id="rId27"/>
    <p:sldId id="310" r:id="rId28"/>
    <p:sldId id="2530" r:id="rId29"/>
    <p:sldId id="2542" r:id="rId30"/>
    <p:sldId id="2545"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9E080-B246-4429-83FB-49D8F9B8631D}" v="32" dt="2026-05-11T20:51:42.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773"/>
    <p:restoredTop sz="96443"/>
  </p:normalViewPr>
  <p:slideViewPr>
    <p:cSldViewPr snapToGrid="0" showGuides="1">
      <p:cViewPr varScale="1">
        <p:scale>
          <a:sx n="44" d="100"/>
          <a:sy n="44" d="100"/>
        </p:scale>
        <p:origin x="40" y="4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0" d="100"/>
          <a:sy n="100" d="100"/>
        </p:scale>
        <p:origin x="256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a Daho" userId="ebe8e290bd486f2f" providerId="LiveId" clId="{2D67ED02-07F5-4BDA-B6F4-ACA8CD750B59}"/>
    <pc:docChg chg="undo custSel addSld delSld modSld sldOrd delMainMaster">
      <pc:chgData name="Trisha Daho" userId="ebe8e290bd486f2f" providerId="LiveId" clId="{2D67ED02-07F5-4BDA-B6F4-ACA8CD750B59}" dt="2026-05-11T20:56:27.536" v="445" actId="20577"/>
      <pc:docMkLst>
        <pc:docMk/>
      </pc:docMkLst>
      <pc:sldChg chg="modSp add mod setBg modClrScheme chgLayout">
        <pc:chgData name="Trisha Daho" userId="ebe8e290bd486f2f" providerId="LiveId" clId="{2D67ED02-07F5-4BDA-B6F4-ACA8CD750B59}" dt="2026-05-11T18:55:22.458" v="34"/>
        <pc:sldMkLst>
          <pc:docMk/>
          <pc:sldMk cId="1275951036" sldId="258"/>
        </pc:sldMkLst>
        <pc:spChg chg="mod">
          <ac:chgData name="Trisha Daho" userId="ebe8e290bd486f2f" providerId="LiveId" clId="{2D67ED02-07F5-4BDA-B6F4-ACA8CD750B59}" dt="2026-05-11T18:55:22.458" v="34"/>
          <ac:spMkLst>
            <pc:docMk/>
            <pc:sldMk cId="1275951036" sldId="258"/>
            <ac:spMk id="71" creationId="{00000000-0000-0000-0000-000000000000}"/>
          </ac:spMkLst>
        </pc:spChg>
        <pc:spChg chg="mod ord">
          <ac:chgData name="Trisha Daho" userId="ebe8e290bd486f2f" providerId="LiveId" clId="{2D67ED02-07F5-4BDA-B6F4-ACA8CD750B59}" dt="2026-05-11T18:55:22.458" v="34"/>
          <ac:spMkLst>
            <pc:docMk/>
            <pc:sldMk cId="1275951036" sldId="258"/>
            <ac:spMk id="72" creationId="{00000000-0000-0000-0000-000000000000}"/>
          </ac:spMkLst>
        </pc:spChg>
        <pc:picChg chg="mod">
          <ac:chgData name="Trisha Daho" userId="ebe8e290bd486f2f" providerId="LiveId" clId="{2D67ED02-07F5-4BDA-B6F4-ACA8CD750B59}" dt="2026-05-11T18:55:00.033" v="32" actId="26606"/>
          <ac:picMkLst>
            <pc:docMk/>
            <pc:sldMk cId="1275951036" sldId="258"/>
            <ac:picMk id="2" creationId="{8C76EBF7-BA9E-5EC2-6DDB-3396DCD52E0D}"/>
          </ac:picMkLst>
        </pc:picChg>
      </pc:sldChg>
      <pc:sldChg chg="modSp del">
        <pc:chgData name="Trisha Daho" userId="ebe8e290bd486f2f" providerId="LiveId" clId="{2D67ED02-07F5-4BDA-B6F4-ACA8CD750B59}" dt="2026-05-11T20:46:04.961" v="368" actId="47"/>
        <pc:sldMkLst>
          <pc:docMk/>
          <pc:sldMk cId="234380211" sldId="271"/>
        </pc:sldMkLst>
        <pc:spChg chg="mod">
          <ac:chgData name="Trisha Daho" userId="ebe8e290bd486f2f" providerId="LiveId" clId="{2D67ED02-07F5-4BDA-B6F4-ACA8CD750B59}" dt="2026-05-11T18:55:22.458" v="34"/>
          <ac:spMkLst>
            <pc:docMk/>
            <pc:sldMk cId="234380211" sldId="271"/>
            <ac:spMk id="5" creationId="{C5D8B0C3-AAC3-B74B-B8C4-2BA876DC1286}"/>
          </ac:spMkLst>
        </pc:spChg>
        <pc:picChg chg="mod">
          <ac:chgData name="Trisha Daho" userId="ebe8e290bd486f2f" providerId="LiveId" clId="{2D67ED02-07F5-4BDA-B6F4-ACA8CD750B59}" dt="2026-05-11T18:55:22.458" v="34"/>
          <ac:picMkLst>
            <pc:docMk/>
            <pc:sldMk cId="234380211" sldId="271"/>
            <ac:picMk id="22" creationId="{12FD3CAF-8E5A-5F4E-8056-19D786D0A267}"/>
          </ac:picMkLst>
        </pc:picChg>
      </pc:sldChg>
      <pc:sldChg chg="del">
        <pc:chgData name="Trisha Daho" userId="ebe8e290bd486f2f" providerId="LiveId" clId="{2D67ED02-07F5-4BDA-B6F4-ACA8CD750B59}" dt="2026-05-11T20:50:05.685" v="399" actId="47"/>
        <pc:sldMkLst>
          <pc:docMk/>
          <pc:sldMk cId="2323137079" sldId="281"/>
        </pc:sldMkLst>
      </pc:sldChg>
      <pc:sldChg chg="del">
        <pc:chgData name="Trisha Daho" userId="ebe8e290bd486f2f" providerId="LiveId" clId="{2D67ED02-07F5-4BDA-B6F4-ACA8CD750B59}" dt="2026-05-11T20:50:09.532" v="401" actId="47"/>
        <pc:sldMkLst>
          <pc:docMk/>
          <pc:sldMk cId="1740643974" sldId="283"/>
        </pc:sldMkLst>
      </pc:sldChg>
      <pc:sldChg chg="addSp delSp modSp mod modClrScheme chgLayout">
        <pc:chgData name="Trisha Daho" userId="ebe8e290bd486f2f" providerId="LiveId" clId="{2D67ED02-07F5-4BDA-B6F4-ACA8CD750B59}" dt="2026-05-11T20:56:27.536" v="445" actId="20577"/>
        <pc:sldMkLst>
          <pc:docMk/>
          <pc:sldMk cId="2816722804" sldId="284"/>
        </pc:sldMkLst>
        <pc:spChg chg="add mod ord">
          <ac:chgData name="Trisha Daho" userId="ebe8e290bd486f2f" providerId="LiveId" clId="{2D67ED02-07F5-4BDA-B6F4-ACA8CD750B59}" dt="2026-05-11T20:56:27.536" v="445" actId="20577"/>
          <ac:spMkLst>
            <pc:docMk/>
            <pc:sldMk cId="2816722804" sldId="284"/>
            <ac:spMk id="6" creationId="{8E22D4ED-B495-7750-DA98-66B3B76AD3DF}"/>
          </ac:spMkLst>
        </pc:spChg>
        <pc:spChg chg="add mod ord">
          <ac:chgData name="Trisha Daho" userId="ebe8e290bd486f2f" providerId="LiveId" clId="{2D67ED02-07F5-4BDA-B6F4-ACA8CD750B59}" dt="2026-05-11T20:39:16.193" v="127" actId="20577"/>
          <ac:spMkLst>
            <pc:docMk/>
            <pc:sldMk cId="2816722804" sldId="284"/>
            <ac:spMk id="7" creationId="{7824DECC-4700-6971-00FF-6F95033609D3}"/>
          </ac:spMkLst>
        </pc:spChg>
        <pc:spChg chg="add del mod">
          <ac:chgData name="Trisha Daho" userId="ebe8e290bd486f2f" providerId="LiveId" clId="{2D67ED02-07F5-4BDA-B6F4-ACA8CD750B59}" dt="2026-05-11T20:37:51.125" v="87" actId="931"/>
          <ac:spMkLst>
            <pc:docMk/>
            <pc:sldMk cId="2816722804" sldId="284"/>
            <ac:spMk id="24" creationId="{0F5F68BA-303A-FD27-305D-38709BC821F9}"/>
          </ac:spMkLst>
        </pc:spChg>
        <pc:picChg chg="add del mod ord">
          <ac:chgData name="Trisha Daho" userId="ebe8e290bd486f2f" providerId="LiveId" clId="{2D67ED02-07F5-4BDA-B6F4-ACA8CD750B59}" dt="2026-05-11T20:37:37.680" v="86" actId="931"/>
          <ac:picMkLst>
            <pc:docMk/>
            <pc:sldMk cId="2816722804" sldId="284"/>
            <ac:picMk id="3" creationId="{13A18E37-DCA8-6BB0-9E4D-F0AC2DAF28AC}"/>
          </ac:picMkLst>
        </pc:picChg>
        <pc:picChg chg="add mod ord">
          <ac:chgData name="Trisha Daho" userId="ebe8e290bd486f2f" providerId="LiveId" clId="{2D67ED02-07F5-4BDA-B6F4-ACA8CD750B59}" dt="2026-05-11T20:41:29.267" v="338" actId="14100"/>
          <ac:picMkLst>
            <pc:docMk/>
            <pc:sldMk cId="2816722804" sldId="284"/>
            <ac:picMk id="5" creationId="{6C2A5AF7-026C-BD45-A0E2-762EF685EE6E}"/>
          </ac:picMkLst>
        </pc:picChg>
        <pc:picChg chg="del mod">
          <ac:chgData name="Trisha Daho" userId="ebe8e290bd486f2f" providerId="LiveId" clId="{2D67ED02-07F5-4BDA-B6F4-ACA8CD750B59}" dt="2026-05-11T20:41:56.817" v="355" actId="478"/>
          <ac:picMkLst>
            <pc:docMk/>
            <pc:sldMk cId="2816722804" sldId="284"/>
            <ac:picMk id="8" creationId="{B1C42386-5173-8A72-48F8-8257A0A9C5C7}"/>
          </ac:picMkLst>
        </pc:picChg>
        <pc:picChg chg="del mod">
          <ac:chgData name="Trisha Daho" userId="ebe8e290bd486f2f" providerId="LiveId" clId="{2D67ED02-07F5-4BDA-B6F4-ACA8CD750B59}" dt="2026-05-11T20:38:35.494" v="88" actId="478"/>
          <ac:picMkLst>
            <pc:docMk/>
            <pc:sldMk cId="2816722804" sldId="284"/>
            <ac:picMk id="20" creationId="{C3E4596B-6410-B6EA-E92C-59B888C969AF}"/>
          </ac:picMkLst>
        </pc:picChg>
      </pc:sldChg>
      <pc:sldChg chg="del">
        <pc:chgData name="Trisha Daho" userId="ebe8e290bd486f2f" providerId="LiveId" clId="{2D67ED02-07F5-4BDA-B6F4-ACA8CD750B59}" dt="2026-05-11T20:50:07.682" v="400" actId="47"/>
        <pc:sldMkLst>
          <pc:docMk/>
          <pc:sldMk cId="977101156" sldId="285"/>
        </pc:sldMkLst>
      </pc:sldChg>
      <pc:sldChg chg="del">
        <pc:chgData name="Trisha Daho" userId="ebe8e290bd486f2f" providerId="LiveId" clId="{2D67ED02-07F5-4BDA-B6F4-ACA8CD750B59}" dt="2026-05-11T20:50:10.863" v="402" actId="47"/>
        <pc:sldMkLst>
          <pc:docMk/>
          <pc:sldMk cId="1098803478" sldId="287"/>
        </pc:sldMkLst>
      </pc:sldChg>
      <pc:sldChg chg="addSp modSp add mod modClrScheme chgLayout">
        <pc:chgData name="Trisha Daho" userId="ebe8e290bd486f2f" providerId="LiveId" clId="{2D67ED02-07F5-4BDA-B6F4-ACA8CD750B59}" dt="2026-05-11T20:48:17.858" v="381" actId="700"/>
        <pc:sldMkLst>
          <pc:docMk/>
          <pc:sldMk cId="4198281456" sldId="310"/>
        </pc:sldMkLst>
        <pc:spChg chg="mod ord">
          <ac:chgData name="Trisha Daho" userId="ebe8e290bd486f2f" providerId="LiveId" clId="{2D67ED02-07F5-4BDA-B6F4-ACA8CD750B59}" dt="2026-05-11T20:48:17.858" v="381" actId="700"/>
          <ac:spMkLst>
            <pc:docMk/>
            <pc:sldMk cId="4198281456" sldId="310"/>
            <ac:spMk id="2" creationId="{CB8979F5-34D0-01A6-01B4-E0625DF85669}"/>
          </ac:spMkLst>
        </pc:spChg>
        <pc:spChg chg="add mod ord">
          <ac:chgData name="Trisha Daho" userId="ebe8e290bd486f2f" providerId="LiveId" clId="{2D67ED02-07F5-4BDA-B6F4-ACA8CD750B59}" dt="2026-05-11T20:48:17.858" v="381" actId="700"/>
          <ac:spMkLst>
            <pc:docMk/>
            <pc:sldMk cId="4198281456" sldId="310"/>
            <ac:spMk id="6" creationId="{EF7B1830-ECB3-842F-0B17-E5A87962D550}"/>
          </ac:spMkLst>
        </pc:spChg>
      </pc:sldChg>
      <pc:sldChg chg="modSp add">
        <pc:chgData name="Trisha Daho" userId="ebe8e290bd486f2f" providerId="LiveId" clId="{2D67ED02-07F5-4BDA-B6F4-ACA8CD750B59}" dt="2026-05-11T18:55:22.458" v="34"/>
        <pc:sldMkLst>
          <pc:docMk/>
          <pc:sldMk cId="1394175617" sldId="2518"/>
        </pc:sldMkLst>
        <pc:picChg chg="mod">
          <ac:chgData name="Trisha Daho" userId="ebe8e290bd486f2f" providerId="LiveId" clId="{2D67ED02-07F5-4BDA-B6F4-ACA8CD750B59}" dt="2026-05-11T18:55:22.458" v="34"/>
          <ac:picMkLst>
            <pc:docMk/>
            <pc:sldMk cId="1394175617" sldId="2518"/>
            <ac:picMk id="3" creationId="{00000000-0000-0000-0000-000000000000}"/>
          </ac:picMkLst>
        </pc:picChg>
      </pc:sldChg>
      <pc:sldChg chg="modSp add del">
        <pc:chgData name="Trisha Daho" userId="ebe8e290bd486f2f" providerId="LiveId" clId="{2D67ED02-07F5-4BDA-B6F4-ACA8CD750B59}" dt="2026-05-11T18:59:52.766" v="77" actId="47"/>
        <pc:sldMkLst>
          <pc:docMk/>
          <pc:sldMk cId="1007833585" sldId="2520"/>
        </pc:sldMkLst>
        <pc:spChg chg="mod">
          <ac:chgData name="Trisha Daho" userId="ebe8e290bd486f2f" providerId="LiveId" clId="{2D67ED02-07F5-4BDA-B6F4-ACA8CD750B59}" dt="2026-05-11T18:55:22.458" v="34"/>
          <ac:spMkLst>
            <pc:docMk/>
            <pc:sldMk cId="1007833585" sldId="2520"/>
            <ac:spMk id="2" creationId="{55EB8A4D-491F-4EDB-5302-E3A0B454EFD1}"/>
          </ac:spMkLst>
        </pc:spChg>
      </pc:sldChg>
      <pc:sldChg chg="addSp delSp modSp add mod modClrScheme chgLayout">
        <pc:chgData name="Trisha Daho" userId="ebe8e290bd486f2f" providerId="LiveId" clId="{2D67ED02-07F5-4BDA-B6F4-ACA8CD750B59}" dt="2026-05-11T20:45:07.181" v="367" actId="1076"/>
        <pc:sldMkLst>
          <pc:docMk/>
          <pc:sldMk cId="3677553370" sldId="2521"/>
        </pc:sldMkLst>
        <pc:spChg chg="mod ord">
          <ac:chgData name="Trisha Daho" userId="ebe8e290bd486f2f" providerId="LiveId" clId="{2D67ED02-07F5-4BDA-B6F4-ACA8CD750B59}" dt="2026-05-11T20:45:07.181" v="367" actId="1076"/>
          <ac:spMkLst>
            <pc:docMk/>
            <pc:sldMk cId="3677553370" sldId="2521"/>
            <ac:spMk id="2" creationId="{1027AD6D-2F88-734A-7416-742488BCA8B0}"/>
          </ac:spMkLst>
        </pc:spChg>
        <pc:spChg chg="mod ord">
          <ac:chgData name="Trisha Daho" userId="ebe8e290bd486f2f" providerId="LiveId" clId="{2D67ED02-07F5-4BDA-B6F4-ACA8CD750B59}" dt="2026-05-11T20:44:45.183" v="365" actId="700"/>
          <ac:spMkLst>
            <pc:docMk/>
            <pc:sldMk cId="3677553370" sldId="2521"/>
            <ac:spMk id="3" creationId="{E9B92B69-6503-E9FB-717A-49233E2C3EFE}"/>
          </ac:spMkLst>
        </pc:spChg>
        <pc:spChg chg="add del mod ord">
          <ac:chgData name="Trisha Daho" userId="ebe8e290bd486f2f" providerId="LiveId" clId="{2D67ED02-07F5-4BDA-B6F4-ACA8CD750B59}" dt="2026-05-11T20:44:27.783" v="363" actId="700"/>
          <ac:spMkLst>
            <pc:docMk/>
            <pc:sldMk cId="3677553370" sldId="2521"/>
            <ac:spMk id="7" creationId="{EB604B7F-C54D-8899-55C8-973788955E76}"/>
          </ac:spMkLst>
        </pc:spChg>
        <pc:spChg chg="add del mod ord">
          <ac:chgData name="Trisha Daho" userId="ebe8e290bd486f2f" providerId="LiveId" clId="{2D67ED02-07F5-4BDA-B6F4-ACA8CD750B59}" dt="2026-05-11T20:44:27.783" v="363" actId="700"/>
          <ac:spMkLst>
            <pc:docMk/>
            <pc:sldMk cId="3677553370" sldId="2521"/>
            <ac:spMk id="8" creationId="{2EE342D1-F79B-CAAF-BF20-8AC999CD81FB}"/>
          </ac:spMkLst>
        </pc:spChg>
        <pc:spChg chg="add mod ord">
          <ac:chgData name="Trisha Daho" userId="ebe8e290bd486f2f" providerId="LiveId" clId="{2D67ED02-07F5-4BDA-B6F4-ACA8CD750B59}" dt="2026-05-11T20:44:45.183" v="365" actId="700"/>
          <ac:spMkLst>
            <pc:docMk/>
            <pc:sldMk cId="3677553370" sldId="2521"/>
            <ac:spMk id="9" creationId="{59DB2E4D-C060-E392-3500-8398C026E6DE}"/>
          </ac:spMkLst>
        </pc:spChg>
        <pc:picChg chg="mod">
          <ac:chgData name="Trisha Daho" userId="ebe8e290bd486f2f" providerId="LiveId" clId="{2D67ED02-07F5-4BDA-B6F4-ACA8CD750B59}" dt="2026-05-11T20:45:01.437" v="366" actId="1076"/>
          <ac:picMkLst>
            <pc:docMk/>
            <pc:sldMk cId="3677553370" sldId="2521"/>
            <ac:picMk id="4" creationId="{C3227638-51D5-31C2-1F6C-71A24D0857B1}"/>
          </ac:picMkLst>
        </pc:picChg>
      </pc:sldChg>
      <pc:sldChg chg="addSp delSp modSp add mod modClrScheme chgLayout">
        <pc:chgData name="Trisha Daho" userId="ebe8e290bd486f2f" providerId="LiveId" clId="{2D67ED02-07F5-4BDA-B6F4-ACA8CD750B59}" dt="2026-05-11T20:46:56.927" v="371" actId="1076"/>
        <pc:sldMkLst>
          <pc:docMk/>
          <pc:sldMk cId="3433032824" sldId="2522"/>
        </pc:sldMkLst>
        <pc:spChg chg="mod ord">
          <ac:chgData name="Trisha Daho" userId="ebe8e290bd486f2f" providerId="LiveId" clId="{2D67ED02-07F5-4BDA-B6F4-ACA8CD750B59}" dt="2026-05-11T20:46:50.601" v="370" actId="26606"/>
          <ac:spMkLst>
            <pc:docMk/>
            <pc:sldMk cId="3433032824" sldId="2522"/>
            <ac:spMk id="2" creationId="{2DF078AF-77F1-46AE-0183-6BF67C9BD72F}"/>
          </ac:spMkLst>
        </pc:spChg>
        <pc:spChg chg="mod ord">
          <ac:chgData name="Trisha Daho" userId="ebe8e290bd486f2f" providerId="LiveId" clId="{2D67ED02-07F5-4BDA-B6F4-ACA8CD750B59}" dt="2026-05-11T20:46:50.601" v="370" actId="26606"/>
          <ac:spMkLst>
            <pc:docMk/>
            <pc:sldMk cId="3433032824" sldId="2522"/>
            <ac:spMk id="3" creationId="{D63863C0-8D59-AEA6-B84A-EAAAEDF56377}"/>
          </ac:spMkLst>
        </pc:spChg>
        <pc:spChg chg="add del mod ord">
          <ac:chgData name="Trisha Daho" userId="ebe8e290bd486f2f" providerId="LiveId" clId="{2D67ED02-07F5-4BDA-B6F4-ACA8CD750B59}" dt="2026-05-11T20:46:50.601" v="370" actId="26606"/>
          <ac:spMkLst>
            <pc:docMk/>
            <pc:sldMk cId="3433032824" sldId="2522"/>
            <ac:spMk id="5" creationId="{A637C57D-DEA8-17BF-0781-63CE0CAD8907}"/>
          </ac:spMkLst>
        </pc:spChg>
        <pc:picChg chg="mod">
          <ac:chgData name="Trisha Daho" userId="ebe8e290bd486f2f" providerId="LiveId" clId="{2D67ED02-07F5-4BDA-B6F4-ACA8CD750B59}" dt="2026-05-11T20:46:56.927" v="371" actId="1076"/>
          <ac:picMkLst>
            <pc:docMk/>
            <pc:sldMk cId="3433032824" sldId="2522"/>
            <ac:picMk id="4" creationId="{F1497D6C-6C35-8810-B38C-E6B732F488C1}"/>
          </ac:picMkLst>
        </pc:picChg>
      </pc:sldChg>
      <pc:sldChg chg="modSp add mod modClrScheme chgLayout">
        <pc:chgData name="Trisha Daho" userId="ebe8e290bd486f2f" providerId="LiveId" clId="{2D67ED02-07F5-4BDA-B6F4-ACA8CD750B59}" dt="2026-05-11T20:55:15.515" v="415" actId="1076"/>
        <pc:sldMkLst>
          <pc:docMk/>
          <pc:sldMk cId="1732863637" sldId="2523"/>
        </pc:sldMkLst>
        <pc:spChg chg="mod ord">
          <ac:chgData name="Trisha Daho" userId="ebe8e290bd486f2f" providerId="LiveId" clId="{2D67ED02-07F5-4BDA-B6F4-ACA8CD750B59}" dt="2026-05-11T20:47:22.343" v="372" actId="26606"/>
          <ac:spMkLst>
            <pc:docMk/>
            <pc:sldMk cId="1732863637" sldId="2523"/>
            <ac:spMk id="2" creationId="{F67F8F4A-6144-EF1F-778F-906C5C97130D}"/>
          </ac:spMkLst>
        </pc:spChg>
        <pc:spChg chg="mod">
          <ac:chgData name="Trisha Daho" userId="ebe8e290bd486f2f" providerId="LiveId" clId="{2D67ED02-07F5-4BDA-B6F4-ACA8CD750B59}" dt="2026-05-11T20:55:15.515" v="415" actId="1076"/>
          <ac:spMkLst>
            <pc:docMk/>
            <pc:sldMk cId="1732863637" sldId="2523"/>
            <ac:spMk id="3" creationId="{277B2A02-FF56-3C7F-F692-0186B59D1540}"/>
          </ac:spMkLst>
        </pc:spChg>
        <pc:picChg chg="mod">
          <ac:chgData name="Trisha Daho" userId="ebe8e290bd486f2f" providerId="LiveId" clId="{2D67ED02-07F5-4BDA-B6F4-ACA8CD750B59}" dt="2026-05-11T20:47:22.343" v="372" actId="26606"/>
          <ac:picMkLst>
            <pc:docMk/>
            <pc:sldMk cId="1732863637" sldId="2523"/>
            <ac:picMk id="4" creationId="{C63C3AF3-BBFD-D823-F504-E81C59E9530A}"/>
          </ac:picMkLst>
        </pc:picChg>
      </pc:sldChg>
      <pc:sldChg chg="modSp add mod modClrScheme chgLayout">
        <pc:chgData name="Trisha Daho" userId="ebe8e290bd486f2f" providerId="LiveId" clId="{2D67ED02-07F5-4BDA-B6F4-ACA8CD750B59}" dt="2026-05-11T20:55:10.042" v="414" actId="1076"/>
        <pc:sldMkLst>
          <pc:docMk/>
          <pc:sldMk cId="1682493197" sldId="2524"/>
        </pc:sldMkLst>
        <pc:spChg chg="mod ord">
          <ac:chgData name="Trisha Daho" userId="ebe8e290bd486f2f" providerId="LiveId" clId="{2D67ED02-07F5-4BDA-B6F4-ACA8CD750B59}" dt="2026-05-11T20:47:29.890" v="373" actId="26606"/>
          <ac:spMkLst>
            <pc:docMk/>
            <pc:sldMk cId="1682493197" sldId="2524"/>
            <ac:spMk id="2" creationId="{B30A7BF1-FCAF-F163-1845-01FE6943B3A6}"/>
          </ac:spMkLst>
        </pc:spChg>
        <pc:spChg chg="mod">
          <ac:chgData name="Trisha Daho" userId="ebe8e290bd486f2f" providerId="LiveId" clId="{2D67ED02-07F5-4BDA-B6F4-ACA8CD750B59}" dt="2026-05-11T20:55:10.042" v="414" actId="1076"/>
          <ac:spMkLst>
            <pc:docMk/>
            <pc:sldMk cId="1682493197" sldId="2524"/>
            <ac:spMk id="3" creationId="{B1C27182-5B74-2200-9272-D2387DFBCCE0}"/>
          </ac:spMkLst>
        </pc:spChg>
        <pc:picChg chg="mod">
          <ac:chgData name="Trisha Daho" userId="ebe8e290bd486f2f" providerId="LiveId" clId="{2D67ED02-07F5-4BDA-B6F4-ACA8CD750B59}" dt="2026-05-11T20:47:29.890" v="373" actId="26606"/>
          <ac:picMkLst>
            <pc:docMk/>
            <pc:sldMk cId="1682493197" sldId="2524"/>
            <ac:picMk id="4" creationId="{EF4F54DC-9DC8-A949-4152-62C22A6B5799}"/>
          </ac:picMkLst>
        </pc:picChg>
      </pc:sldChg>
      <pc:sldChg chg="modSp add mod modClrScheme chgLayout">
        <pc:chgData name="Trisha Daho" userId="ebe8e290bd486f2f" providerId="LiveId" clId="{2D67ED02-07F5-4BDA-B6F4-ACA8CD750B59}" dt="2026-05-11T20:55:22.085" v="416" actId="1076"/>
        <pc:sldMkLst>
          <pc:docMk/>
          <pc:sldMk cId="494884702" sldId="2525"/>
        </pc:sldMkLst>
        <pc:spChg chg="mod ord">
          <ac:chgData name="Trisha Daho" userId="ebe8e290bd486f2f" providerId="LiveId" clId="{2D67ED02-07F5-4BDA-B6F4-ACA8CD750B59}" dt="2026-05-11T20:47:35.811" v="376" actId="26606"/>
          <ac:spMkLst>
            <pc:docMk/>
            <pc:sldMk cId="494884702" sldId="2525"/>
            <ac:spMk id="2" creationId="{D92486FC-049F-5790-FD91-6258BE0DEE23}"/>
          </ac:spMkLst>
        </pc:spChg>
        <pc:spChg chg="mod">
          <ac:chgData name="Trisha Daho" userId="ebe8e290bd486f2f" providerId="LiveId" clId="{2D67ED02-07F5-4BDA-B6F4-ACA8CD750B59}" dt="2026-05-11T20:55:22.085" v="416" actId="1076"/>
          <ac:spMkLst>
            <pc:docMk/>
            <pc:sldMk cId="494884702" sldId="2525"/>
            <ac:spMk id="3" creationId="{21D55B8E-774C-348C-18DB-88D5C2CABF23}"/>
          </ac:spMkLst>
        </pc:spChg>
        <pc:picChg chg="mod">
          <ac:chgData name="Trisha Daho" userId="ebe8e290bd486f2f" providerId="LiveId" clId="{2D67ED02-07F5-4BDA-B6F4-ACA8CD750B59}" dt="2026-05-11T20:47:35.811" v="376" actId="26606"/>
          <ac:picMkLst>
            <pc:docMk/>
            <pc:sldMk cId="494884702" sldId="2525"/>
            <ac:picMk id="5" creationId="{CE89000C-DEFD-D4BB-B450-2982D1F602B3}"/>
          </ac:picMkLst>
        </pc:picChg>
      </pc:sldChg>
      <pc:sldChg chg="modSp add mod modClrScheme chgLayout">
        <pc:chgData name="Trisha Daho" userId="ebe8e290bd486f2f" providerId="LiveId" clId="{2D67ED02-07F5-4BDA-B6F4-ACA8CD750B59}" dt="2026-05-11T20:47:47.806" v="377" actId="26606"/>
        <pc:sldMkLst>
          <pc:docMk/>
          <pc:sldMk cId="328512952" sldId="2526"/>
        </pc:sldMkLst>
        <pc:spChg chg="mod ord">
          <ac:chgData name="Trisha Daho" userId="ebe8e290bd486f2f" providerId="LiveId" clId="{2D67ED02-07F5-4BDA-B6F4-ACA8CD750B59}" dt="2026-05-11T20:47:47.806" v="377" actId="26606"/>
          <ac:spMkLst>
            <pc:docMk/>
            <pc:sldMk cId="328512952" sldId="2526"/>
            <ac:spMk id="2" creationId="{4E025F55-3977-1426-460B-FCC12C43E21D}"/>
          </ac:spMkLst>
        </pc:spChg>
        <pc:spChg chg="mod">
          <ac:chgData name="Trisha Daho" userId="ebe8e290bd486f2f" providerId="LiveId" clId="{2D67ED02-07F5-4BDA-B6F4-ACA8CD750B59}" dt="2026-05-11T20:47:47.806" v="377" actId="26606"/>
          <ac:spMkLst>
            <pc:docMk/>
            <pc:sldMk cId="328512952" sldId="2526"/>
            <ac:spMk id="3" creationId="{8197DE0B-8A06-4935-ABD3-66885A1D8486}"/>
          </ac:spMkLst>
        </pc:spChg>
        <pc:picChg chg="mod">
          <ac:chgData name="Trisha Daho" userId="ebe8e290bd486f2f" providerId="LiveId" clId="{2D67ED02-07F5-4BDA-B6F4-ACA8CD750B59}" dt="2026-05-11T20:47:47.806" v="377" actId="26606"/>
          <ac:picMkLst>
            <pc:docMk/>
            <pc:sldMk cId="328512952" sldId="2526"/>
            <ac:picMk id="4" creationId="{CB963367-9F98-60D6-E28A-823E9DB5DDFD}"/>
          </ac:picMkLst>
        </pc:picChg>
      </pc:sldChg>
      <pc:sldChg chg="modSp add mod modClrScheme chgLayout">
        <pc:chgData name="Trisha Daho" userId="ebe8e290bd486f2f" providerId="LiveId" clId="{2D67ED02-07F5-4BDA-B6F4-ACA8CD750B59}" dt="2026-05-11T20:55:30.258" v="417" actId="1076"/>
        <pc:sldMkLst>
          <pc:docMk/>
          <pc:sldMk cId="4048160273" sldId="2527"/>
        </pc:sldMkLst>
        <pc:spChg chg="mod ord">
          <ac:chgData name="Trisha Daho" userId="ebe8e290bd486f2f" providerId="LiveId" clId="{2D67ED02-07F5-4BDA-B6F4-ACA8CD750B59}" dt="2026-05-11T20:47:54.468" v="378" actId="26606"/>
          <ac:spMkLst>
            <pc:docMk/>
            <pc:sldMk cId="4048160273" sldId="2527"/>
            <ac:spMk id="2" creationId="{A8DF3FDF-DE9A-33CD-4873-2F3E693A0655}"/>
          </ac:spMkLst>
        </pc:spChg>
        <pc:spChg chg="mod">
          <ac:chgData name="Trisha Daho" userId="ebe8e290bd486f2f" providerId="LiveId" clId="{2D67ED02-07F5-4BDA-B6F4-ACA8CD750B59}" dt="2026-05-11T20:55:30.258" v="417" actId="1076"/>
          <ac:spMkLst>
            <pc:docMk/>
            <pc:sldMk cId="4048160273" sldId="2527"/>
            <ac:spMk id="3" creationId="{387C0E85-D673-C195-8CDC-71986DC96ECB}"/>
          </ac:spMkLst>
        </pc:spChg>
        <pc:picChg chg="mod">
          <ac:chgData name="Trisha Daho" userId="ebe8e290bd486f2f" providerId="LiveId" clId="{2D67ED02-07F5-4BDA-B6F4-ACA8CD750B59}" dt="2026-05-11T20:47:54.468" v="378" actId="26606"/>
          <ac:picMkLst>
            <pc:docMk/>
            <pc:sldMk cId="4048160273" sldId="2527"/>
            <ac:picMk id="4" creationId="{399EAB20-8DB7-DF77-1AD5-0D755F4D3C24}"/>
          </ac:picMkLst>
        </pc:picChg>
      </pc:sldChg>
      <pc:sldChg chg="modSp add mod modClrScheme chgLayout">
        <pc:chgData name="Trisha Daho" userId="ebe8e290bd486f2f" providerId="LiveId" clId="{2D67ED02-07F5-4BDA-B6F4-ACA8CD750B59}" dt="2026-05-11T20:47:59.048" v="379" actId="26606"/>
        <pc:sldMkLst>
          <pc:docMk/>
          <pc:sldMk cId="894772184" sldId="2528"/>
        </pc:sldMkLst>
        <pc:spChg chg="mod ord">
          <ac:chgData name="Trisha Daho" userId="ebe8e290bd486f2f" providerId="LiveId" clId="{2D67ED02-07F5-4BDA-B6F4-ACA8CD750B59}" dt="2026-05-11T20:47:59.048" v="379" actId="26606"/>
          <ac:spMkLst>
            <pc:docMk/>
            <pc:sldMk cId="894772184" sldId="2528"/>
            <ac:spMk id="2" creationId="{4200A5CD-2192-9B20-7B86-F594CF4C8E40}"/>
          </ac:spMkLst>
        </pc:spChg>
        <pc:spChg chg="mod">
          <ac:chgData name="Trisha Daho" userId="ebe8e290bd486f2f" providerId="LiveId" clId="{2D67ED02-07F5-4BDA-B6F4-ACA8CD750B59}" dt="2026-05-11T20:47:59.048" v="379" actId="26606"/>
          <ac:spMkLst>
            <pc:docMk/>
            <pc:sldMk cId="894772184" sldId="2528"/>
            <ac:spMk id="3" creationId="{1FF0F07B-F75D-A23E-2849-B7799B354873}"/>
          </ac:spMkLst>
        </pc:spChg>
        <pc:picChg chg="mod">
          <ac:chgData name="Trisha Daho" userId="ebe8e290bd486f2f" providerId="LiveId" clId="{2D67ED02-07F5-4BDA-B6F4-ACA8CD750B59}" dt="2026-05-11T20:47:59.048" v="379" actId="26606"/>
          <ac:picMkLst>
            <pc:docMk/>
            <pc:sldMk cId="894772184" sldId="2528"/>
            <ac:picMk id="4" creationId="{8A437D96-654D-F6AD-440C-9507793E66AB}"/>
          </ac:picMkLst>
        </pc:picChg>
      </pc:sldChg>
      <pc:sldChg chg="modSp add del ord">
        <pc:chgData name="Trisha Daho" userId="ebe8e290bd486f2f" providerId="LiveId" clId="{2D67ED02-07F5-4BDA-B6F4-ACA8CD750B59}" dt="2026-05-11T20:36:13.431" v="80" actId="47"/>
        <pc:sldMkLst>
          <pc:docMk/>
          <pc:sldMk cId="2334005147" sldId="2529"/>
        </pc:sldMkLst>
        <pc:spChg chg="mod">
          <ac:chgData name="Trisha Daho" userId="ebe8e290bd486f2f" providerId="LiveId" clId="{2D67ED02-07F5-4BDA-B6F4-ACA8CD750B59}" dt="2026-05-11T18:55:22.458" v="34"/>
          <ac:spMkLst>
            <pc:docMk/>
            <pc:sldMk cId="2334005147" sldId="2529"/>
            <ac:spMk id="2" creationId="{27AA5EAF-60B9-6E14-2B66-24CE7FE1B037}"/>
          </ac:spMkLst>
        </pc:spChg>
        <pc:spChg chg="mod">
          <ac:chgData name="Trisha Daho" userId="ebe8e290bd486f2f" providerId="LiveId" clId="{2D67ED02-07F5-4BDA-B6F4-ACA8CD750B59}" dt="2026-05-11T18:55:22.458" v="34"/>
          <ac:spMkLst>
            <pc:docMk/>
            <pc:sldMk cId="2334005147" sldId="2529"/>
            <ac:spMk id="3" creationId="{67DB6F50-4BFC-BDCD-7B0E-8375CEAE340F}"/>
          </ac:spMkLst>
        </pc:spChg>
      </pc:sldChg>
      <pc:sldChg chg="modSp add mod modClrScheme chgLayout">
        <pc:chgData name="Trisha Daho" userId="ebe8e290bd486f2f" providerId="LiveId" clId="{2D67ED02-07F5-4BDA-B6F4-ACA8CD750B59}" dt="2026-05-11T20:48:23.847" v="382" actId="26606"/>
        <pc:sldMkLst>
          <pc:docMk/>
          <pc:sldMk cId="1929509600" sldId="2530"/>
        </pc:sldMkLst>
        <pc:spChg chg="mod ord">
          <ac:chgData name="Trisha Daho" userId="ebe8e290bd486f2f" providerId="LiveId" clId="{2D67ED02-07F5-4BDA-B6F4-ACA8CD750B59}" dt="2026-05-11T20:48:23.847" v="382" actId="26606"/>
          <ac:spMkLst>
            <pc:docMk/>
            <pc:sldMk cId="1929509600" sldId="2530"/>
            <ac:spMk id="2" creationId="{78D43D9C-08F4-9EC2-69C4-775013E17F59}"/>
          </ac:spMkLst>
        </pc:spChg>
        <pc:spChg chg="mod">
          <ac:chgData name="Trisha Daho" userId="ebe8e290bd486f2f" providerId="LiveId" clId="{2D67ED02-07F5-4BDA-B6F4-ACA8CD750B59}" dt="2026-05-11T20:48:23.847" v="382" actId="26606"/>
          <ac:spMkLst>
            <pc:docMk/>
            <pc:sldMk cId="1929509600" sldId="2530"/>
            <ac:spMk id="3" creationId="{5AE5F694-BB92-413D-B3E2-4E369A93F19E}"/>
          </ac:spMkLst>
        </pc:spChg>
        <pc:picChg chg="mod">
          <ac:chgData name="Trisha Daho" userId="ebe8e290bd486f2f" providerId="LiveId" clId="{2D67ED02-07F5-4BDA-B6F4-ACA8CD750B59}" dt="2026-05-11T20:48:23.847" v="382" actId="26606"/>
          <ac:picMkLst>
            <pc:docMk/>
            <pc:sldMk cId="1929509600" sldId="2530"/>
            <ac:picMk id="4" creationId="{BB92A102-4E59-C6D3-FE4F-88A846D85C4A}"/>
          </ac:picMkLst>
        </pc:picChg>
      </pc:sldChg>
      <pc:sldChg chg="add del">
        <pc:chgData name="Trisha Daho" userId="ebe8e290bd486f2f" providerId="LiveId" clId="{2D67ED02-07F5-4BDA-B6F4-ACA8CD750B59}" dt="2026-05-11T18:52:07.348" v="5" actId="47"/>
        <pc:sldMkLst>
          <pc:docMk/>
          <pc:sldMk cId="2616089085" sldId="2530"/>
        </pc:sldMkLst>
      </pc:sldChg>
      <pc:sldChg chg="modSp add mod modClrScheme chgLayout">
        <pc:chgData name="Trisha Daho" userId="ebe8e290bd486f2f" providerId="LiveId" clId="{2D67ED02-07F5-4BDA-B6F4-ACA8CD750B59}" dt="2026-05-11T18:56:49.868" v="38" actId="26606"/>
        <pc:sldMkLst>
          <pc:docMk/>
          <pc:sldMk cId="3990206745" sldId="2532"/>
        </pc:sldMkLst>
        <pc:spChg chg="mod">
          <ac:chgData name="Trisha Daho" userId="ebe8e290bd486f2f" providerId="LiveId" clId="{2D67ED02-07F5-4BDA-B6F4-ACA8CD750B59}" dt="2026-05-11T18:56:49.868" v="38" actId="26606"/>
          <ac:spMkLst>
            <pc:docMk/>
            <pc:sldMk cId="3990206745" sldId="2532"/>
            <ac:spMk id="71" creationId="{D1D33593-77FB-AF81-F1CE-E1E7CD128548}"/>
          </ac:spMkLst>
        </pc:spChg>
        <pc:spChg chg="mod ord">
          <ac:chgData name="Trisha Daho" userId="ebe8e290bd486f2f" providerId="LiveId" clId="{2D67ED02-07F5-4BDA-B6F4-ACA8CD750B59}" dt="2026-05-11T18:56:49.868" v="38" actId="26606"/>
          <ac:spMkLst>
            <pc:docMk/>
            <pc:sldMk cId="3990206745" sldId="2532"/>
            <ac:spMk id="72" creationId="{30045BD1-4215-F94D-528F-37282A150282}"/>
          </ac:spMkLst>
        </pc:spChg>
        <pc:picChg chg="mod">
          <ac:chgData name="Trisha Daho" userId="ebe8e290bd486f2f" providerId="LiveId" clId="{2D67ED02-07F5-4BDA-B6F4-ACA8CD750B59}" dt="2026-05-11T18:56:49.868" v="38" actId="26606"/>
          <ac:picMkLst>
            <pc:docMk/>
            <pc:sldMk cId="3990206745" sldId="2532"/>
            <ac:picMk id="2" creationId="{ACDC7364-BEE7-1AD2-889A-E3A91235D5AB}"/>
          </ac:picMkLst>
        </pc:picChg>
      </pc:sldChg>
      <pc:sldChg chg="modSp add mod modClrScheme chgLayout">
        <pc:chgData name="Trisha Daho" userId="ebe8e290bd486f2f" providerId="LiveId" clId="{2D67ED02-07F5-4BDA-B6F4-ACA8CD750B59}" dt="2026-05-11T18:55:22.458" v="34"/>
        <pc:sldMkLst>
          <pc:docMk/>
          <pc:sldMk cId="748582849" sldId="2533"/>
        </pc:sldMkLst>
        <pc:spChg chg="mod">
          <ac:chgData name="Trisha Daho" userId="ebe8e290bd486f2f" providerId="LiveId" clId="{2D67ED02-07F5-4BDA-B6F4-ACA8CD750B59}" dt="2026-05-11T18:55:22.458" v="34"/>
          <ac:spMkLst>
            <pc:docMk/>
            <pc:sldMk cId="748582849" sldId="2533"/>
            <ac:spMk id="71" creationId="{B7CCFCD5-D0CD-5F3B-FC02-CF1CBF865D1D}"/>
          </ac:spMkLst>
        </pc:spChg>
        <pc:spChg chg="mod">
          <ac:chgData name="Trisha Daho" userId="ebe8e290bd486f2f" providerId="LiveId" clId="{2D67ED02-07F5-4BDA-B6F4-ACA8CD750B59}" dt="2026-05-11T18:55:22.458" v="34"/>
          <ac:spMkLst>
            <pc:docMk/>
            <pc:sldMk cId="748582849" sldId="2533"/>
            <ac:spMk id="72" creationId="{4A87F202-0862-43FE-9962-9DA50A78415C}"/>
          </ac:spMkLst>
        </pc:spChg>
        <pc:picChg chg="mod">
          <ac:chgData name="Trisha Daho" userId="ebe8e290bd486f2f" providerId="LiveId" clId="{2D67ED02-07F5-4BDA-B6F4-ACA8CD750B59}" dt="2026-05-11T18:55:09.839" v="33" actId="26606"/>
          <ac:picMkLst>
            <pc:docMk/>
            <pc:sldMk cId="748582849" sldId="2533"/>
            <ac:picMk id="2" creationId="{E103E4E6-2956-4DE5-8AB7-50DF92719531}"/>
          </ac:picMkLst>
        </pc:picChg>
      </pc:sldChg>
      <pc:sldChg chg="addSp delSp modSp add mod modClrScheme chgLayout">
        <pc:chgData name="Trisha Daho" userId="ebe8e290bd486f2f" providerId="LiveId" clId="{2D67ED02-07F5-4BDA-B6F4-ACA8CD750B59}" dt="2026-05-11T20:43:29.559" v="360" actId="1076"/>
        <pc:sldMkLst>
          <pc:docMk/>
          <pc:sldMk cId="734714510" sldId="2534"/>
        </pc:sldMkLst>
        <pc:spChg chg="add mod ord">
          <ac:chgData name="Trisha Daho" userId="ebe8e290bd486f2f" providerId="LiveId" clId="{2D67ED02-07F5-4BDA-B6F4-ACA8CD750B59}" dt="2026-05-11T20:43:06.562" v="357" actId="700"/>
          <ac:spMkLst>
            <pc:docMk/>
            <pc:sldMk cId="734714510" sldId="2534"/>
            <ac:spMk id="2" creationId="{7259C06B-B66F-4BE7-8345-F7FEC6103043}"/>
          </ac:spMkLst>
        </pc:spChg>
        <pc:spChg chg="mod">
          <ac:chgData name="Trisha Daho" userId="ebe8e290bd486f2f" providerId="LiveId" clId="{2D67ED02-07F5-4BDA-B6F4-ACA8CD750B59}" dt="2026-05-11T20:43:29.559" v="360" actId="1076"/>
          <ac:spMkLst>
            <pc:docMk/>
            <pc:sldMk cId="734714510" sldId="2534"/>
            <ac:spMk id="6" creationId="{B78343B4-8482-AA04-EED8-8896B070A0B9}"/>
          </ac:spMkLst>
        </pc:spChg>
        <pc:spChg chg="mod">
          <ac:chgData name="Trisha Daho" userId="ebe8e290bd486f2f" providerId="LiveId" clId="{2D67ED02-07F5-4BDA-B6F4-ACA8CD750B59}" dt="2026-05-11T20:42:53.509" v="356" actId="1076"/>
          <ac:spMkLst>
            <pc:docMk/>
            <pc:sldMk cId="734714510" sldId="2534"/>
            <ac:spMk id="7" creationId="{CC1DD728-C1BA-24ED-D785-AA871A816315}"/>
          </ac:spMkLst>
        </pc:spChg>
        <pc:spChg chg="del mod ord">
          <ac:chgData name="Trisha Daho" userId="ebe8e290bd486f2f" providerId="LiveId" clId="{2D67ED02-07F5-4BDA-B6F4-ACA8CD750B59}" dt="2026-05-11T20:43:21.591" v="359" actId="478"/>
          <ac:spMkLst>
            <pc:docMk/>
            <pc:sldMk cId="734714510" sldId="2534"/>
            <ac:spMk id="345" creationId="{00000000-0000-0000-0000-000000000000}"/>
          </ac:spMkLst>
        </pc:spChg>
      </pc:sldChg>
      <pc:sldChg chg="modSp add mod modClrScheme chgLayout">
        <pc:chgData name="Trisha Daho" userId="ebe8e290bd486f2f" providerId="LiveId" clId="{2D67ED02-07F5-4BDA-B6F4-ACA8CD750B59}" dt="2026-05-11T18:57:13.558" v="40" actId="26606"/>
        <pc:sldMkLst>
          <pc:docMk/>
          <pc:sldMk cId="1236567280" sldId="2535"/>
        </pc:sldMkLst>
        <pc:spChg chg="mod">
          <ac:chgData name="Trisha Daho" userId="ebe8e290bd486f2f" providerId="LiveId" clId="{2D67ED02-07F5-4BDA-B6F4-ACA8CD750B59}" dt="2026-05-11T18:57:13.558" v="40" actId="26606"/>
          <ac:spMkLst>
            <pc:docMk/>
            <pc:sldMk cId="1236567280" sldId="2535"/>
            <ac:spMk id="71" creationId="{86E92AE2-EB4E-CF07-D360-50D770736900}"/>
          </ac:spMkLst>
        </pc:spChg>
        <pc:spChg chg="mod ord">
          <ac:chgData name="Trisha Daho" userId="ebe8e290bd486f2f" providerId="LiveId" clId="{2D67ED02-07F5-4BDA-B6F4-ACA8CD750B59}" dt="2026-05-11T18:57:13.558" v="40" actId="26606"/>
          <ac:spMkLst>
            <pc:docMk/>
            <pc:sldMk cId="1236567280" sldId="2535"/>
            <ac:spMk id="72" creationId="{F0DC1B56-48DE-9E4E-85B1-EDCD8BF57016}"/>
          </ac:spMkLst>
        </pc:spChg>
        <pc:picChg chg="mod">
          <ac:chgData name="Trisha Daho" userId="ebe8e290bd486f2f" providerId="LiveId" clId="{2D67ED02-07F5-4BDA-B6F4-ACA8CD750B59}" dt="2026-05-11T18:57:13.558" v="40" actId="26606"/>
          <ac:picMkLst>
            <pc:docMk/>
            <pc:sldMk cId="1236567280" sldId="2535"/>
            <ac:picMk id="2" creationId="{59AE6F3F-5F27-723B-7925-0FFB9BEA8EFC}"/>
          </ac:picMkLst>
        </pc:picChg>
      </pc:sldChg>
      <pc:sldChg chg="modSp add mod modClrScheme chgLayout">
        <pc:chgData name="Trisha Daho" userId="ebe8e290bd486f2f" providerId="LiveId" clId="{2D67ED02-07F5-4BDA-B6F4-ACA8CD750B59}" dt="2026-05-11T18:57:08.008" v="39" actId="26606"/>
        <pc:sldMkLst>
          <pc:docMk/>
          <pc:sldMk cId="543495210" sldId="2536"/>
        </pc:sldMkLst>
        <pc:spChg chg="mod">
          <ac:chgData name="Trisha Daho" userId="ebe8e290bd486f2f" providerId="LiveId" clId="{2D67ED02-07F5-4BDA-B6F4-ACA8CD750B59}" dt="2026-05-11T18:57:08.008" v="39" actId="26606"/>
          <ac:spMkLst>
            <pc:docMk/>
            <pc:sldMk cId="543495210" sldId="2536"/>
            <ac:spMk id="71" creationId="{A18B113A-5A7B-9C24-7F6B-81435BC6BC67}"/>
          </ac:spMkLst>
        </pc:spChg>
        <pc:spChg chg="mod ord">
          <ac:chgData name="Trisha Daho" userId="ebe8e290bd486f2f" providerId="LiveId" clId="{2D67ED02-07F5-4BDA-B6F4-ACA8CD750B59}" dt="2026-05-11T18:57:08.008" v="39" actId="26606"/>
          <ac:spMkLst>
            <pc:docMk/>
            <pc:sldMk cId="543495210" sldId="2536"/>
            <ac:spMk id="72" creationId="{48C610D3-6CEF-088B-0516-035A116974B3}"/>
          </ac:spMkLst>
        </pc:spChg>
        <pc:picChg chg="mod">
          <ac:chgData name="Trisha Daho" userId="ebe8e290bd486f2f" providerId="LiveId" clId="{2D67ED02-07F5-4BDA-B6F4-ACA8CD750B59}" dt="2026-05-11T18:57:08.008" v="39" actId="26606"/>
          <ac:picMkLst>
            <pc:docMk/>
            <pc:sldMk cId="543495210" sldId="2536"/>
            <ac:picMk id="2" creationId="{6E9E9314-ECEB-4C1A-E674-24E9B367066A}"/>
          </ac:picMkLst>
        </pc:picChg>
      </pc:sldChg>
      <pc:sldChg chg="modSp add mod modClrScheme chgLayout">
        <pc:chgData name="Trisha Daho" userId="ebe8e290bd486f2f" providerId="LiveId" clId="{2D67ED02-07F5-4BDA-B6F4-ACA8CD750B59}" dt="2026-05-11T20:53:17.789" v="410" actId="1076"/>
        <pc:sldMkLst>
          <pc:docMk/>
          <pc:sldMk cId="1859485554" sldId="2537"/>
        </pc:sldMkLst>
        <pc:spChg chg="mod">
          <ac:chgData name="Trisha Daho" userId="ebe8e290bd486f2f" providerId="LiveId" clId="{2D67ED02-07F5-4BDA-B6F4-ACA8CD750B59}" dt="2026-05-11T18:56:37.749" v="37" actId="26606"/>
          <ac:spMkLst>
            <pc:docMk/>
            <pc:sldMk cId="1859485554" sldId="2537"/>
            <ac:spMk id="71" creationId="{68052478-2E5C-D90C-4302-C808A626AE62}"/>
          </ac:spMkLst>
        </pc:spChg>
        <pc:spChg chg="mod ord">
          <ac:chgData name="Trisha Daho" userId="ebe8e290bd486f2f" providerId="LiveId" clId="{2D67ED02-07F5-4BDA-B6F4-ACA8CD750B59}" dt="2026-05-11T18:56:37.749" v="37" actId="26606"/>
          <ac:spMkLst>
            <pc:docMk/>
            <pc:sldMk cId="1859485554" sldId="2537"/>
            <ac:spMk id="72" creationId="{678352EE-893E-1E92-0BF8-65772DD2A9FE}"/>
          </ac:spMkLst>
        </pc:spChg>
        <pc:picChg chg="mod">
          <ac:chgData name="Trisha Daho" userId="ebe8e290bd486f2f" providerId="LiveId" clId="{2D67ED02-07F5-4BDA-B6F4-ACA8CD750B59}" dt="2026-05-11T20:53:17.789" v="410" actId="1076"/>
          <ac:picMkLst>
            <pc:docMk/>
            <pc:sldMk cId="1859485554" sldId="2537"/>
            <ac:picMk id="2" creationId="{B31F351E-B68A-3160-1928-DA08219DD734}"/>
          </ac:picMkLst>
        </pc:picChg>
      </pc:sldChg>
      <pc:sldChg chg="modSp add mod modClrScheme chgLayout">
        <pc:chgData name="Trisha Daho" userId="ebe8e290bd486f2f" providerId="LiveId" clId="{2D67ED02-07F5-4BDA-B6F4-ACA8CD750B59}" dt="2026-05-11T18:58:43.918" v="44" actId="26606"/>
        <pc:sldMkLst>
          <pc:docMk/>
          <pc:sldMk cId="2661265128" sldId="2538"/>
        </pc:sldMkLst>
        <pc:spChg chg="mod">
          <ac:chgData name="Trisha Daho" userId="ebe8e290bd486f2f" providerId="LiveId" clId="{2D67ED02-07F5-4BDA-B6F4-ACA8CD750B59}" dt="2026-05-11T18:58:43.918" v="44" actId="26606"/>
          <ac:spMkLst>
            <pc:docMk/>
            <pc:sldMk cId="2661265128" sldId="2538"/>
            <ac:spMk id="2" creationId="{66439CC2-2A0B-7698-B568-AD1CDC373721}"/>
          </ac:spMkLst>
        </pc:spChg>
        <pc:spChg chg="mod">
          <ac:chgData name="Trisha Daho" userId="ebe8e290bd486f2f" providerId="LiveId" clId="{2D67ED02-07F5-4BDA-B6F4-ACA8CD750B59}" dt="2026-05-11T18:58:43.918" v="44" actId="26606"/>
          <ac:spMkLst>
            <pc:docMk/>
            <pc:sldMk cId="2661265128" sldId="2538"/>
            <ac:spMk id="3" creationId="{587FB8A5-1D7E-5485-8BA4-BED0A135F219}"/>
          </ac:spMkLst>
        </pc:spChg>
        <pc:picChg chg="mod">
          <ac:chgData name="Trisha Daho" userId="ebe8e290bd486f2f" providerId="LiveId" clId="{2D67ED02-07F5-4BDA-B6F4-ACA8CD750B59}" dt="2026-05-11T18:58:43.918" v="44" actId="26606"/>
          <ac:picMkLst>
            <pc:docMk/>
            <pc:sldMk cId="2661265128" sldId="2538"/>
            <ac:picMk id="4" creationId="{C0463091-F113-C0AE-B988-1D3C7E5CAA14}"/>
          </ac:picMkLst>
        </pc:picChg>
      </pc:sldChg>
      <pc:sldChg chg="modSp add mod modClrScheme chgLayout">
        <pc:chgData name="Trisha Daho" userId="ebe8e290bd486f2f" providerId="LiveId" clId="{2D67ED02-07F5-4BDA-B6F4-ACA8CD750B59}" dt="2026-05-11T18:57:31.605" v="41" actId="26606"/>
        <pc:sldMkLst>
          <pc:docMk/>
          <pc:sldMk cId="884381230" sldId="2539"/>
        </pc:sldMkLst>
        <pc:spChg chg="mod">
          <ac:chgData name="Trisha Daho" userId="ebe8e290bd486f2f" providerId="LiveId" clId="{2D67ED02-07F5-4BDA-B6F4-ACA8CD750B59}" dt="2026-05-11T18:57:31.605" v="41" actId="26606"/>
          <ac:spMkLst>
            <pc:docMk/>
            <pc:sldMk cId="884381230" sldId="2539"/>
            <ac:spMk id="2" creationId="{C53DCD3F-5975-361A-B4B2-9C8D8E10E92C}"/>
          </ac:spMkLst>
        </pc:spChg>
        <pc:spChg chg="mod">
          <ac:chgData name="Trisha Daho" userId="ebe8e290bd486f2f" providerId="LiveId" clId="{2D67ED02-07F5-4BDA-B6F4-ACA8CD750B59}" dt="2026-05-11T18:57:31.605" v="41" actId="26606"/>
          <ac:spMkLst>
            <pc:docMk/>
            <pc:sldMk cId="884381230" sldId="2539"/>
            <ac:spMk id="3" creationId="{EFF341EC-CDF0-A3A5-FAB3-AE149CA17870}"/>
          </ac:spMkLst>
        </pc:spChg>
        <pc:picChg chg="mod">
          <ac:chgData name="Trisha Daho" userId="ebe8e290bd486f2f" providerId="LiveId" clId="{2D67ED02-07F5-4BDA-B6F4-ACA8CD750B59}" dt="2026-05-11T18:57:31.605" v="41" actId="26606"/>
          <ac:picMkLst>
            <pc:docMk/>
            <pc:sldMk cId="884381230" sldId="2539"/>
            <ac:picMk id="4" creationId="{CBDDCD01-9AEC-0BB3-0B03-AD449D7F016C}"/>
          </ac:picMkLst>
        </pc:picChg>
      </pc:sldChg>
      <pc:sldChg chg="addSp delSp modSp add mod setBg modClrScheme chgLayout">
        <pc:chgData name="Trisha Daho" userId="ebe8e290bd486f2f" providerId="LiveId" clId="{2D67ED02-07F5-4BDA-B6F4-ACA8CD750B59}" dt="2026-05-11T20:54:40.736" v="413" actId="478"/>
        <pc:sldMkLst>
          <pc:docMk/>
          <pc:sldMk cId="1475243213" sldId="2540"/>
        </pc:sldMkLst>
        <pc:spChg chg="mod">
          <ac:chgData name="Trisha Daho" userId="ebe8e290bd486f2f" providerId="LiveId" clId="{2D67ED02-07F5-4BDA-B6F4-ACA8CD750B59}" dt="2026-05-11T20:54:28.375" v="412" actId="14100"/>
          <ac:spMkLst>
            <pc:docMk/>
            <pc:sldMk cId="1475243213" sldId="2540"/>
            <ac:spMk id="2" creationId="{6674F539-8AF7-A20D-B86B-5534A6248A8B}"/>
          </ac:spMkLst>
        </pc:spChg>
        <pc:spChg chg="add del mod ord">
          <ac:chgData name="Trisha Daho" userId="ebe8e290bd486f2f" providerId="LiveId" clId="{2D67ED02-07F5-4BDA-B6F4-ACA8CD750B59}" dt="2026-05-11T20:44:28.652" v="364" actId="700"/>
          <ac:spMkLst>
            <pc:docMk/>
            <pc:sldMk cId="1475243213" sldId="2540"/>
            <ac:spMk id="3" creationId="{FDEAD681-8ADE-7B5C-1693-DAE996B2BB5C}"/>
          </ac:spMkLst>
        </pc:spChg>
        <pc:spChg chg="add mod ord">
          <ac:chgData name="Trisha Daho" userId="ebe8e290bd486f2f" providerId="LiveId" clId="{2D67ED02-07F5-4BDA-B6F4-ACA8CD750B59}" dt="2026-05-11T20:54:17.522" v="411" actId="700"/>
          <ac:spMkLst>
            <pc:docMk/>
            <pc:sldMk cId="1475243213" sldId="2540"/>
            <ac:spMk id="4" creationId="{A2C30EAA-72E4-867F-9578-E3194B933A53}"/>
          </ac:spMkLst>
        </pc:spChg>
        <pc:spChg chg="mod ord">
          <ac:chgData name="Trisha Daho" userId="ebe8e290bd486f2f" providerId="LiveId" clId="{2D67ED02-07F5-4BDA-B6F4-ACA8CD750B59}" dt="2026-05-11T20:54:17.522" v="411" actId="700"/>
          <ac:spMkLst>
            <pc:docMk/>
            <pc:sldMk cId="1475243213" sldId="2540"/>
            <ac:spMk id="194" creationId="{00000000-0000-0000-0000-000000000000}"/>
          </ac:spMkLst>
        </pc:spChg>
        <pc:picChg chg="del">
          <ac:chgData name="Trisha Daho" userId="ebe8e290bd486f2f" providerId="LiveId" clId="{2D67ED02-07F5-4BDA-B6F4-ACA8CD750B59}" dt="2026-05-11T20:54:40.736" v="413" actId="478"/>
          <ac:picMkLst>
            <pc:docMk/>
            <pc:sldMk cId="1475243213" sldId="2540"/>
            <ac:picMk id="5" creationId="{9F108B1F-2BF6-1F83-A75C-BDEB0BB5360D}"/>
          </ac:picMkLst>
        </pc:picChg>
      </pc:sldChg>
      <pc:sldChg chg="modSp add mod modClrScheme chgLayout">
        <pc:chgData name="Trisha Daho" userId="ebe8e290bd486f2f" providerId="LiveId" clId="{2D67ED02-07F5-4BDA-B6F4-ACA8CD750B59}" dt="2026-05-11T20:48:07.144" v="380" actId="26606"/>
        <pc:sldMkLst>
          <pc:docMk/>
          <pc:sldMk cId="2712117988" sldId="2541"/>
        </pc:sldMkLst>
        <pc:spChg chg="mod ord">
          <ac:chgData name="Trisha Daho" userId="ebe8e290bd486f2f" providerId="LiveId" clId="{2D67ED02-07F5-4BDA-B6F4-ACA8CD750B59}" dt="2026-05-11T20:48:07.144" v="380" actId="26606"/>
          <ac:spMkLst>
            <pc:docMk/>
            <pc:sldMk cId="2712117988" sldId="2541"/>
            <ac:spMk id="2" creationId="{27AA5EAF-60B9-6E14-2B66-24CE7FE1B037}"/>
          </ac:spMkLst>
        </pc:spChg>
        <pc:spChg chg="mod">
          <ac:chgData name="Trisha Daho" userId="ebe8e290bd486f2f" providerId="LiveId" clId="{2D67ED02-07F5-4BDA-B6F4-ACA8CD750B59}" dt="2026-05-11T20:48:07.144" v="380" actId="26606"/>
          <ac:spMkLst>
            <pc:docMk/>
            <pc:sldMk cId="2712117988" sldId="2541"/>
            <ac:spMk id="3" creationId="{67DB6F50-4BFC-BDCD-7B0E-8375CEAE340F}"/>
          </ac:spMkLst>
        </pc:spChg>
        <pc:picChg chg="mod">
          <ac:chgData name="Trisha Daho" userId="ebe8e290bd486f2f" providerId="LiveId" clId="{2D67ED02-07F5-4BDA-B6F4-ACA8CD750B59}" dt="2026-05-11T20:48:07.144" v="380" actId="26606"/>
          <ac:picMkLst>
            <pc:docMk/>
            <pc:sldMk cId="2712117988" sldId="2541"/>
            <ac:picMk id="4" creationId="{6E5BCEC4-EF0F-9825-60CD-F5ED8BD89022}"/>
          </ac:picMkLst>
        </pc:picChg>
      </pc:sldChg>
      <pc:sldChg chg="modSp add mod modClrScheme chgLayout">
        <pc:chgData name="Trisha Daho" userId="ebe8e290bd486f2f" providerId="LiveId" clId="{2D67ED02-07F5-4BDA-B6F4-ACA8CD750B59}" dt="2026-05-11T20:48:36.084" v="383" actId="26606"/>
        <pc:sldMkLst>
          <pc:docMk/>
          <pc:sldMk cId="1986946607" sldId="2542"/>
        </pc:sldMkLst>
        <pc:spChg chg="mod ord">
          <ac:chgData name="Trisha Daho" userId="ebe8e290bd486f2f" providerId="LiveId" clId="{2D67ED02-07F5-4BDA-B6F4-ACA8CD750B59}" dt="2026-05-11T20:48:36.084" v="383" actId="26606"/>
          <ac:spMkLst>
            <pc:docMk/>
            <pc:sldMk cId="1986946607" sldId="2542"/>
            <ac:spMk id="2" creationId="{94941C93-7539-C543-8CFB-C8767BF4D0AD}"/>
          </ac:spMkLst>
        </pc:spChg>
        <pc:spChg chg="mod">
          <ac:chgData name="Trisha Daho" userId="ebe8e290bd486f2f" providerId="LiveId" clId="{2D67ED02-07F5-4BDA-B6F4-ACA8CD750B59}" dt="2026-05-11T20:48:36.084" v="383" actId="26606"/>
          <ac:spMkLst>
            <pc:docMk/>
            <pc:sldMk cId="1986946607" sldId="2542"/>
            <ac:spMk id="3" creationId="{1543DCD4-B25B-85E4-0165-93EC88647E63}"/>
          </ac:spMkLst>
        </pc:spChg>
        <pc:picChg chg="mod">
          <ac:chgData name="Trisha Daho" userId="ebe8e290bd486f2f" providerId="LiveId" clId="{2D67ED02-07F5-4BDA-B6F4-ACA8CD750B59}" dt="2026-05-11T20:48:36.084" v="383" actId="26606"/>
          <ac:picMkLst>
            <pc:docMk/>
            <pc:sldMk cId="1986946607" sldId="2542"/>
            <ac:picMk id="4" creationId="{EC963101-7637-C89E-142B-EC8888126F4A}"/>
          </ac:picMkLst>
        </pc:picChg>
      </pc:sldChg>
      <pc:sldChg chg="addSp delSp modSp add del mod setBg modClrScheme chgLayout">
        <pc:chgData name="Trisha Daho" userId="ebe8e290bd486f2f" providerId="LiveId" clId="{2D67ED02-07F5-4BDA-B6F4-ACA8CD750B59}" dt="2026-05-11T20:50:00.252" v="398" actId="47"/>
        <pc:sldMkLst>
          <pc:docMk/>
          <pc:sldMk cId="927929191" sldId="2543"/>
        </pc:sldMkLst>
        <pc:spChg chg="add del mod ord">
          <ac:chgData name="Trisha Daho" userId="ebe8e290bd486f2f" providerId="LiveId" clId="{2D67ED02-07F5-4BDA-B6F4-ACA8CD750B59}" dt="2026-05-11T20:49:36.275" v="385" actId="931"/>
          <ac:spMkLst>
            <pc:docMk/>
            <pc:sldMk cId="927929191" sldId="2543"/>
            <ac:spMk id="3" creationId="{F95647C6-3800-652D-4F50-F7A85FC4E566}"/>
          </ac:spMkLst>
        </pc:spChg>
        <pc:spChg chg="mod ord">
          <ac:chgData name="Trisha Daho" userId="ebe8e290bd486f2f" providerId="LiveId" clId="{2D67ED02-07F5-4BDA-B6F4-ACA8CD750B59}" dt="2026-05-11T20:49:58.155" v="397" actId="15"/>
          <ac:spMkLst>
            <pc:docMk/>
            <pc:sldMk cId="927929191" sldId="2543"/>
            <ac:spMk id="329" creationId="{00000000-0000-0000-0000-000000000000}"/>
          </ac:spMkLst>
        </pc:spChg>
        <pc:picChg chg="add mod ord">
          <ac:chgData name="Trisha Daho" userId="ebe8e290bd486f2f" providerId="LiveId" clId="{2D67ED02-07F5-4BDA-B6F4-ACA8CD750B59}" dt="2026-05-11T20:49:36.275" v="385" actId="931"/>
          <ac:picMkLst>
            <pc:docMk/>
            <pc:sldMk cId="927929191" sldId="2543"/>
            <ac:picMk id="5" creationId="{787AFFCA-596E-3D84-12A8-E5F48E9D466F}"/>
          </ac:picMkLst>
        </pc:picChg>
      </pc:sldChg>
      <pc:sldChg chg="modSp new mod">
        <pc:chgData name="Trisha Daho" userId="ebe8e290bd486f2f" providerId="LiveId" clId="{2D67ED02-07F5-4BDA-B6F4-ACA8CD750B59}" dt="2026-05-11T18:59:49.056" v="76"/>
        <pc:sldMkLst>
          <pc:docMk/>
          <pc:sldMk cId="2036879730" sldId="2544"/>
        </pc:sldMkLst>
        <pc:spChg chg="mod">
          <ac:chgData name="Trisha Daho" userId="ebe8e290bd486f2f" providerId="LiveId" clId="{2D67ED02-07F5-4BDA-B6F4-ACA8CD750B59}" dt="2026-05-11T18:59:49.056" v="76"/>
          <ac:spMkLst>
            <pc:docMk/>
            <pc:sldMk cId="2036879730" sldId="2544"/>
            <ac:spMk id="2" creationId="{725FCED9-885D-EC1D-B1D8-0A9FC3901BB6}"/>
          </ac:spMkLst>
        </pc:spChg>
        <pc:spChg chg="mod">
          <ac:chgData name="Trisha Daho" userId="ebe8e290bd486f2f" providerId="LiveId" clId="{2D67ED02-07F5-4BDA-B6F4-ACA8CD750B59}" dt="2026-05-11T18:59:29.274" v="75" actId="20577"/>
          <ac:spMkLst>
            <pc:docMk/>
            <pc:sldMk cId="2036879730" sldId="2544"/>
            <ac:spMk id="3" creationId="{599DB10F-0BB1-7385-6D85-917E4BB853E6}"/>
          </ac:spMkLst>
        </pc:spChg>
      </pc:sldChg>
      <pc:sldChg chg="new del">
        <pc:chgData name="Trisha Daho" userId="ebe8e290bd486f2f" providerId="LiveId" clId="{2D67ED02-07F5-4BDA-B6F4-ACA8CD750B59}" dt="2026-05-11T18:58:12.869" v="43" actId="47"/>
        <pc:sldMkLst>
          <pc:docMk/>
          <pc:sldMk cId="3551005451" sldId="2544"/>
        </pc:sldMkLst>
      </pc:sldChg>
      <pc:sldChg chg="new del">
        <pc:chgData name="Trisha Daho" userId="ebe8e290bd486f2f" providerId="LiveId" clId="{2D67ED02-07F5-4BDA-B6F4-ACA8CD750B59}" dt="2026-05-11T18:56:06.626" v="36" actId="47"/>
        <pc:sldMkLst>
          <pc:docMk/>
          <pc:sldMk cId="3959394694" sldId="2544"/>
        </pc:sldMkLst>
      </pc:sldChg>
      <pc:sldChg chg="new del">
        <pc:chgData name="Trisha Daho" userId="ebe8e290bd486f2f" providerId="LiveId" clId="{2D67ED02-07F5-4BDA-B6F4-ACA8CD750B59}" dt="2026-05-11T20:50:46.375" v="404" actId="47"/>
        <pc:sldMkLst>
          <pc:docMk/>
          <pc:sldMk cId="3000248434" sldId="2545"/>
        </pc:sldMkLst>
      </pc:sldChg>
      <pc:sldChg chg="addSp delSp modSp new mod modTransition modClrScheme chgLayout">
        <pc:chgData name="Trisha Daho" userId="ebe8e290bd486f2f" providerId="LiveId" clId="{2D67ED02-07F5-4BDA-B6F4-ACA8CD750B59}" dt="2026-05-11T20:52:11.366" v="409" actId="14100"/>
        <pc:sldMkLst>
          <pc:docMk/>
          <pc:sldMk cId="3717926147" sldId="2545"/>
        </pc:sldMkLst>
        <pc:spChg chg="del">
          <ac:chgData name="Trisha Daho" userId="ebe8e290bd486f2f" providerId="LiveId" clId="{2D67ED02-07F5-4BDA-B6F4-ACA8CD750B59}" dt="2026-05-11T20:51:42.978" v="406" actId="931"/>
          <ac:spMkLst>
            <pc:docMk/>
            <pc:sldMk cId="3717926147" sldId="2545"/>
            <ac:spMk id="2" creationId="{D39B0673-3851-955B-AEA2-E95A8348619A}"/>
          </ac:spMkLst>
        </pc:spChg>
        <pc:picChg chg="add mod">
          <ac:chgData name="Trisha Daho" userId="ebe8e290bd486f2f" providerId="LiveId" clId="{2D67ED02-07F5-4BDA-B6F4-ACA8CD750B59}" dt="2026-05-11T20:52:11.366" v="409" actId="14100"/>
          <ac:picMkLst>
            <pc:docMk/>
            <pc:sldMk cId="3717926147" sldId="2545"/>
            <ac:picMk id="4" creationId="{7D870707-A02C-BF62-0F49-2F193D510DAE}"/>
          </ac:picMkLst>
        </pc:picChg>
      </pc:sldChg>
      <pc:sldMasterChg chg="del delSldLayout">
        <pc:chgData name="Trisha Daho" userId="ebe8e290bd486f2f" providerId="LiveId" clId="{2D67ED02-07F5-4BDA-B6F4-ACA8CD750B59}" dt="2026-05-11T20:50:10.863" v="402" actId="47"/>
        <pc:sldMasterMkLst>
          <pc:docMk/>
          <pc:sldMasterMk cId="1458063319" sldId="2147483648"/>
        </pc:sldMasterMkLst>
        <pc:sldLayoutChg chg="del">
          <pc:chgData name="Trisha Daho" userId="ebe8e290bd486f2f" providerId="LiveId" clId="{2D67ED02-07F5-4BDA-B6F4-ACA8CD750B59}" dt="2026-05-11T20:50:10.863" v="402" actId="47"/>
          <pc:sldLayoutMkLst>
            <pc:docMk/>
            <pc:sldMasterMk cId="1458063319" sldId="2147483648"/>
            <pc:sldLayoutMk cId="2276189009" sldId="2147483660"/>
          </pc:sldLayoutMkLst>
        </pc:sldLayoutChg>
        <pc:sldLayoutChg chg="del">
          <pc:chgData name="Trisha Daho" userId="ebe8e290bd486f2f" providerId="LiveId" clId="{2D67ED02-07F5-4BDA-B6F4-ACA8CD750B59}" dt="2026-05-11T20:50:10.863" v="402" actId="47"/>
          <pc:sldLayoutMkLst>
            <pc:docMk/>
            <pc:sldMasterMk cId="1458063319" sldId="2147483648"/>
            <pc:sldLayoutMk cId="4119011186" sldId="2147483661"/>
          </pc:sldLayoutMkLst>
        </pc:sldLayoutChg>
        <pc:sldLayoutChg chg="del">
          <pc:chgData name="Trisha Daho" userId="ebe8e290bd486f2f" providerId="LiveId" clId="{2D67ED02-07F5-4BDA-B6F4-ACA8CD750B59}" dt="2026-05-11T20:50:10.863" v="402" actId="47"/>
          <pc:sldLayoutMkLst>
            <pc:docMk/>
            <pc:sldMasterMk cId="1458063319" sldId="2147483648"/>
            <pc:sldLayoutMk cId="1246092049" sldId="2147483662"/>
          </pc:sldLayoutMkLst>
        </pc:sldLayoutChg>
        <pc:sldLayoutChg chg="del">
          <pc:chgData name="Trisha Daho" userId="ebe8e290bd486f2f" providerId="LiveId" clId="{2D67ED02-07F5-4BDA-B6F4-ACA8CD750B59}" dt="2026-05-11T20:50:10.863" v="402" actId="47"/>
          <pc:sldLayoutMkLst>
            <pc:docMk/>
            <pc:sldMasterMk cId="1458063319" sldId="2147483648"/>
            <pc:sldLayoutMk cId="1023063615" sldId="2147483665"/>
          </pc:sldLayoutMkLst>
        </pc:sldLayoutChg>
        <pc:sldLayoutChg chg="del">
          <pc:chgData name="Trisha Daho" userId="ebe8e290bd486f2f" providerId="LiveId" clId="{2D67ED02-07F5-4BDA-B6F4-ACA8CD750B59}" dt="2026-05-11T20:50:10.863" v="402" actId="47"/>
          <pc:sldLayoutMkLst>
            <pc:docMk/>
            <pc:sldMasterMk cId="1458063319" sldId="2147483648"/>
            <pc:sldLayoutMk cId="569993153" sldId="2147483691"/>
          </pc:sldLayoutMkLst>
        </pc:sldLayoutChg>
        <pc:sldLayoutChg chg="del">
          <pc:chgData name="Trisha Daho" userId="ebe8e290bd486f2f" providerId="LiveId" clId="{2D67ED02-07F5-4BDA-B6F4-ACA8CD750B59}" dt="2026-05-11T20:50:10.863" v="402" actId="47"/>
          <pc:sldLayoutMkLst>
            <pc:docMk/>
            <pc:sldMasterMk cId="1458063319" sldId="2147483648"/>
            <pc:sldLayoutMk cId="983571131" sldId="2147483693"/>
          </pc:sldLayoutMkLst>
        </pc:sldLayoutChg>
        <pc:sldLayoutChg chg="del">
          <pc:chgData name="Trisha Daho" userId="ebe8e290bd486f2f" providerId="LiveId" clId="{2D67ED02-07F5-4BDA-B6F4-ACA8CD750B59}" dt="2026-05-11T20:50:10.863" v="402" actId="47"/>
          <pc:sldLayoutMkLst>
            <pc:docMk/>
            <pc:sldMasterMk cId="1458063319" sldId="2147483648"/>
            <pc:sldLayoutMk cId="2862771768" sldId="2147483694"/>
          </pc:sldLayoutMkLst>
        </pc:sldLayoutChg>
        <pc:sldLayoutChg chg="del">
          <pc:chgData name="Trisha Daho" userId="ebe8e290bd486f2f" providerId="LiveId" clId="{2D67ED02-07F5-4BDA-B6F4-ACA8CD750B59}" dt="2026-05-11T20:50:10.863" v="402" actId="47"/>
          <pc:sldLayoutMkLst>
            <pc:docMk/>
            <pc:sldMasterMk cId="1458063319" sldId="2147483648"/>
            <pc:sldLayoutMk cId="3474046167" sldId="2147483711"/>
          </pc:sldLayoutMkLst>
        </pc:sldLayoutChg>
        <pc:sldLayoutChg chg="del">
          <pc:chgData name="Trisha Daho" userId="ebe8e290bd486f2f" providerId="LiveId" clId="{2D67ED02-07F5-4BDA-B6F4-ACA8CD750B59}" dt="2026-05-11T20:50:10.863" v="402" actId="47"/>
          <pc:sldLayoutMkLst>
            <pc:docMk/>
            <pc:sldMasterMk cId="1458063319" sldId="2147483648"/>
            <pc:sldLayoutMk cId="3401778785" sldId="214748372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58B6E-8D25-AD4C-AE9B-2FF658843AEF}"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5031D-96EE-9B47-A4A2-D8D70E83D98A}" type="slidenum">
              <a:rPr lang="en-US" smtClean="0"/>
              <a:t>‹#›</a:t>
            </a:fld>
            <a:endParaRPr lang="en-US"/>
          </a:p>
        </p:txBody>
      </p:sp>
    </p:spTree>
    <p:extLst>
      <p:ext uri="{BB962C8B-B14F-4D97-AF65-F5344CB8AC3E}">
        <p14:creationId xmlns:p14="http://schemas.microsoft.com/office/powerpoint/2010/main" val="179786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4dd7ecbd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28964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011A1045-1D79-CB02-0526-594319ED30B8}"/>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7B3F573B-1102-451E-1C30-69C543A793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342A7F6E-2643-CC18-4E64-26750B4B7BC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312954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4dd7ecbd8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4dd7ecbd8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26BD9311-C370-EA19-C639-AA33716A7BD1}"/>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D3D9921D-71E2-40E6-B554-AF97198F3E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15CACC5F-BD3D-F6EB-391B-E9C4F22343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161123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E761AA0F-EE73-C27D-820B-57CCD17289FD}"/>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9728B70E-EB8B-2AE2-8178-2D5FECABE6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5E1886B3-9513-3378-09AA-64CD968451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67217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341D3DAF-6172-9F26-2FE5-3B99ABE24195}"/>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4FE5B375-D841-DB44-B0EB-C2DAFABE56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93CA6FC0-379D-7675-5815-9B938CD403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149305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842705D9-1C21-3D0C-5CD4-AA488BF4C198}"/>
            </a:ext>
          </a:extLst>
        </p:cNvPr>
        <p:cNvGrpSpPr/>
        <p:nvPr/>
      </p:nvGrpSpPr>
      <p:grpSpPr>
        <a:xfrm>
          <a:off x="0" y="0"/>
          <a:ext cx="0" cy="0"/>
          <a:chOff x="0" y="0"/>
          <a:chExt cx="0" cy="0"/>
        </a:xfrm>
      </p:grpSpPr>
      <p:sp>
        <p:nvSpPr>
          <p:cNvPr id="67" name="Google Shape;67;g64dd7ecbd8_0_12:notes">
            <a:extLst>
              <a:ext uri="{FF2B5EF4-FFF2-40B4-BE49-F238E27FC236}">
                <a16:creationId xmlns:a16="http://schemas.microsoft.com/office/drawing/2014/main" id="{53E291EB-2165-3365-E7F0-4C7598AA9F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4dd7ecbd8_0_12:notes">
            <a:extLst>
              <a:ext uri="{FF2B5EF4-FFF2-40B4-BE49-F238E27FC236}">
                <a16:creationId xmlns:a16="http://schemas.microsoft.com/office/drawing/2014/main" id="{792B5970-B0B9-6C87-F715-A5E42C1055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281199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4dd7ecbd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64dd7ecbd8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The best companies never cease to improve.  They do not dwell on establishing perfection at the outset, that is a waste of time and energy.  Instead, they innovate over and over and over again.</a:t>
            </a:r>
            <a:endParaRPr/>
          </a:p>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Example:  Apple!  Or do you want to be Blackberry?  Google! Or do you want to be Bing?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 sz="1200" b="0" i="0" u="none" strike="noStrike" cap="none">
                <a:solidFill>
                  <a:schemeClr val="dk1"/>
                </a:solidFill>
                <a:latin typeface="Calibri"/>
                <a:ea typeface="Calibri"/>
                <a:cs typeface="Calibri"/>
                <a:sym typeface="Calibri"/>
              </a:rPr>
              <a:t>You must establish a culture of innovation and change to sustain momentum properly.  That means every member of your team looks around at their role and influence in the organization and determines a better way every day.  Everybody is capable of making your business better and you need all feet on the ground on this point:  from the janitor to the COO to the sales team.  EVERYBODY.  The culture this creates pay other powerful dividends as well: Your team remains energized, knowing that what they contribute matters to you and to the company, each person in the organization sees firsthand how they can impact the bottom line, and everyone has ownership of your vision.  BEST CASE SCENARIO.  And it creates endless momentum.</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5"/>
              <a:buFont typeface="Arial"/>
              <a:buNone/>
            </a:pPr>
            <a:endParaRPr sz="1100" b="0" i="0" u="none" strike="noStrike" cap="none"/>
          </a:p>
        </p:txBody>
      </p:sp>
    </p:spTree>
    <p:extLst>
      <p:ext uri="{BB962C8B-B14F-4D97-AF65-F5344CB8AC3E}">
        <p14:creationId xmlns:p14="http://schemas.microsoft.com/office/powerpoint/2010/main" val="215621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tel:+14407233653"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E9C9F-6C63-E2E8-5330-E580D21817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7011C8-B4F3-9755-B39B-11BDCB5F6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719576-3D46-128E-DEB6-834E5E66EDCF}"/>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5" name="Footer Placeholder 4">
            <a:extLst>
              <a:ext uri="{FF2B5EF4-FFF2-40B4-BE49-F238E27FC236}">
                <a16:creationId xmlns:a16="http://schemas.microsoft.com/office/drawing/2014/main" id="{8403521C-510D-733A-7F9D-143DD60D8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DA5AD-8C50-623C-0920-F7894DD2D8BA}"/>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60899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716B-7C63-587C-0931-10CD3BE0E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50E64E-DADC-90E0-D533-D61484B4EB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BBB2F-1FD1-00D8-C9EE-F9BE6572B0DD}"/>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5" name="Footer Placeholder 4">
            <a:extLst>
              <a:ext uri="{FF2B5EF4-FFF2-40B4-BE49-F238E27FC236}">
                <a16:creationId xmlns:a16="http://schemas.microsoft.com/office/drawing/2014/main" id="{CC308D8F-EA0D-E96A-A5C6-7F551AAF3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C06A4-C813-75B4-D72A-C31662C1A24A}"/>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150340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BE9471-81E3-98CA-2BA4-2FE4DC7E7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5361DA-85B5-5C07-BC1D-6B22D88233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B6AA2-B0CB-0257-606C-2F3BCC726329}"/>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5" name="Footer Placeholder 4">
            <a:extLst>
              <a:ext uri="{FF2B5EF4-FFF2-40B4-BE49-F238E27FC236}">
                <a16:creationId xmlns:a16="http://schemas.microsoft.com/office/drawing/2014/main" id="{9FC9380F-596E-246B-3539-E7A8545A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7CA8E-169E-7CC4-CC3A-8BE8DC828810}"/>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314470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830273-8BCE-5E47-B4DC-B004D619CBE3}"/>
              </a:ext>
            </a:extLst>
          </p:cNvPr>
          <p:cNvSpPr>
            <a:spLocks noGrp="1"/>
          </p:cNvSpPr>
          <p:nvPr>
            <p:ph type="pic" sz="quarter" idx="10"/>
          </p:nvPr>
        </p:nvSpPr>
        <p:spPr>
          <a:xfrm>
            <a:off x="1" y="0"/>
            <a:ext cx="5678188" cy="6858000"/>
          </a:xfrm>
          <a:prstGeom prst="rect">
            <a:avLst/>
          </a:prstGeom>
        </p:spPr>
        <p:txBody>
          <a:bodyPr/>
          <a:lstStyle/>
          <a:p>
            <a:endParaRPr lang="en-US" dirty="0"/>
          </a:p>
        </p:txBody>
      </p:sp>
      <p:sp>
        <p:nvSpPr>
          <p:cNvPr id="14" name="Text Placeholder 13">
            <a:extLst>
              <a:ext uri="{FF2B5EF4-FFF2-40B4-BE49-F238E27FC236}">
                <a16:creationId xmlns:a16="http://schemas.microsoft.com/office/drawing/2014/main" id="{48F20A7C-A969-B340-BDA6-EE9140E8DF1A}"/>
              </a:ext>
            </a:extLst>
          </p:cNvPr>
          <p:cNvSpPr>
            <a:spLocks noGrp="1"/>
          </p:cNvSpPr>
          <p:nvPr>
            <p:ph type="body" sz="quarter" idx="11" hasCustomPrompt="1"/>
          </p:nvPr>
        </p:nvSpPr>
        <p:spPr>
          <a:xfrm>
            <a:off x="6428640" y="1906617"/>
            <a:ext cx="5064860" cy="1204884"/>
          </a:xfrm>
          <a:prstGeom prst="rect">
            <a:avLst/>
          </a:prstGeom>
          <a:noFill/>
        </p:spPr>
        <p:style>
          <a:lnRef idx="2">
            <a:schemeClr val="dk1"/>
          </a:lnRef>
          <a:fillRef idx="1">
            <a:schemeClr val="lt1"/>
          </a:fillRef>
          <a:effectRef idx="0">
            <a:schemeClr val="dk1"/>
          </a:effectRef>
          <a:fontRef idx="minor">
            <a:schemeClr val="dk1"/>
          </a:fontRef>
        </p:style>
        <p:txBody>
          <a:bodyPr>
            <a:noAutofit/>
          </a:bodyPr>
          <a:lstStyle>
            <a:lvl1pPr marL="0" indent="0">
              <a:buNone/>
              <a:defRPr sz="3200" b="1" i="0">
                <a:solidFill>
                  <a:schemeClr val="bg1"/>
                </a:solidFill>
                <a:latin typeface="Century Gothic" panose="020B0502020202020204" pitchFamily="34" charset="0"/>
              </a:defRPr>
            </a:lvl1pPr>
          </a:lstStyle>
          <a:p>
            <a:pPr lvl="0"/>
            <a:r>
              <a:rPr lang="en-US" dirty="0"/>
              <a:t>EDIT MASTER TEXT STYLES</a:t>
            </a:r>
          </a:p>
        </p:txBody>
      </p:sp>
      <p:sp>
        <p:nvSpPr>
          <p:cNvPr id="16" name="Text Placeholder 15">
            <a:extLst>
              <a:ext uri="{FF2B5EF4-FFF2-40B4-BE49-F238E27FC236}">
                <a16:creationId xmlns:a16="http://schemas.microsoft.com/office/drawing/2014/main" id="{B509CE86-A910-714F-B854-8A1BA42CF76C}"/>
              </a:ext>
            </a:extLst>
          </p:cNvPr>
          <p:cNvSpPr>
            <a:spLocks noGrp="1"/>
          </p:cNvSpPr>
          <p:nvPr>
            <p:ph type="body" sz="quarter" idx="12" hasCustomPrompt="1"/>
          </p:nvPr>
        </p:nvSpPr>
        <p:spPr>
          <a:xfrm>
            <a:off x="6428640" y="3245002"/>
            <a:ext cx="4899760" cy="2558897"/>
          </a:xfrm>
          <a:prstGeom prst="rect">
            <a:avLst/>
          </a:prstGeom>
        </p:spPr>
        <p:txBody>
          <a:bodyPr>
            <a:normAutofit/>
          </a:bodyPr>
          <a:lstStyle>
            <a:lvl1pPr marL="0" indent="0">
              <a:buNone/>
              <a:defRPr sz="1800"/>
            </a:lvl1pPr>
            <a:lvl2pPr marL="457200" indent="0">
              <a:buNone/>
              <a:defRPr sz="1800"/>
            </a:lvl2pPr>
          </a:lstStyle>
          <a:p>
            <a:pPr lvl="0"/>
            <a:r>
              <a:rPr lang="en-US" dirty="0"/>
              <a:t>Enter text here</a:t>
            </a:r>
          </a:p>
          <a:p>
            <a:pPr lvl="1"/>
            <a:endParaRPr lang="en-US" dirty="0"/>
          </a:p>
        </p:txBody>
      </p:sp>
      <p:sp>
        <p:nvSpPr>
          <p:cNvPr id="7" name="Slide Number Placeholder 5">
            <a:extLst>
              <a:ext uri="{FF2B5EF4-FFF2-40B4-BE49-F238E27FC236}">
                <a16:creationId xmlns:a16="http://schemas.microsoft.com/office/drawing/2014/main" id="{EAE24FBD-908A-D64C-9EB8-0DA4C820F892}"/>
              </a:ext>
            </a:extLst>
          </p:cNvPr>
          <p:cNvSpPr>
            <a:spLocks noGrp="1"/>
          </p:cNvSpPr>
          <p:nvPr>
            <p:ph type="sldNum" sz="quarter" idx="4"/>
          </p:nvPr>
        </p:nvSpPr>
        <p:spPr>
          <a:xfrm>
            <a:off x="11344412" y="6372224"/>
            <a:ext cx="508000" cy="365125"/>
          </a:xfrm>
          <a:prstGeom prst="rect">
            <a:avLst/>
          </a:prstGeom>
        </p:spPr>
        <p:txBody>
          <a:bodyPr vert="horz" lIns="91440" tIns="45720" rIns="91440" bIns="45720" rtlCol="0" anchor="ctr"/>
          <a:lstStyle>
            <a:lvl1pPr algn="r">
              <a:defRPr sz="1200">
                <a:solidFill>
                  <a:schemeClr val="bg1"/>
                </a:solidFill>
              </a:defRPr>
            </a:lvl1pPr>
          </a:lstStyle>
          <a:p>
            <a:fld id="{097DE8CD-757F-F942-878A-F947C8B64E25}" type="slidenum">
              <a:rPr lang="en-US" smtClean="0"/>
              <a:pPr/>
              <a:t>‹#›</a:t>
            </a:fld>
            <a:endParaRPr lang="en-US" dirty="0"/>
          </a:p>
        </p:txBody>
      </p:sp>
    </p:spTree>
    <p:extLst>
      <p:ext uri="{BB962C8B-B14F-4D97-AF65-F5344CB8AC3E}">
        <p14:creationId xmlns:p14="http://schemas.microsoft.com/office/powerpoint/2010/main" val="24065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BAF765-8C18-B24F-BB6B-BC03E486B814}"/>
              </a:ext>
            </a:extLst>
          </p:cNvPr>
          <p:cNvPicPr>
            <a:picLocks noChangeAspect="1"/>
          </p:cNvPicPr>
          <p:nvPr userDrawn="1"/>
        </p:nvPicPr>
        <p:blipFill>
          <a:blip r:embed="rId2"/>
          <a:stretch>
            <a:fillRect/>
          </a:stretch>
        </p:blipFill>
        <p:spPr>
          <a:xfrm>
            <a:off x="154640" y="14963"/>
            <a:ext cx="8875059" cy="6858000"/>
          </a:xfrm>
          <a:prstGeom prst="rect">
            <a:avLst/>
          </a:prstGeom>
        </p:spPr>
      </p:pic>
      <p:sp>
        <p:nvSpPr>
          <p:cNvPr id="9" name="Picture Placeholder 8">
            <a:extLst>
              <a:ext uri="{FF2B5EF4-FFF2-40B4-BE49-F238E27FC236}">
                <a16:creationId xmlns:a16="http://schemas.microsoft.com/office/drawing/2014/main" id="{1C9FA347-CA82-114B-89BB-2D0096356B9E}"/>
              </a:ext>
            </a:extLst>
          </p:cNvPr>
          <p:cNvSpPr>
            <a:spLocks noGrp="1"/>
          </p:cNvSpPr>
          <p:nvPr>
            <p:ph type="pic" sz="quarter" idx="10"/>
          </p:nvPr>
        </p:nvSpPr>
        <p:spPr>
          <a:xfrm>
            <a:off x="7562419" y="14963"/>
            <a:ext cx="4788305" cy="6858000"/>
          </a:xfrm>
          <a:prstGeom prst="rect">
            <a:avLst/>
          </a:prstGeom>
        </p:spPr>
        <p:txBody>
          <a:bodyPr/>
          <a:lstStyle/>
          <a:p>
            <a:endParaRPr lang="en-US"/>
          </a:p>
        </p:txBody>
      </p:sp>
      <p:sp>
        <p:nvSpPr>
          <p:cNvPr id="14" name="Text Placeholder 12">
            <a:extLst>
              <a:ext uri="{FF2B5EF4-FFF2-40B4-BE49-F238E27FC236}">
                <a16:creationId xmlns:a16="http://schemas.microsoft.com/office/drawing/2014/main" id="{43CFAD0E-933D-8345-8BC1-A438279F620C}"/>
              </a:ext>
            </a:extLst>
          </p:cNvPr>
          <p:cNvSpPr>
            <a:spLocks noGrp="1"/>
          </p:cNvSpPr>
          <p:nvPr>
            <p:ph type="body" sz="quarter" idx="12"/>
          </p:nvPr>
        </p:nvSpPr>
        <p:spPr>
          <a:xfrm>
            <a:off x="542925" y="1437362"/>
            <a:ext cx="6175375" cy="4709437"/>
          </a:xfrm>
          <a:prstGeom prst="rect">
            <a:avLst/>
          </a:prstGeom>
        </p:spPr>
        <p:txBody>
          <a:bodyPr>
            <a:norm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Edit Master text styles</a:t>
            </a:r>
          </a:p>
        </p:txBody>
      </p:sp>
      <p:sp>
        <p:nvSpPr>
          <p:cNvPr id="17" name="Text Placeholder 10">
            <a:extLst>
              <a:ext uri="{FF2B5EF4-FFF2-40B4-BE49-F238E27FC236}">
                <a16:creationId xmlns:a16="http://schemas.microsoft.com/office/drawing/2014/main" id="{19251CCF-0C5D-844A-B60D-454B6F4CF424}"/>
              </a:ext>
            </a:extLst>
          </p:cNvPr>
          <p:cNvSpPr>
            <a:spLocks noGrp="1"/>
          </p:cNvSpPr>
          <p:nvPr>
            <p:ph type="body" sz="quarter" idx="13" hasCustomPrompt="1"/>
          </p:nvPr>
        </p:nvSpPr>
        <p:spPr>
          <a:xfrm>
            <a:off x="542925" y="482600"/>
            <a:ext cx="6696075" cy="579302"/>
          </a:xfrm>
          <a:prstGeom prst="rect">
            <a:avLst/>
          </a:prstGeom>
        </p:spPr>
        <p:txBody>
          <a:bodyPr>
            <a:noAutofit/>
          </a:bodyPr>
          <a:lstStyle>
            <a:lvl1pPr marL="0" indent="0">
              <a:buNone/>
              <a:defRPr sz="320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p:txBody>
      </p:sp>
      <p:sp>
        <p:nvSpPr>
          <p:cNvPr id="12" name="Slide Number Placeholder 5">
            <a:extLst>
              <a:ext uri="{FF2B5EF4-FFF2-40B4-BE49-F238E27FC236}">
                <a16:creationId xmlns:a16="http://schemas.microsoft.com/office/drawing/2014/main" id="{80641FCC-CF38-4A42-8FB4-64051E912CB4}"/>
              </a:ext>
            </a:extLst>
          </p:cNvPr>
          <p:cNvSpPr>
            <a:spLocks noGrp="1"/>
          </p:cNvSpPr>
          <p:nvPr>
            <p:ph type="sldNum" sz="quarter" idx="4"/>
          </p:nvPr>
        </p:nvSpPr>
        <p:spPr>
          <a:xfrm>
            <a:off x="11344412" y="6372224"/>
            <a:ext cx="508000" cy="365125"/>
          </a:xfrm>
          <a:prstGeom prst="rect">
            <a:avLst/>
          </a:prstGeom>
        </p:spPr>
        <p:txBody>
          <a:bodyPr vert="horz" lIns="91440" tIns="45720" rIns="91440" bIns="45720" rtlCol="0" anchor="ctr"/>
          <a:lstStyle>
            <a:lvl1pPr algn="r">
              <a:defRPr sz="1200">
                <a:solidFill>
                  <a:schemeClr val="bg1"/>
                </a:solidFill>
              </a:defRPr>
            </a:lvl1pPr>
          </a:lstStyle>
          <a:p>
            <a:fld id="{097DE8CD-757F-F942-878A-F947C8B64E25}" type="slidenum">
              <a:rPr lang="en-US" smtClean="0"/>
              <a:pPr/>
              <a:t>‹#›</a:t>
            </a:fld>
            <a:endParaRPr lang="en-US" dirty="0"/>
          </a:p>
        </p:txBody>
      </p:sp>
      <p:pic>
        <p:nvPicPr>
          <p:cNvPr id="10" name="Picture 9">
            <a:extLst>
              <a:ext uri="{FF2B5EF4-FFF2-40B4-BE49-F238E27FC236}">
                <a16:creationId xmlns:a16="http://schemas.microsoft.com/office/drawing/2014/main" id="{91B270B4-A214-7E45-A890-6BAC4E825129}"/>
              </a:ext>
            </a:extLst>
          </p:cNvPr>
          <p:cNvPicPr>
            <a:picLocks noChangeAspect="1"/>
          </p:cNvPicPr>
          <p:nvPr userDrawn="1"/>
        </p:nvPicPr>
        <p:blipFill>
          <a:blip r:embed="rId3"/>
          <a:stretch>
            <a:fillRect/>
          </a:stretch>
        </p:blipFill>
        <p:spPr>
          <a:xfrm>
            <a:off x="10113786" y="443274"/>
            <a:ext cx="1550886" cy="645647"/>
          </a:xfrm>
          <a:prstGeom prst="rect">
            <a:avLst/>
          </a:prstGeom>
        </p:spPr>
      </p:pic>
    </p:spTree>
    <p:extLst>
      <p:ext uri="{BB962C8B-B14F-4D97-AF65-F5344CB8AC3E}">
        <p14:creationId xmlns:p14="http://schemas.microsoft.com/office/powerpoint/2010/main" val="143211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BF21E8-06FE-ED4C-A7F8-A63567FD3E05}"/>
              </a:ext>
            </a:extLst>
          </p:cNvPr>
          <p:cNvPicPr>
            <a:picLocks noChangeAspect="1"/>
          </p:cNvPicPr>
          <p:nvPr userDrawn="1"/>
        </p:nvPicPr>
        <p:blipFill>
          <a:blip r:embed="rId2"/>
          <a:stretch>
            <a:fillRect/>
          </a:stretch>
        </p:blipFill>
        <p:spPr>
          <a:xfrm flipV="1">
            <a:off x="1283668" y="0"/>
            <a:ext cx="8875059" cy="6858000"/>
          </a:xfrm>
          <a:prstGeom prst="rect">
            <a:avLst/>
          </a:prstGeom>
        </p:spPr>
      </p:pic>
      <p:sp>
        <p:nvSpPr>
          <p:cNvPr id="9" name="Picture Placeholder 8">
            <a:extLst>
              <a:ext uri="{FF2B5EF4-FFF2-40B4-BE49-F238E27FC236}">
                <a16:creationId xmlns:a16="http://schemas.microsoft.com/office/drawing/2014/main" id="{1C9FA347-CA82-114B-89BB-2D0096356B9E}"/>
              </a:ext>
            </a:extLst>
          </p:cNvPr>
          <p:cNvSpPr>
            <a:spLocks noGrp="1"/>
          </p:cNvSpPr>
          <p:nvPr>
            <p:ph type="pic" sz="quarter" idx="10"/>
          </p:nvPr>
        </p:nvSpPr>
        <p:spPr>
          <a:xfrm>
            <a:off x="7562419" y="14963"/>
            <a:ext cx="4788305" cy="6858000"/>
          </a:xfrm>
          <a:prstGeom prst="rect">
            <a:avLst/>
          </a:prstGeom>
        </p:spPr>
        <p:txBody>
          <a:bodyPr/>
          <a:lstStyle/>
          <a:p>
            <a:endParaRPr lang="en-US"/>
          </a:p>
        </p:txBody>
      </p:sp>
      <p:sp>
        <p:nvSpPr>
          <p:cNvPr id="15" name="Text Placeholder 12">
            <a:extLst>
              <a:ext uri="{FF2B5EF4-FFF2-40B4-BE49-F238E27FC236}">
                <a16:creationId xmlns:a16="http://schemas.microsoft.com/office/drawing/2014/main" id="{AD98D667-86D7-B74B-8C9A-71DA2CF56695}"/>
              </a:ext>
            </a:extLst>
          </p:cNvPr>
          <p:cNvSpPr>
            <a:spLocks noGrp="1"/>
          </p:cNvSpPr>
          <p:nvPr>
            <p:ph type="body" sz="quarter" idx="12"/>
          </p:nvPr>
        </p:nvSpPr>
        <p:spPr>
          <a:xfrm>
            <a:off x="542925" y="2260600"/>
            <a:ext cx="6175375" cy="3886199"/>
          </a:xfrm>
          <a:prstGeom prst="rect">
            <a:avLst/>
          </a:prstGeom>
        </p:spPr>
        <p:txBody>
          <a:bodyPr>
            <a:norm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Edit Master text styles</a:t>
            </a:r>
          </a:p>
        </p:txBody>
      </p:sp>
      <p:sp>
        <p:nvSpPr>
          <p:cNvPr id="16" name="Text Placeholder 10">
            <a:extLst>
              <a:ext uri="{FF2B5EF4-FFF2-40B4-BE49-F238E27FC236}">
                <a16:creationId xmlns:a16="http://schemas.microsoft.com/office/drawing/2014/main" id="{944D738A-20C0-B748-B327-8E876267ED50}"/>
              </a:ext>
            </a:extLst>
          </p:cNvPr>
          <p:cNvSpPr>
            <a:spLocks noGrp="1"/>
          </p:cNvSpPr>
          <p:nvPr>
            <p:ph type="body" sz="quarter" idx="13" hasCustomPrompt="1"/>
          </p:nvPr>
        </p:nvSpPr>
        <p:spPr>
          <a:xfrm>
            <a:off x="542925" y="482600"/>
            <a:ext cx="6175375" cy="1511300"/>
          </a:xfrm>
          <a:prstGeom prst="rect">
            <a:avLst/>
          </a:prstGeom>
        </p:spPr>
        <p:txBody>
          <a:bodyPr>
            <a:noAutofit/>
          </a:bodyPr>
          <a:lstStyle>
            <a:lvl1pPr marL="0" indent="0">
              <a:buNone/>
              <a:defRPr sz="320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p:txBody>
      </p:sp>
      <p:sp>
        <p:nvSpPr>
          <p:cNvPr id="11" name="Slide Number Placeholder 5">
            <a:extLst>
              <a:ext uri="{FF2B5EF4-FFF2-40B4-BE49-F238E27FC236}">
                <a16:creationId xmlns:a16="http://schemas.microsoft.com/office/drawing/2014/main" id="{217909A9-92A2-0943-9F6E-218DE53ADD04}"/>
              </a:ext>
            </a:extLst>
          </p:cNvPr>
          <p:cNvSpPr>
            <a:spLocks noGrp="1"/>
          </p:cNvSpPr>
          <p:nvPr>
            <p:ph type="sldNum" sz="quarter" idx="4"/>
          </p:nvPr>
        </p:nvSpPr>
        <p:spPr>
          <a:xfrm>
            <a:off x="11344412" y="6372224"/>
            <a:ext cx="508000" cy="365125"/>
          </a:xfrm>
          <a:prstGeom prst="rect">
            <a:avLst/>
          </a:prstGeom>
        </p:spPr>
        <p:txBody>
          <a:bodyPr vert="horz" lIns="91440" tIns="45720" rIns="91440" bIns="45720" rtlCol="0" anchor="ctr"/>
          <a:lstStyle>
            <a:lvl1pPr algn="r">
              <a:defRPr sz="1200">
                <a:solidFill>
                  <a:schemeClr val="bg1"/>
                </a:solidFill>
              </a:defRPr>
            </a:lvl1pPr>
          </a:lstStyle>
          <a:p>
            <a:fld id="{097DE8CD-757F-F942-878A-F947C8B64E25}" type="slidenum">
              <a:rPr lang="en-US" smtClean="0"/>
              <a:pPr/>
              <a:t>‹#›</a:t>
            </a:fld>
            <a:endParaRPr lang="en-US" dirty="0"/>
          </a:p>
        </p:txBody>
      </p:sp>
      <p:pic>
        <p:nvPicPr>
          <p:cNvPr id="13" name="Picture 12">
            <a:extLst>
              <a:ext uri="{FF2B5EF4-FFF2-40B4-BE49-F238E27FC236}">
                <a16:creationId xmlns:a16="http://schemas.microsoft.com/office/drawing/2014/main" id="{A9B6A588-9BAB-674F-9518-EC99DE8500F2}"/>
              </a:ext>
            </a:extLst>
          </p:cNvPr>
          <p:cNvPicPr>
            <a:picLocks noChangeAspect="1"/>
          </p:cNvPicPr>
          <p:nvPr userDrawn="1"/>
        </p:nvPicPr>
        <p:blipFill>
          <a:blip r:embed="rId3"/>
          <a:stretch>
            <a:fillRect/>
          </a:stretch>
        </p:blipFill>
        <p:spPr>
          <a:xfrm>
            <a:off x="10113786" y="443274"/>
            <a:ext cx="1550886" cy="645647"/>
          </a:xfrm>
          <a:prstGeom prst="rect">
            <a:avLst/>
          </a:prstGeom>
        </p:spPr>
      </p:pic>
    </p:spTree>
    <p:extLst>
      <p:ext uri="{BB962C8B-B14F-4D97-AF65-F5344CB8AC3E}">
        <p14:creationId xmlns:p14="http://schemas.microsoft.com/office/powerpoint/2010/main" val="64845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C9FA347-CA82-114B-89BB-2D0096356B9E}"/>
              </a:ext>
            </a:extLst>
          </p:cNvPr>
          <p:cNvSpPr>
            <a:spLocks noGrp="1"/>
          </p:cNvSpPr>
          <p:nvPr>
            <p:ph type="pic" sz="quarter" idx="10"/>
          </p:nvPr>
        </p:nvSpPr>
        <p:spPr>
          <a:xfrm>
            <a:off x="7562419" y="14963"/>
            <a:ext cx="4788305" cy="6858000"/>
          </a:xfrm>
          <a:prstGeom prst="rect">
            <a:avLst/>
          </a:prstGeom>
        </p:spPr>
        <p:txBody>
          <a:bodyPr/>
          <a:lstStyle>
            <a:lvl1pPr marL="0" indent="0">
              <a:buNone/>
              <a:defRPr/>
            </a:lvl1pPr>
          </a:lstStyle>
          <a:p>
            <a:endParaRPr lang="en-US" dirty="0"/>
          </a:p>
        </p:txBody>
      </p:sp>
      <p:sp>
        <p:nvSpPr>
          <p:cNvPr id="11" name="Text Placeholder 12">
            <a:extLst>
              <a:ext uri="{FF2B5EF4-FFF2-40B4-BE49-F238E27FC236}">
                <a16:creationId xmlns:a16="http://schemas.microsoft.com/office/drawing/2014/main" id="{61E191F0-BA5B-0A49-BDC1-4DECCDAD2952}"/>
              </a:ext>
            </a:extLst>
          </p:cNvPr>
          <p:cNvSpPr>
            <a:spLocks noGrp="1"/>
          </p:cNvSpPr>
          <p:nvPr>
            <p:ph type="body" sz="quarter" idx="12"/>
          </p:nvPr>
        </p:nvSpPr>
        <p:spPr>
          <a:xfrm>
            <a:off x="542925" y="1473200"/>
            <a:ext cx="6708775" cy="4673599"/>
          </a:xfrm>
          <a:prstGeom prst="rect">
            <a:avLst/>
          </a:prstGeom>
        </p:spPr>
        <p:txBody>
          <a:bodyPr>
            <a:norm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Edit Master text styles</a:t>
            </a:r>
          </a:p>
        </p:txBody>
      </p:sp>
      <p:sp>
        <p:nvSpPr>
          <p:cNvPr id="12" name="Text Placeholder 10">
            <a:extLst>
              <a:ext uri="{FF2B5EF4-FFF2-40B4-BE49-F238E27FC236}">
                <a16:creationId xmlns:a16="http://schemas.microsoft.com/office/drawing/2014/main" id="{7B8C35B4-31B4-D048-8B5B-3052C2A7FF0D}"/>
              </a:ext>
            </a:extLst>
          </p:cNvPr>
          <p:cNvSpPr>
            <a:spLocks noGrp="1"/>
          </p:cNvSpPr>
          <p:nvPr>
            <p:ph type="body" sz="quarter" idx="13" hasCustomPrompt="1"/>
          </p:nvPr>
        </p:nvSpPr>
        <p:spPr>
          <a:xfrm>
            <a:off x="542925" y="482600"/>
            <a:ext cx="6708775" cy="579302"/>
          </a:xfrm>
          <a:prstGeom prst="rect">
            <a:avLst/>
          </a:prstGeom>
        </p:spPr>
        <p:txBody>
          <a:bodyPr>
            <a:noAutofit/>
          </a:bodyPr>
          <a:lstStyle>
            <a:lvl1pPr marL="0" indent="0">
              <a:buNone/>
              <a:defRPr sz="320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p:txBody>
      </p:sp>
      <p:sp>
        <p:nvSpPr>
          <p:cNvPr id="13" name="Slide Number Placeholder 5">
            <a:extLst>
              <a:ext uri="{FF2B5EF4-FFF2-40B4-BE49-F238E27FC236}">
                <a16:creationId xmlns:a16="http://schemas.microsoft.com/office/drawing/2014/main" id="{CDDEDFBC-2BBC-8044-9013-84D490E56244}"/>
              </a:ext>
            </a:extLst>
          </p:cNvPr>
          <p:cNvSpPr txBox="1">
            <a:spLocks/>
          </p:cNvSpPr>
          <p:nvPr userDrawn="1"/>
        </p:nvSpPr>
        <p:spPr>
          <a:xfrm>
            <a:off x="11344412" y="6372224"/>
            <a:ext cx="508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7DE8CD-757F-F942-878A-F947C8B64E25}" type="slidenum">
              <a:rPr lang="en-US" smtClean="0"/>
              <a:pPr/>
              <a:t>‹#›</a:t>
            </a:fld>
            <a:endParaRPr lang="en-US" dirty="0"/>
          </a:p>
        </p:txBody>
      </p:sp>
      <p:pic>
        <p:nvPicPr>
          <p:cNvPr id="8" name="Picture 7">
            <a:extLst>
              <a:ext uri="{FF2B5EF4-FFF2-40B4-BE49-F238E27FC236}">
                <a16:creationId xmlns:a16="http://schemas.microsoft.com/office/drawing/2014/main" id="{BA941B7F-F83E-4140-8FFA-3D893A8E01B8}"/>
              </a:ext>
            </a:extLst>
          </p:cNvPr>
          <p:cNvPicPr>
            <a:picLocks noChangeAspect="1"/>
          </p:cNvPicPr>
          <p:nvPr userDrawn="1"/>
        </p:nvPicPr>
        <p:blipFill>
          <a:blip r:embed="rId2"/>
          <a:stretch>
            <a:fillRect/>
          </a:stretch>
        </p:blipFill>
        <p:spPr>
          <a:xfrm>
            <a:off x="10113786" y="443274"/>
            <a:ext cx="1550886" cy="645647"/>
          </a:xfrm>
          <a:prstGeom prst="rect">
            <a:avLst/>
          </a:prstGeom>
        </p:spPr>
      </p:pic>
    </p:spTree>
    <p:extLst>
      <p:ext uri="{BB962C8B-B14F-4D97-AF65-F5344CB8AC3E}">
        <p14:creationId xmlns:p14="http://schemas.microsoft.com/office/powerpoint/2010/main" val="6020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06CE2C6-5BEC-CA4A-8F6C-A915D31FC8CA}"/>
              </a:ext>
            </a:extLst>
          </p:cNvPr>
          <p:cNvSpPr>
            <a:spLocks noGrp="1"/>
          </p:cNvSpPr>
          <p:nvPr>
            <p:ph type="pic" sz="quarter" idx="10"/>
          </p:nvPr>
        </p:nvSpPr>
        <p:spPr>
          <a:xfrm>
            <a:off x="0" y="0"/>
            <a:ext cx="12192000" cy="3357563"/>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C3171AAD-6D30-5A4E-A3D6-5A0DF12BE7C2}"/>
              </a:ext>
            </a:extLst>
          </p:cNvPr>
          <p:cNvSpPr>
            <a:spLocks noGrp="1"/>
          </p:cNvSpPr>
          <p:nvPr>
            <p:ph type="body" sz="quarter" idx="11" hasCustomPrompt="1"/>
          </p:nvPr>
        </p:nvSpPr>
        <p:spPr>
          <a:xfrm>
            <a:off x="695325" y="3857402"/>
            <a:ext cx="3114675" cy="2514822"/>
          </a:xfrm>
          <a:prstGeom prst="rect">
            <a:avLst/>
          </a:prstGeom>
        </p:spPr>
        <p:txBody>
          <a:bodyPr>
            <a:noAutofit/>
          </a:bodyPr>
          <a:lstStyle>
            <a:lvl1pPr marL="0" indent="0">
              <a:buNone/>
              <a:defRPr sz="32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0DB25A1-DAC9-1E43-BD6B-225FEDAE1C8C}"/>
              </a:ext>
            </a:extLst>
          </p:cNvPr>
          <p:cNvSpPr>
            <a:spLocks noGrp="1"/>
          </p:cNvSpPr>
          <p:nvPr>
            <p:ph type="body" sz="quarter" idx="12"/>
          </p:nvPr>
        </p:nvSpPr>
        <p:spPr>
          <a:xfrm>
            <a:off x="3937000" y="3857402"/>
            <a:ext cx="7785100" cy="2327498"/>
          </a:xfrm>
          <a:prstGeom prst="rect">
            <a:avLst/>
          </a:prstGeom>
        </p:spPr>
        <p:txBody>
          <a:bodyPr>
            <a:norm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Edit Master text styles</a:t>
            </a:r>
          </a:p>
        </p:txBody>
      </p:sp>
      <p:sp>
        <p:nvSpPr>
          <p:cNvPr id="10" name="Slide Number Placeholder 5">
            <a:extLst>
              <a:ext uri="{FF2B5EF4-FFF2-40B4-BE49-F238E27FC236}">
                <a16:creationId xmlns:a16="http://schemas.microsoft.com/office/drawing/2014/main" id="{7639072D-8C41-BB47-BB95-5A5B2C6E3B0C}"/>
              </a:ext>
            </a:extLst>
          </p:cNvPr>
          <p:cNvSpPr>
            <a:spLocks noGrp="1"/>
          </p:cNvSpPr>
          <p:nvPr>
            <p:ph type="sldNum" sz="quarter" idx="4"/>
          </p:nvPr>
        </p:nvSpPr>
        <p:spPr>
          <a:xfrm>
            <a:off x="11344412" y="6372224"/>
            <a:ext cx="508000" cy="365125"/>
          </a:xfrm>
          <a:prstGeom prst="rect">
            <a:avLst/>
          </a:prstGeom>
        </p:spPr>
        <p:txBody>
          <a:bodyPr vert="horz" lIns="91440" tIns="45720" rIns="91440" bIns="45720" rtlCol="0" anchor="ctr"/>
          <a:lstStyle>
            <a:lvl1pPr algn="r">
              <a:defRPr sz="1200">
                <a:solidFill>
                  <a:schemeClr val="bg1"/>
                </a:solidFill>
              </a:defRPr>
            </a:lvl1pPr>
          </a:lstStyle>
          <a:p>
            <a:fld id="{097DE8CD-757F-F942-878A-F947C8B64E25}" type="slidenum">
              <a:rPr lang="en-US" smtClean="0"/>
              <a:pPr/>
              <a:t>‹#›</a:t>
            </a:fld>
            <a:endParaRPr lang="en-US" dirty="0"/>
          </a:p>
        </p:txBody>
      </p:sp>
      <p:pic>
        <p:nvPicPr>
          <p:cNvPr id="8" name="Picture 7">
            <a:extLst>
              <a:ext uri="{FF2B5EF4-FFF2-40B4-BE49-F238E27FC236}">
                <a16:creationId xmlns:a16="http://schemas.microsoft.com/office/drawing/2014/main" id="{7D4D8DFD-91F9-6F41-B717-7AE9BCF6CF9B}"/>
              </a:ext>
            </a:extLst>
          </p:cNvPr>
          <p:cNvPicPr>
            <a:picLocks noChangeAspect="1"/>
          </p:cNvPicPr>
          <p:nvPr userDrawn="1"/>
        </p:nvPicPr>
        <p:blipFill>
          <a:blip r:embed="rId2"/>
          <a:stretch>
            <a:fillRect/>
          </a:stretch>
        </p:blipFill>
        <p:spPr>
          <a:xfrm>
            <a:off x="10113786" y="443274"/>
            <a:ext cx="1550886" cy="645647"/>
          </a:xfrm>
          <a:prstGeom prst="rect">
            <a:avLst/>
          </a:prstGeom>
        </p:spPr>
      </p:pic>
    </p:spTree>
    <p:extLst>
      <p:ext uri="{BB962C8B-B14F-4D97-AF65-F5344CB8AC3E}">
        <p14:creationId xmlns:p14="http://schemas.microsoft.com/office/powerpoint/2010/main" val="369831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C6EBC4-9D65-0E4C-8831-2DDF084CC2EC}"/>
              </a:ext>
            </a:extLst>
          </p:cNvPr>
          <p:cNvPicPr>
            <a:picLocks noChangeAspect="1"/>
          </p:cNvPicPr>
          <p:nvPr userDrawn="1"/>
        </p:nvPicPr>
        <p:blipFill>
          <a:blip r:embed="rId2"/>
          <a:stretch>
            <a:fillRect/>
          </a:stretch>
        </p:blipFill>
        <p:spPr>
          <a:xfrm>
            <a:off x="-108195" y="0"/>
            <a:ext cx="8875059" cy="6858000"/>
          </a:xfrm>
          <a:prstGeom prst="rect">
            <a:avLst/>
          </a:prstGeom>
        </p:spPr>
      </p:pic>
      <p:sp>
        <p:nvSpPr>
          <p:cNvPr id="6" name="Text Placeholder 12">
            <a:extLst>
              <a:ext uri="{FF2B5EF4-FFF2-40B4-BE49-F238E27FC236}">
                <a16:creationId xmlns:a16="http://schemas.microsoft.com/office/drawing/2014/main" id="{E7C06F77-82D9-DE4B-A069-2D36F7C941BE}"/>
              </a:ext>
            </a:extLst>
          </p:cNvPr>
          <p:cNvSpPr>
            <a:spLocks noGrp="1"/>
          </p:cNvSpPr>
          <p:nvPr>
            <p:ph type="body" sz="quarter" idx="12"/>
          </p:nvPr>
        </p:nvSpPr>
        <p:spPr>
          <a:xfrm>
            <a:off x="542925" y="1384300"/>
            <a:ext cx="11102975" cy="4394200"/>
          </a:xfrm>
          <a:prstGeom prst="rect">
            <a:avLst/>
          </a:prstGeom>
        </p:spPr>
        <p:txBody>
          <a:bodyPr>
            <a:norm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Edit Master text styles</a:t>
            </a:r>
          </a:p>
        </p:txBody>
      </p:sp>
      <p:sp>
        <p:nvSpPr>
          <p:cNvPr id="8" name="Text Placeholder 10">
            <a:extLst>
              <a:ext uri="{FF2B5EF4-FFF2-40B4-BE49-F238E27FC236}">
                <a16:creationId xmlns:a16="http://schemas.microsoft.com/office/drawing/2014/main" id="{D5002A88-3E26-8741-BAE8-0DED09A79248}"/>
              </a:ext>
            </a:extLst>
          </p:cNvPr>
          <p:cNvSpPr>
            <a:spLocks noGrp="1"/>
          </p:cNvSpPr>
          <p:nvPr>
            <p:ph type="body" sz="quarter" idx="11" hasCustomPrompt="1"/>
          </p:nvPr>
        </p:nvSpPr>
        <p:spPr>
          <a:xfrm>
            <a:off x="542925" y="482600"/>
            <a:ext cx="11102975" cy="579302"/>
          </a:xfrm>
          <a:prstGeom prst="rect">
            <a:avLst/>
          </a:prstGeom>
        </p:spPr>
        <p:txBody>
          <a:bodyPr>
            <a:noAutofit/>
          </a:bodyPr>
          <a:lstStyle>
            <a:lvl1pPr marL="0" indent="0">
              <a:buNone/>
              <a:defRPr sz="320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p:txBody>
      </p:sp>
      <p:sp>
        <p:nvSpPr>
          <p:cNvPr id="11" name="Slide Number Placeholder 5">
            <a:extLst>
              <a:ext uri="{FF2B5EF4-FFF2-40B4-BE49-F238E27FC236}">
                <a16:creationId xmlns:a16="http://schemas.microsoft.com/office/drawing/2014/main" id="{E4AE208B-DF49-924C-B420-795C25E8416F}"/>
              </a:ext>
            </a:extLst>
          </p:cNvPr>
          <p:cNvSpPr>
            <a:spLocks noGrp="1"/>
          </p:cNvSpPr>
          <p:nvPr>
            <p:ph type="sldNum" sz="quarter" idx="4"/>
          </p:nvPr>
        </p:nvSpPr>
        <p:spPr>
          <a:xfrm>
            <a:off x="11344412" y="6372224"/>
            <a:ext cx="508000" cy="365125"/>
          </a:xfrm>
          <a:prstGeom prst="rect">
            <a:avLst/>
          </a:prstGeom>
        </p:spPr>
        <p:txBody>
          <a:bodyPr vert="horz" lIns="91440" tIns="45720" rIns="91440" bIns="45720" rtlCol="0" anchor="ctr"/>
          <a:lstStyle>
            <a:lvl1pPr algn="r">
              <a:defRPr sz="1200">
                <a:solidFill>
                  <a:schemeClr val="bg1"/>
                </a:solidFill>
              </a:defRPr>
            </a:lvl1pPr>
          </a:lstStyle>
          <a:p>
            <a:fld id="{097DE8CD-757F-F942-878A-F947C8B64E25}" type="slidenum">
              <a:rPr lang="en-US" smtClean="0"/>
              <a:pPr/>
              <a:t>‹#›</a:t>
            </a:fld>
            <a:endParaRPr lang="en-US" dirty="0"/>
          </a:p>
        </p:txBody>
      </p:sp>
      <p:pic>
        <p:nvPicPr>
          <p:cNvPr id="10" name="Picture 9">
            <a:extLst>
              <a:ext uri="{FF2B5EF4-FFF2-40B4-BE49-F238E27FC236}">
                <a16:creationId xmlns:a16="http://schemas.microsoft.com/office/drawing/2014/main" id="{6817E1C6-8CA4-8E4E-9957-DC6FC17CC863}"/>
              </a:ext>
            </a:extLst>
          </p:cNvPr>
          <p:cNvPicPr>
            <a:picLocks noChangeAspect="1"/>
          </p:cNvPicPr>
          <p:nvPr userDrawn="1"/>
        </p:nvPicPr>
        <p:blipFill>
          <a:blip r:embed="rId3"/>
          <a:stretch>
            <a:fillRect/>
          </a:stretch>
        </p:blipFill>
        <p:spPr>
          <a:xfrm>
            <a:off x="10113786" y="443274"/>
            <a:ext cx="1550886" cy="645647"/>
          </a:xfrm>
          <a:prstGeom prst="rect">
            <a:avLst/>
          </a:prstGeom>
        </p:spPr>
      </p:pic>
    </p:spTree>
    <p:extLst>
      <p:ext uri="{BB962C8B-B14F-4D97-AF65-F5344CB8AC3E}">
        <p14:creationId xmlns:p14="http://schemas.microsoft.com/office/powerpoint/2010/main" val="7293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7AE6CB-87A1-3D43-9BD4-92C9281F692F}"/>
              </a:ext>
            </a:extLst>
          </p:cNvPr>
          <p:cNvPicPr>
            <a:picLocks noChangeAspect="1"/>
          </p:cNvPicPr>
          <p:nvPr userDrawn="1"/>
        </p:nvPicPr>
        <p:blipFill>
          <a:blip r:embed="rId2"/>
          <a:stretch>
            <a:fillRect/>
          </a:stretch>
        </p:blipFill>
        <p:spPr>
          <a:xfrm flipV="1">
            <a:off x="291777" y="6073"/>
            <a:ext cx="8875059" cy="6858000"/>
          </a:xfrm>
          <a:prstGeom prst="rect">
            <a:avLst/>
          </a:prstGeom>
        </p:spPr>
      </p:pic>
      <p:sp>
        <p:nvSpPr>
          <p:cNvPr id="6" name="Text Placeholder 12">
            <a:extLst>
              <a:ext uri="{FF2B5EF4-FFF2-40B4-BE49-F238E27FC236}">
                <a16:creationId xmlns:a16="http://schemas.microsoft.com/office/drawing/2014/main" id="{E7C06F77-82D9-DE4B-A069-2D36F7C941BE}"/>
              </a:ext>
            </a:extLst>
          </p:cNvPr>
          <p:cNvSpPr>
            <a:spLocks noGrp="1"/>
          </p:cNvSpPr>
          <p:nvPr>
            <p:ph type="body" sz="quarter" idx="12"/>
          </p:nvPr>
        </p:nvSpPr>
        <p:spPr>
          <a:xfrm>
            <a:off x="542925" y="1384300"/>
            <a:ext cx="11102975" cy="4394200"/>
          </a:xfrm>
          <a:prstGeom prst="rect">
            <a:avLst/>
          </a:prstGeom>
        </p:spPr>
        <p:txBody>
          <a:bodyPr>
            <a:norm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Edit Master text styles</a:t>
            </a:r>
          </a:p>
        </p:txBody>
      </p:sp>
      <p:sp>
        <p:nvSpPr>
          <p:cNvPr id="8" name="Text Placeholder 10">
            <a:extLst>
              <a:ext uri="{FF2B5EF4-FFF2-40B4-BE49-F238E27FC236}">
                <a16:creationId xmlns:a16="http://schemas.microsoft.com/office/drawing/2014/main" id="{D5002A88-3E26-8741-BAE8-0DED09A79248}"/>
              </a:ext>
            </a:extLst>
          </p:cNvPr>
          <p:cNvSpPr>
            <a:spLocks noGrp="1"/>
          </p:cNvSpPr>
          <p:nvPr>
            <p:ph type="body" sz="quarter" idx="11" hasCustomPrompt="1"/>
          </p:nvPr>
        </p:nvSpPr>
        <p:spPr>
          <a:xfrm>
            <a:off x="542925" y="482600"/>
            <a:ext cx="11102975" cy="579302"/>
          </a:xfrm>
          <a:prstGeom prst="rect">
            <a:avLst/>
          </a:prstGeom>
        </p:spPr>
        <p:txBody>
          <a:bodyPr>
            <a:noAutofit/>
          </a:bodyPr>
          <a:lstStyle>
            <a:lvl1pPr marL="0" indent="0">
              <a:buNone/>
              <a:defRPr sz="320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324BD26C-36B6-FD46-9E18-55319D569909}"/>
              </a:ext>
            </a:extLst>
          </p:cNvPr>
          <p:cNvSpPr>
            <a:spLocks noGrp="1"/>
          </p:cNvSpPr>
          <p:nvPr>
            <p:ph type="sldNum" sz="quarter" idx="4"/>
          </p:nvPr>
        </p:nvSpPr>
        <p:spPr>
          <a:xfrm>
            <a:off x="11344412" y="6372224"/>
            <a:ext cx="508000" cy="365125"/>
          </a:xfrm>
          <a:prstGeom prst="rect">
            <a:avLst/>
          </a:prstGeom>
        </p:spPr>
        <p:txBody>
          <a:bodyPr vert="horz" lIns="91440" tIns="45720" rIns="91440" bIns="45720" rtlCol="0" anchor="ctr"/>
          <a:lstStyle>
            <a:lvl1pPr algn="r">
              <a:defRPr sz="1200">
                <a:solidFill>
                  <a:schemeClr val="bg1"/>
                </a:solidFill>
              </a:defRPr>
            </a:lvl1pPr>
          </a:lstStyle>
          <a:p>
            <a:fld id="{097DE8CD-757F-F942-878A-F947C8B64E25}" type="slidenum">
              <a:rPr lang="en-US" smtClean="0"/>
              <a:pPr/>
              <a:t>‹#›</a:t>
            </a:fld>
            <a:endParaRPr lang="en-US" dirty="0"/>
          </a:p>
        </p:txBody>
      </p:sp>
      <p:pic>
        <p:nvPicPr>
          <p:cNvPr id="11" name="Picture 10">
            <a:extLst>
              <a:ext uri="{FF2B5EF4-FFF2-40B4-BE49-F238E27FC236}">
                <a16:creationId xmlns:a16="http://schemas.microsoft.com/office/drawing/2014/main" id="{DED21210-F709-B74D-945F-2B13F3A03B58}"/>
              </a:ext>
            </a:extLst>
          </p:cNvPr>
          <p:cNvPicPr>
            <a:picLocks noChangeAspect="1"/>
          </p:cNvPicPr>
          <p:nvPr userDrawn="1"/>
        </p:nvPicPr>
        <p:blipFill>
          <a:blip r:embed="rId3"/>
          <a:stretch>
            <a:fillRect/>
          </a:stretch>
        </p:blipFill>
        <p:spPr>
          <a:xfrm>
            <a:off x="10113786" y="443274"/>
            <a:ext cx="1550886" cy="645647"/>
          </a:xfrm>
          <a:prstGeom prst="rect">
            <a:avLst/>
          </a:prstGeom>
        </p:spPr>
      </p:pic>
    </p:spTree>
    <p:extLst>
      <p:ext uri="{BB962C8B-B14F-4D97-AF65-F5344CB8AC3E}">
        <p14:creationId xmlns:p14="http://schemas.microsoft.com/office/powerpoint/2010/main" val="52228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4C4DC40-F44D-8942-86BF-4BDE7229F725}"/>
              </a:ext>
            </a:extLst>
          </p:cNvPr>
          <p:cNvSpPr>
            <a:spLocks noGrp="1"/>
          </p:cNvSpPr>
          <p:nvPr>
            <p:ph type="pic" sz="quarter" idx="12"/>
          </p:nvPr>
        </p:nvSpPr>
        <p:spPr>
          <a:xfrm>
            <a:off x="0" y="0"/>
            <a:ext cx="12192000" cy="6858000"/>
          </a:xfrm>
          <a:prstGeom prst="rect">
            <a:avLst/>
          </a:prstGeom>
        </p:spPr>
        <p:txBody>
          <a:bodyPr/>
          <a:lstStyle/>
          <a:p>
            <a:endParaRPr lang="en-US" dirty="0"/>
          </a:p>
        </p:txBody>
      </p:sp>
      <p:sp>
        <p:nvSpPr>
          <p:cNvPr id="26" name="Text Placeholder 12">
            <a:extLst>
              <a:ext uri="{FF2B5EF4-FFF2-40B4-BE49-F238E27FC236}">
                <a16:creationId xmlns:a16="http://schemas.microsoft.com/office/drawing/2014/main" id="{841E3F2B-2A14-7C40-B5E7-D4ADE46D3B31}"/>
              </a:ext>
            </a:extLst>
          </p:cNvPr>
          <p:cNvSpPr>
            <a:spLocks noGrp="1"/>
          </p:cNvSpPr>
          <p:nvPr>
            <p:ph type="body" sz="quarter" idx="13"/>
          </p:nvPr>
        </p:nvSpPr>
        <p:spPr>
          <a:xfrm>
            <a:off x="542924" y="2580299"/>
            <a:ext cx="10899775" cy="831965"/>
          </a:xfrm>
          <a:prstGeom prst="rect">
            <a:avLst/>
          </a:prstGeom>
        </p:spPr>
        <p:txBody>
          <a:bodyPr>
            <a:normAutofit/>
          </a:bodyPr>
          <a:lstStyle>
            <a:lvl1pPr marL="0" indent="0" algn="ctr">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Edit Master text styles</a:t>
            </a:r>
          </a:p>
        </p:txBody>
      </p:sp>
      <p:sp>
        <p:nvSpPr>
          <p:cNvPr id="27" name="Text Placeholder 10">
            <a:extLst>
              <a:ext uri="{FF2B5EF4-FFF2-40B4-BE49-F238E27FC236}">
                <a16:creationId xmlns:a16="http://schemas.microsoft.com/office/drawing/2014/main" id="{756BCC41-7EB3-C74B-A59E-54467E16AC8C}"/>
              </a:ext>
            </a:extLst>
          </p:cNvPr>
          <p:cNvSpPr>
            <a:spLocks noGrp="1"/>
          </p:cNvSpPr>
          <p:nvPr>
            <p:ph type="body" sz="quarter" idx="14" hasCustomPrompt="1"/>
          </p:nvPr>
        </p:nvSpPr>
        <p:spPr>
          <a:xfrm>
            <a:off x="1316275" y="1587789"/>
            <a:ext cx="9353072" cy="838851"/>
          </a:xfrm>
          <a:prstGeom prst="rect">
            <a:avLst/>
          </a:prstGeom>
        </p:spPr>
        <p:txBody>
          <a:bodyPr>
            <a:noAutofit/>
          </a:bodyPr>
          <a:lstStyle>
            <a:lvl1pPr marL="0" indent="0" algn="ctr">
              <a:buNone/>
              <a:defRPr sz="540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p:txBody>
      </p:sp>
      <p:sp>
        <p:nvSpPr>
          <p:cNvPr id="34" name="Text Placeholder 33">
            <a:extLst>
              <a:ext uri="{FF2B5EF4-FFF2-40B4-BE49-F238E27FC236}">
                <a16:creationId xmlns:a16="http://schemas.microsoft.com/office/drawing/2014/main" id="{8AAD8674-0CFB-4147-B008-DDAF20B38B82}"/>
              </a:ext>
            </a:extLst>
          </p:cNvPr>
          <p:cNvSpPr>
            <a:spLocks noGrp="1"/>
          </p:cNvSpPr>
          <p:nvPr>
            <p:ph type="body" sz="quarter" idx="19"/>
          </p:nvPr>
        </p:nvSpPr>
        <p:spPr>
          <a:xfrm>
            <a:off x="1576388" y="3627438"/>
            <a:ext cx="1778000" cy="655637"/>
          </a:xfrm>
          <a:prstGeom prst="rect">
            <a:avLst/>
          </a:prstGeom>
        </p:spPr>
        <p:txBody>
          <a:bodyPr/>
          <a:lstStyle>
            <a:lvl1pPr marL="0" indent="0" algn="ctr">
              <a:buFontTx/>
              <a:buNone/>
              <a:defRPr b="1" i="0">
                <a:latin typeface="Century Gothic" panose="020B0502020202020204" pitchFamily="34" charset="0"/>
              </a:defRPr>
            </a:lvl1pPr>
            <a:lvl2pPr marL="457200" indent="0">
              <a:buFontTx/>
              <a:buNone/>
              <a:defRPr>
                <a:latin typeface="Century Gothic" panose="020B0502020202020204" pitchFamily="34" charset="0"/>
              </a:defRPr>
            </a:lvl2pPr>
            <a:lvl3pPr marL="914400" indent="0">
              <a:buFontTx/>
              <a:buNone/>
              <a:defRPr>
                <a:latin typeface="Century Gothic" panose="020B0502020202020204" pitchFamily="34" charset="0"/>
              </a:defRPr>
            </a:lvl3pPr>
            <a:lvl4pPr marL="1371600" indent="0">
              <a:buFontTx/>
              <a:buNone/>
              <a:defRPr>
                <a:latin typeface="Century Gothic" panose="020B0502020202020204" pitchFamily="34" charset="0"/>
              </a:defRPr>
            </a:lvl4pPr>
            <a:lvl5pPr marL="1828800" indent="0">
              <a:buFontTx/>
              <a:buNone/>
              <a:defRPr>
                <a:latin typeface="Century Gothic" panose="020B0502020202020204" pitchFamily="34" charset="0"/>
              </a:defRPr>
            </a:lvl5pPr>
          </a:lstStyle>
          <a:p>
            <a:pPr lvl="0"/>
            <a:r>
              <a:rPr lang="en-US" dirty="0"/>
              <a:t>Edit Master text styles</a:t>
            </a:r>
          </a:p>
        </p:txBody>
      </p:sp>
      <p:sp>
        <p:nvSpPr>
          <p:cNvPr id="35" name="Text Placeholder 33">
            <a:extLst>
              <a:ext uri="{FF2B5EF4-FFF2-40B4-BE49-F238E27FC236}">
                <a16:creationId xmlns:a16="http://schemas.microsoft.com/office/drawing/2014/main" id="{B846C891-3786-2C44-BE51-65461C3D1AA7}"/>
              </a:ext>
            </a:extLst>
          </p:cNvPr>
          <p:cNvSpPr>
            <a:spLocks noGrp="1"/>
          </p:cNvSpPr>
          <p:nvPr>
            <p:ph type="body" sz="quarter" idx="20"/>
          </p:nvPr>
        </p:nvSpPr>
        <p:spPr>
          <a:xfrm>
            <a:off x="3953954" y="3627438"/>
            <a:ext cx="1778000" cy="655637"/>
          </a:xfrm>
          <a:prstGeom prst="rect">
            <a:avLst/>
          </a:prstGeom>
        </p:spPr>
        <p:txBody>
          <a:bodyPr/>
          <a:lstStyle>
            <a:lvl1pPr marL="0" indent="0" algn="ctr">
              <a:buFontTx/>
              <a:buNone/>
              <a:defRPr b="1" i="0">
                <a:latin typeface="Century Gothic" panose="020B0502020202020204" pitchFamily="34" charset="0"/>
              </a:defRPr>
            </a:lvl1pPr>
            <a:lvl2pPr marL="457200" indent="0">
              <a:buFontTx/>
              <a:buNone/>
              <a:defRPr>
                <a:latin typeface="Century Gothic" panose="020B0502020202020204" pitchFamily="34" charset="0"/>
              </a:defRPr>
            </a:lvl2pPr>
            <a:lvl3pPr marL="914400" indent="0">
              <a:buFontTx/>
              <a:buNone/>
              <a:defRPr>
                <a:latin typeface="Century Gothic" panose="020B0502020202020204" pitchFamily="34" charset="0"/>
              </a:defRPr>
            </a:lvl3pPr>
            <a:lvl4pPr marL="1371600" indent="0">
              <a:buFontTx/>
              <a:buNone/>
              <a:defRPr>
                <a:latin typeface="Century Gothic" panose="020B0502020202020204" pitchFamily="34" charset="0"/>
              </a:defRPr>
            </a:lvl4pPr>
            <a:lvl5pPr marL="1828800" indent="0">
              <a:buFontTx/>
              <a:buNone/>
              <a:defRPr>
                <a:latin typeface="Century Gothic" panose="020B0502020202020204" pitchFamily="34" charset="0"/>
              </a:defRPr>
            </a:lvl5pPr>
          </a:lstStyle>
          <a:p>
            <a:pPr lvl="0"/>
            <a:r>
              <a:rPr lang="en-US" dirty="0"/>
              <a:t>Edit Master text styles</a:t>
            </a:r>
          </a:p>
        </p:txBody>
      </p:sp>
      <p:sp>
        <p:nvSpPr>
          <p:cNvPr id="36" name="Text Placeholder 33">
            <a:extLst>
              <a:ext uri="{FF2B5EF4-FFF2-40B4-BE49-F238E27FC236}">
                <a16:creationId xmlns:a16="http://schemas.microsoft.com/office/drawing/2014/main" id="{4B9A5009-779C-E543-9A75-EEE8F7FC6DF7}"/>
              </a:ext>
            </a:extLst>
          </p:cNvPr>
          <p:cNvSpPr>
            <a:spLocks noGrp="1"/>
          </p:cNvSpPr>
          <p:nvPr>
            <p:ph type="body" sz="quarter" idx="21"/>
          </p:nvPr>
        </p:nvSpPr>
        <p:spPr>
          <a:xfrm>
            <a:off x="6388887" y="3627438"/>
            <a:ext cx="1778000" cy="655637"/>
          </a:xfrm>
          <a:prstGeom prst="rect">
            <a:avLst/>
          </a:prstGeom>
        </p:spPr>
        <p:txBody>
          <a:bodyPr/>
          <a:lstStyle>
            <a:lvl1pPr marL="0" indent="0" algn="ctr">
              <a:buFontTx/>
              <a:buNone/>
              <a:defRPr b="1" i="0">
                <a:latin typeface="Century Gothic" panose="020B0502020202020204" pitchFamily="34" charset="0"/>
              </a:defRPr>
            </a:lvl1pPr>
            <a:lvl2pPr marL="457200" indent="0">
              <a:buFontTx/>
              <a:buNone/>
              <a:defRPr>
                <a:latin typeface="Century Gothic" panose="020B0502020202020204" pitchFamily="34" charset="0"/>
              </a:defRPr>
            </a:lvl2pPr>
            <a:lvl3pPr marL="914400" indent="0">
              <a:buFontTx/>
              <a:buNone/>
              <a:defRPr>
                <a:latin typeface="Century Gothic" panose="020B0502020202020204" pitchFamily="34" charset="0"/>
              </a:defRPr>
            </a:lvl3pPr>
            <a:lvl4pPr marL="1371600" indent="0">
              <a:buFontTx/>
              <a:buNone/>
              <a:defRPr>
                <a:latin typeface="Century Gothic" panose="020B0502020202020204" pitchFamily="34" charset="0"/>
              </a:defRPr>
            </a:lvl4pPr>
            <a:lvl5pPr marL="1828800" indent="0">
              <a:buFontTx/>
              <a:buNone/>
              <a:defRPr>
                <a:latin typeface="Century Gothic" panose="020B0502020202020204" pitchFamily="34" charset="0"/>
              </a:defRPr>
            </a:lvl5pPr>
          </a:lstStyle>
          <a:p>
            <a:pPr lvl="0"/>
            <a:r>
              <a:rPr lang="en-US" dirty="0"/>
              <a:t>Edit Master text styles</a:t>
            </a:r>
          </a:p>
        </p:txBody>
      </p:sp>
      <p:sp>
        <p:nvSpPr>
          <p:cNvPr id="37" name="Text Placeholder 33">
            <a:extLst>
              <a:ext uri="{FF2B5EF4-FFF2-40B4-BE49-F238E27FC236}">
                <a16:creationId xmlns:a16="http://schemas.microsoft.com/office/drawing/2014/main" id="{60399EF4-7C0F-F344-84E0-C7D09670D803}"/>
              </a:ext>
            </a:extLst>
          </p:cNvPr>
          <p:cNvSpPr>
            <a:spLocks noGrp="1"/>
          </p:cNvSpPr>
          <p:nvPr>
            <p:ph type="body" sz="quarter" idx="22"/>
          </p:nvPr>
        </p:nvSpPr>
        <p:spPr>
          <a:xfrm>
            <a:off x="8775699" y="3627438"/>
            <a:ext cx="1778000" cy="655637"/>
          </a:xfrm>
          <a:prstGeom prst="rect">
            <a:avLst/>
          </a:prstGeom>
        </p:spPr>
        <p:txBody>
          <a:bodyPr/>
          <a:lstStyle>
            <a:lvl1pPr marL="0" indent="0" algn="ctr">
              <a:buFontTx/>
              <a:buNone/>
              <a:defRPr b="1" i="0">
                <a:latin typeface="Century Gothic" panose="020B0502020202020204" pitchFamily="34" charset="0"/>
              </a:defRPr>
            </a:lvl1pPr>
            <a:lvl2pPr marL="457200" indent="0">
              <a:buFontTx/>
              <a:buNone/>
              <a:defRPr>
                <a:latin typeface="Century Gothic" panose="020B0502020202020204" pitchFamily="34" charset="0"/>
              </a:defRPr>
            </a:lvl2pPr>
            <a:lvl3pPr marL="914400" indent="0">
              <a:buFontTx/>
              <a:buNone/>
              <a:defRPr>
                <a:latin typeface="Century Gothic" panose="020B0502020202020204" pitchFamily="34" charset="0"/>
              </a:defRPr>
            </a:lvl3pPr>
            <a:lvl4pPr marL="1371600" indent="0">
              <a:buFontTx/>
              <a:buNone/>
              <a:defRPr>
                <a:latin typeface="Century Gothic" panose="020B0502020202020204" pitchFamily="34" charset="0"/>
              </a:defRPr>
            </a:lvl4pPr>
            <a:lvl5pPr marL="1828800" indent="0">
              <a:buFontTx/>
              <a:buNone/>
              <a:defRPr>
                <a:latin typeface="Century Gothic" panose="020B0502020202020204" pitchFamily="34" charset="0"/>
              </a:defRPr>
            </a:lvl5pPr>
          </a:lstStyle>
          <a:p>
            <a:pPr lvl="0"/>
            <a:r>
              <a:rPr lang="en-US" dirty="0"/>
              <a:t>Edit Master text styles</a:t>
            </a:r>
          </a:p>
        </p:txBody>
      </p:sp>
      <p:sp>
        <p:nvSpPr>
          <p:cNvPr id="38" name="Slide Number Placeholder 5">
            <a:extLst>
              <a:ext uri="{FF2B5EF4-FFF2-40B4-BE49-F238E27FC236}">
                <a16:creationId xmlns:a16="http://schemas.microsoft.com/office/drawing/2014/main" id="{9B910354-0889-CB40-ABB2-B9E1E8B990BF}"/>
              </a:ext>
            </a:extLst>
          </p:cNvPr>
          <p:cNvSpPr>
            <a:spLocks noGrp="1"/>
          </p:cNvSpPr>
          <p:nvPr>
            <p:ph type="sldNum" sz="quarter" idx="4"/>
          </p:nvPr>
        </p:nvSpPr>
        <p:spPr>
          <a:xfrm>
            <a:off x="8521699" y="6372224"/>
            <a:ext cx="508000" cy="365125"/>
          </a:xfrm>
          <a:prstGeom prst="rect">
            <a:avLst/>
          </a:prstGeom>
        </p:spPr>
        <p:txBody>
          <a:bodyPr vert="horz" lIns="91440" tIns="45720" rIns="91440" bIns="45720" rtlCol="0" anchor="ctr"/>
          <a:lstStyle>
            <a:lvl1pPr algn="ctr">
              <a:defRPr sz="1200">
                <a:solidFill>
                  <a:schemeClr val="bg1"/>
                </a:solidFill>
                <a:latin typeface="Segoe UI Symbol" panose="020B0502040204020203" pitchFamily="34" charset="0"/>
                <a:ea typeface="Segoe UI Symbol" panose="020B0502040204020203" pitchFamily="34" charset="0"/>
              </a:defRPr>
            </a:lvl1pPr>
          </a:lstStyle>
          <a:p>
            <a:fld id="{097DE8CD-757F-F942-878A-F947C8B64E25}" type="slidenum">
              <a:rPr lang="en-US" smtClean="0"/>
              <a:pPr/>
              <a:t>‹#›</a:t>
            </a:fld>
            <a:endParaRPr lang="en-US" dirty="0"/>
          </a:p>
        </p:txBody>
      </p:sp>
      <p:sp>
        <p:nvSpPr>
          <p:cNvPr id="29" name="Text Placeholder 28">
            <a:extLst>
              <a:ext uri="{FF2B5EF4-FFF2-40B4-BE49-F238E27FC236}">
                <a16:creationId xmlns:a16="http://schemas.microsoft.com/office/drawing/2014/main" id="{4BC163D3-04B3-3948-A626-4D86AA27E58F}"/>
              </a:ext>
            </a:extLst>
          </p:cNvPr>
          <p:cNvSpPr>
            <a:spLocks noGrp="1"/>
          </p:cNvSpPr>
          <p:nvPr>
            <p:ph type="body" sz="quarter" idx="15"/>
          </p:nvPr>
        </p:nvSpPr>
        <p:spPr>
          <a:xfrm>
            <a:off x="1576582" y="4422372"/>
            <a:ext cx="1777368" cy="960162"/>
          </a:xfrm>
          <a:prstGeom prst="rect">
            <a:avLst/>
          </a:prstGeom>
        </p:spPr>
        <p:txBody>
          <a:bodyPr/>
          <a:lstStyle>
            <a:lvl1pPr marL="0" indent="0" algn="ctr">
              <a:buNone/>
              <a:defRPr sz="1000">
                <a:solidFill>
                  <a:schemeClr val="tx1"/>
                </a:solidFill>
              </a:defRPr>
            </a:lvl1pPr>
            <a:lvl2pPr>
              <a:defRPr sz="1000"/>
            </a:lvl2pPr>
            <a:lvl3pPr>
              <a:defRPr sz="1000"/>
            </a:lvl3pPr>
            <a:lvl4pPr>
              <a:defRPr sz="1000"/>
            </a:lvl4pPr>
            <a:lvl5pPr>
              <a:defRPr sz="1000"/>
            </a:lvl5pPr>
          </a:lstStyle>
          <a:p>
            <a:pPr lvl="0"/>
            <a:r>
              <a:rPr lang="en-US" dirty="0"/>
              <a:t>Edit Master text styles</a:t>
            </a:r>
          </a:p>
        </p:txBody>
      </p:sp>
      <p:sp>
        <p:nvSpPr>
          <p:cNvPr id="30" name="Text Placeholder 28">
            <a:extLst>
              <a:ext uri="{FF2B5EF4-FFF2-40B4-BE49-F238E27FC236}">
                <a16:creationId xmlns:a16="http://schemas.microsoft.com/office/drawing/2014/main" id="{64C24395-19CC-DF44-B222-EF45EC319A7C}"/>
              </a:ext>
            </a:extLst>
          </p:cNvPr>
          <p:cNvSpPr>
            <a:spLocks noGrp="1"/>
          </p:cNvSpPr>
          <p:nvPr>
            <p:ph type="body" sz="quarter" idx="16"/>
          </p:nvPr>
        </p:nvSpPr>
        <p:spPr>
          <a:xfrm>
            <a:off x="3970122" y="4422372"/>
            <a:ext cx="1777368" cy="960162"/>
          </a:xfrm>
          <a:prstGeom prst="rect">
            <a:avLst/>
          </a:prstGeom>
        </p:spPr>
        <p:txBody>
          <a:bodyPr/>
          <a:lstStyle>
            <a:lvl1pPr marL="0" indent="0" algn="ctr">
              <a:buNone/>
              <a:defRPr sz="1000">
                <a:solidFill>
                  <a:schemeClr val="tx1"/>
                </a:solidFill>
              </a:defRPr>
            </a:lvl1pPr>
            <a:lvl2pPr>
              <a:defRPr sz="1000"/>
            </a:lvl2pPr>
            <a:lvl3pPr>
              <a:defRPr sz="1000"/>
            </a:lvl3pPr>
            <a:lvl4pPr>
              <a:defRPr sz="1000"/>
            </a:lvl4pPr>
            <a:lvl5pPr>
              <a:defRPr sz="1000"/>
            </a:lvl5pPr>
          </a:lstStyle>
          <a:p>
            <a:pPr lvl="0"/>
            <a:r>
              <a:rPr lang="en-US" dirty="0"/>
              <a:t>Edit Master text styles</a:t>
            </a:r>
          </a:p>
        </p:txBody>
      </p:sp>
      <p:sp>
        <p:nvSpPr>
          <p:cNvPr id="31" name="Text Placeholder 28">
            <a:extLst>
              <a:ext uri="{FF2B5EF4-FFF2-40B4-BE49-F238E27FC236}">
                <a16:creationId xmlns:a16="http://schemas.microsoft.com/office/drawing/2014/main" id="{FA691CF4-6F42-894B-8D5B-3C54E0F17D52}"/>
              </a:ext>
            </a:extLst>
          </p:cNvPr>
          <p:cNvSpPr>
            <a:spLocks noGrp="1"/>
          </p:cNvSpPr>
          <p:nvPr>
            <p:ph type="body" sz="quarter" idx="17"/>
          </p:nvPr>
        </p:nvSpPr>
        <p:spPr>
          <a:xfrm>
            <a:off x="6399895" y="4422372"/>
            <a:ext cx="1777368" cy="960162"/>
          </a:xfrm>
          <a:prstGeom prst="rect">
            <a:avLst/>
          </a:prstGeom>
        </p:spPr>
        <p:txBody>
          <a:bodyPr/>
          <a:lstStyle>
            <a:lvl1pPr marL="0" indent="0" algn="ctr">
              <a:buNone/>
              <a:defRPr sz="1000" b="1">
                <a:solidFill>
                  <a:schemeClr val="tx1"/>
                </a:solidFill>
              </a:defRPr>
            </a:lvl1pPr>
            <a:lvl2pPr>
              <a:defRPr sz="1000"/>
            </a:lvl2pPr>
            <a:lvl3pPr>
              <a:defRPr sz="1000"/>
            </a:lvl3pPr>
            <a:lvl4pPr>
              <a:defRPr sz="1000"/>
            </a:lvl4pPr>
            <a:lvl5pPr>
              <a:defRPr sz="1000"/>
            </a:lvl5pPr>
          </a:lstStyle>
          <a:p>
            <a:pPr lvl="0"/>
            <a:r>
              <a:rPr lang="en-US" dirty="0"/>
              <a:t>Edit Master text styles</a:t>
            </a:r>
          </a:p>
        </p:txBody>
      </p:sp>
      <p:sp>
        <p:nvSpPr>
          <p:cNvPr id="32" name="Text Placeholder 28">
            <a:extLst>
              <a:ext uri="{FF2B5EF4-FFF2-40B4-BE49-F238E27FC236}">
                <a16:creationId xmlns:a16="http://schemas.microsoft.com/office/drawing/2014/main" id="{3AD2067D-F96D-2140-82C5-83EC1C0B1A36}"/>
              </a:ext>
            </a:extLst>
          </p:cNvPr>
          <p:cNvSpPr>
            <a:spLocks noGrp="1"/>
          </p:cNvSpPr>
          <p:nvPr>
            <p:ph type="body" sz="quarter" idx="18"/>
          </p:nvPr>
        </p:nvSpPr>
        <p:spPr>
          <a:xfrm>
            <a:off x="8799481" y="4422372"/>
            <a:ext cx="1777368" cy="960162"/>
          </a:xfrm>
          <a:prstGeom prst="rect">
            <a:avLst/>
          </a:prstGeom>
        </p:spPr>
        <p:txBody>
          <a:bodyPr/>
          <a:lstStyle>
            <a:lvl1pPr marL="0" indent="0" algn="ctr">
              <a:buNone/>
              <a:defRPr sz="1000" b="1">
                <a:solidFill>
                  <a:schemeClr val="tx1"/>
                </a:solidFill>
              </a:defRPr>
            </a:lvl1pPr>
            <a:lvl2pPr>
              <a:defRPr sz="1000"/>
            </a:lvl2pPr>
            <a:lvl3pPr>
              <a:defRPr sz="1000"/>
            </a:lvl3pPr>
            <a:lvl4pPr>
              <a:defRPr sz="1000"/>
            </a:lvl4pPr>
            <a:lvl5pPr>
              <a:defRPr sz="1000"/>
            </a:lvl5pPr>
          </a:lstStyle>
          <a:p>
            <a:pPr lvl="0"/>
            <a:r>
              <a:rPr lang="en-US" dirty="0"/>
              <a:t>Edit Master text styles</a:t>
            </a:r>
          </a:p>
        </p:txBody>
      </p:sp>
      <p:pic>
        <p:nvPicPr>
          <p:cNvPr id="15" name="Picture 14">
            <a:extLst>
              <a:ext uri="{FF2B5EF4-FFF2-40B4-BE49-F238E27FC236}">
                <a16:creationId xmlns:a16="http://schemas.microsoft.com/office/drawing/2014/main" id="{BD5519F6-B189-024C-B6ED-8E26415EBF91}"/>
              </a:ext>
            </a:extLst>
          </p:cNvPr>
          <p:cNvPicPr>
            <a:picLocks noChangeAspect="1"/>
          </p:cNvPicPr>
          <p:nvPr userDrawn="1"/>
        </p:nvPicPr>
        <p:blipFill>
          <a:blip r:embed="rId2"/>
          <a:stretch>
            <a:fillRect/>
          </a:stretch>
        </p:blipFill>
        <p:spPr>
          <a:xfrm>
            <a:off x="10113786" y="443274"/>
            <a:ext cx="1550886" cy="645647"/>
          </a:xfrm>
          <a:prstGeom prst="rect">
            <a:avLst/>
          </a:prstGeom>
        </p:spPr>
      </p:pic>
    </p:spTree>
    <p:extLst>
      <p:ext uri="{BB962C8B-B14F-4D97-AF65-F5344CB8AC3E}">
        <p14:creationId xmlns:p14="http://schemas.microsoft.com/office/powerpoint/2010/main" val="325039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8EFA-B8BB-6D70-5A15-73B8E5C1E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03B43-5865-A7D5-D7AF-BC7C524BD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94B00-6F39-320C-5026-D350F90F739C}"/>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5" name="Footer Placeholder 4">
            <a:extLst>
              <a:ext uri="{FF2B5EF4-FFF2-40B4-BE49-F238E27FC236}">
                <a16:creationId xmlns:a16="http://schemas.microsoft.com/office/drawing/2014/main" id="{8292066B-B2CD-8978-04B7-2DCD7E5E98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BBC6F-939F-E103-E8C6-9AF222DC871E}"/>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1495669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A7CB1E-7CE7-EC43-BBFB-671E78489B55}"/>
              </a:ext>
            </a:extLst>
          </p:cNvPr>
          <p:cNvSpPr>
            <a:spLocks noGrp="1"/>
          </p:cNvSpPr>
          <p:nvPr>
            <p:ph type="sldNum" sz="quarter" idx="4"/>
          </p:nvPr>
        </p:nvSpPr>
        <p:spPr>
          <a:xfrm>
            <a:off x="9126308" y="6289415"/>
            <a:ext cx="508000" cy="365125"/>
          </a:xfrm>
          <a:prstGeom prst="rect">
            <a:avLst/>
          </a:prstGeom>
        </p:spPr>
        <p:txBody>
          <a:bodyPr vert="horz" lIns="91440" tIns="45720" rIns="91440" bIns="45720" rtlCol="0" anchor="ctr"/>
          <a:lstStyle>
            <a:lvl1pPr algn="ctr">
              <a:defRPr sz="1200">
                <a:solidFill>
                  <a:schemeClr val="bg1"/>
                </a:solidFill>
                <a:latin typeface="Segoe UI Symbol" panose="020B0502040204020203" pitchFamily="34" charset="0"/>
                <a:ea typeface="Segoe UI Symbol" panose="020B0502040204020203" pitchFamily="34" charset="0"/>
              </a:defRPr>
            </a:lvl1pPr>
          </a:lstStyle>
          <a:p>
            <a:fld id="{097DE8CD-757F-F942-878A-F947C8B64E25}" type="slidenum">
              <a:rPr lang="en-US" smtClean="0"/>
              <a:pPr/>
              <a:t>‹#›</a:t>
            </a:fld>
            <a:endParaRPr lang="en-US" dirty="0"/>
          </a:p>
        </p:txBody>
      </p:sp>
      <p:sp>
        <p:nvSpPr>
          <p:cNvPr id="8" name="Rectangle 7">
            <a:extLst>
              <a:ext uri="{FF2B5EF4-FFF2-40B4-BE49-F238E27FC236}">
                <a16:creationId xmlns:a16="http://schemas.microsoft.com/office/drawing/2014/main" id="{4CE20B2A-CB08-0B49-B395-A410AE83215B}"/>
              </a:ext>
            </a:extLst>
          </p:cNvPr>
          <p:cNvSpPr/>
          <p:nvPr userDrawn="1"/>
        </p:nvSpPr>
        <p:spPr>
          <a:xfrm>
            <a:off x="1222644" y="5314139"/>
            <a:ext cx="3552405" cy="407585"/>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1536AF-8612-DB42-9A92-EF3C4288DC1E}"/>
              </a:ext>
            </a:extLst>
          </p:cNvPr>
          <p:cNvSpPr/>
          <p:nvPr userDrawn="1"/>
        </p:nvSpPr>
        <p:spPr>
          <a:xfrm>
            <a:off x="4933827" y="5314139"/>
            <a:ext cx="2325080" cy="40758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60E78A-FBD3-2842-A1D9-CDD905B80AF0}"/>
              </a:ext>
            </a:extLst>
          </p:cNvPr>
          <p:cNvSpPr/>
          <p:nvPr userDrawn="1"/>
        </p:nvSpPr>
        <p:spPr>
          <a:xfrm>
            <a:off x="7406705" y="5314139"/>
            <a:ext cx="3552405" cy="40758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3">
            <a:extLst>
              <a:ext uri="{FF2B5EF4-FFF2-40B4-BE49-F238E27FC236}">
                <a16:creationId xmlns:a16="http://schemas.microsoft.com/office/drawing/2014/main" id="{D3228BCE-70EE-F84E-9D25-F5F18E6A901E}"/>
              </a:ext>
            </a:extLst>
          </p:cNvPr>
          <p:cNvSpPr txBox="1"/>
          <p:nvPr userDrawn="1"/>
        </p:nvSpPr>
        <p:spPr>
          <a:xfrm>
            <a:off x="7406705" y="5246567"/>
            <a:ext cx="3552405" cy="359778"/>
          </a:xfrm>
          <a:prstGeom prst="rect">
            <a:avLst/>
          </a:prstGeom>
        </p:spPr>
        <p:txBody>
          <a:bodyPr wrap="square" lIns="0" tIns="0" rIns="0" bIns="0" rtlCol="0" anchor="t">
            <a:spAutoFit/>
          </a:bodyPr>
          <a:lstStyle/>
          <a:p>
            <a:pPr algn="ctr">
              <a:lnSpc>
                <a:spcPts val="3358"/>
              </a:lnSpc>
            </a:pPr>
            <a:r>
              <a:rPr lang="en-US" sz="1200" dirty="0" err="1">
                <a:latin typeface="Lato" panose="020F0502020204030203" pitchFamily="34" charset="77"/>
              </a:rPr>
              <a:t>info@windingriverconsulting.com</a:t>
            </a:r>
            <a:endParaRPr lang="en-US" sz="1200" dirty="0">
              <a:solidFill>
                <a:srgbClr val="000000"/>
              </a:solidFill>
              <a:latin typeface="Lato" panose="020F0502020204030203" pitchFamily="34" charset="77"/>
              <a:ea typeface="Poppins"/>
              <a:cs typeface="Poppins"/>
              <a:sym typeface="Poppins"/>
            </a:endParaRPr>
          </a:p>
        </p:txBody>
      </p:sp>
      <p:sp>
        <p:nvSpPr>
          <p:cNvPr id="16" name="Picture Placeholder 15">
            <a:extLst>
              <a:ext uri="{FF2B5EF4-FFF2-40B4-BE49-F238E27FC236}">
                <a16:creationId xmlns:a16="http://schemas.microsoft.com/office/drawing/2014/main" id="{B6BDD26C-C75F-3E46-83A2-348CACEC6AD7}"/>
              </a:ext>
            </a:extLst>
          </p:cNvPr>
          <p:cNvSpPr>
            <a:spLocks noGrp="1"/>
          </p:cNvSpPr>
          <p:nvPr>
            <p:ph type="pic" sz="quarter" idx="10"/>
          </p:nvPr>
        </p:nvSpPr>
        <p:spPr>
          <a:xfrm>
            <a:off x="0" y="0"/>
            <a:ext cx="12192000" cy="3153749"/>
          </a:xfrm>
          <a:prstGeom prst="rect">
            <a:avLst/>
          </a:prstGeom>
        </p:spPr>
        <p:txBody>
          <a:bodyPr/>
          <a:lstStyle/>
          <a:p>
            <a:endParaRPr lang="en-US"/>
          </a:p>
        </p:txBody>
      </p:sp>
      <p:sp>
        <p:nvSpPr>
          <p:cNvPr id="17" name="TextBox 4">
            <a:extLst>
              <a:ext uri="{FF2B5EF4-FFF2-40B4-BE49-F238E27FC236}">
                <a16:creationId xmlns:a16="http://schemas.microsoft.com/office/drawing/2014/main" id="{961EF129-930B-094A-A0AB-BEA0CDA447AE}"/>
              </a:ext>
            </a:extLst>
          </p:cNvPr>
          <p:cNvSpPr txBox="1"/>
          <p:nvPr userDrawn="1"/>
        </p:nvSpPr>
        <p:spPr>
          <a:xfrm>
            <a:off x="1222644" y="5295995"/>
            <a:ext cx="3552405" cy="319662"/>
          </a:xfrm>
          <a:prstGeom prst="rect">
            <a:avLst/>
          </a:prstGeom>
        </p:spPr>
        <p:txBody>
          <a:bodyPr wrap="square" lIns="0" tIns="0" rIns="0" bIns="0" rtlCol="0" anchor="t">
            <a:spAutoFit/>
          </a:bodyPr>
          <a:lstStyle/>
          <a:p>
            <a:pPr lvl="0" algn="ctr">
              <a:lnSpc>
                <a:spcPts val="2862"/>
              </a:lnSpc>
              <a:spcBef>
                <a:spcPct val="0"/>
              </a:spcBef>
            </a:pPr>
            <a:r>
              <a:rPr lang="en-US" sz="1200" dirty="0" err="1">
                <a:latin typeface="Lato" panose="020F0502020204030203" pitchFamily="34" charset="77"/>
              </a:rPr>
              <a:t>windingriverconsulting.com</a:t>
            </a:r>
            <a:endParaRPr lang="en-US" sz="1200" u="none" strike="noStrike" dirty="0">
              <a:solidFill>
                <a:srgbClr val="000000"/>
              </a:solidFill>
              <a:latin typeface="Lato" panose="020F0502020204030203" pitchFamily="34" charset="77"/>
              <a:ea typeface="Poppins"/>
              <a:cs typeface="Poppins"/>
              <a:sym typeface="Poppins"/>
            </a:endParaRPr>
          </a:p>
        </p:txBody>
      </p:sp>
      <p:sp>
        <p:nvSpPr>
          <p:cNvPr id="18" name="TextBox 2">
            <a:extLst>
              <a:ext uri="{FF2B5EF4-FFF2-40B4-BE49-F238E27FC236}">
                <a16:creationId xmlns:a16="http://schemas.microsoft.com/office/drawing/2014/main" id="{EFA36F9A-6792-8B4B-A70D-791108FBBE4C}"/>
              </a:ext>
            </a:extLst>
          </p:cNvPr>
          <p:cNvSpPr txBox="1"/>
          <p:nvPr userDrawn="1"/>
        </p:nvSpPr>
        <p:spPr>
          <a:xfrm>
            <a:off x="5196988" y="5295995"/>
            <a:ext cx="1798758" cy="317138"/>
          </a:xfrm>
          <a:prstGeom prst="rect">
            <a:avLst/>
          </a:prstGeom>
        </p:spPr>
        <p:txBody>
          <a:bodyPr wrap="square" lIns="0" tIns="0" rIns="0" bIns="0" rtlCol="0" anchor="t">
            <a:spAutoFit/>
          </a:bodyPr>
          <a:lstStyle/>
          <a:p>
            <a:pPr lvl="0" algn="ctr">
              <a:lnSpc>
                <a:spcPts val="2862"/>
              </a:lnSpc>
              <a:spcBef>
                <a:spcPct val="0"/>
              </a:spcBef>
            </a:pPr>
            <a:r>
              <a:rPr lang="en-US" sz="1200" dirty="0">
                <a:latin typeface="Lato" panose="020F0502020204030203" pitchFamily="34" charset="77"/>
                <a:hlinkClick r:id="rId2">
                  <a:extLst>
                    <a:ext uri="{A12FA001-AC4F-418D-AE19-62706E023703}">
                      <ahyp:hlinkClr xmlns:ahyp="http://schemas.microsoft.com/office/drawing/2018/hyperlinkcolor" val="tx"/>
                    </a:ext>
                  </a:extLst>
                </a:hlinkClick>
              </a:rPr>
              <a:t>(440) 723-3653</a:t>
            </a:r>
            <a:endParaRPr lang="en-US" sz="1200" u="none" strike="noStrike" dirty="0">
              <a:latin typeface="Lato" panose="020F0502020204030203" pitchFamily="34" charset="77"/>
              <a:ea typeface="Poppins"/>
              <a:cs typeface="Poppins"/>
              <a:sym typeface="Poppins"/>
            </a:endParaRPr>
          </a:p>
        </p:txBody>
      </p:sp>
      <p:pic>
        <p:nvPicPr>
          <p:cNvPr id="14" name="Picture 13">
            <a:extLst>
              <a:ext uri="{FF2B5EF4-FFF2-40B4-BE49-F238E27FC236}">
                <a16:creationId xmlns:a16="http://schemas.microsoft.com/office/drawing/2014/main" id="{54D47EE2-EE6B-D643-869F-99DACCC8F89A}"/>
              </a:ext>
            </a:extLst>
          </p:cNvPr>
          <p:cNvPicPr>
            <a:picLocks noChangeAspect="1"/>
          </p:cNvPicPr>
          <p:nvPr userDrawn="1"/>
        </p:nvPicPr>
        <p:blipFill>
          <a:blip r:embed="rId3"/>
          <a:stretch>
            <a:fillRect/>
          </a:stretch>
        </p:blipFill>
        <p:spPr>
          <a:xfrm>
            <a:off x="9634308" y="6206608"/>
            <a:ext cx="2319154" cy="530741"/>
          </a:xfrm>
          <a:prstGeom prst="rect">
            <a:avLst/>
          </a:prstGeom>
        </p:spPr>
      </p:pic>
      <p:pic>
        <p:nvPicPr>
          <p:cNvPr id="15" name="Picture 14">
            <a:extLst>
              <a:ext uri="{FF2B5EF4-FFF2-40B4-BE49-F238E27FC236}">
                <a16:creationId xmlns:a16="http://schemas.microsoft.com/office/drawing/2014/main" id="{ABCB3CD9-697B-0B45-91B5-0D7826F192F1}"/>
              </a:ext>
            </a:extLst>
          </p:cNvPr>
          <p:cNvPicPr>
            <a:picLocks noChangeAspect="1"/>
          </p:cNvPicPr>
          <p:nvPr userDrawn="1"/>
        </p:nvPicPr>
        <p:blipFill>
          <a:blip r:embed="rId4"/>
          <a:stretch>
            <a:fillRect/>
          </a:stretch>
        </p:blipFill>
        <p:spPr>
          <a:xfrm>
            <a:off x="4575533" y="3691803"/>
            <a:ext cx="2817920" cy="1173124"/>
          </a:xfrm>
          <a:prstGeom prst="rect">
            <a:avLst/>
          </a:prstGeom>
        </p:spPr>
      </p:pic>
    </p:spTree>
    <p:extLst>
      <p:ext uri="{BB962C8B-B14F-4D97-AF65-F5344CB8AC3E}">
        <p14:creationId xmlns:p14="http://schemas.microsoft.com/office/powerpoint/2010/main" val="381709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p:nvPr/>
        </p:nvSpPr>
        <p:spPr>
          <a:xfrm>
            <a:off x="0" y="0"/>
            <a:ext cx="12192000" cy="6892000"/>
          </a:xfrm>
          <a:prstGeom prst="rect">
            <a:avLst/>
          </a:prstGeom>
          <a:solidFill>
            <a:srgbClr val="FFFFFF">
              <a:alpha val="258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19;p5"/>
          <p:cNvSpPr/>
          <p:nvPr/>
        </p:nvSpPr>
        <p:spPr>
          <a:xfrm>
            <a:off x="3173800" y="0"/>
            <a:ext cx="9018400" cy="6858000"/>
          </a:xfrm>
          <a:prstGeom prst="rect">
            <a:avLst/>
          </a:prstGeom>
          <a:solidFill>
            <a:srgbClr val="00B2FF">
              <a:alpha val="725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5"/>
          <p:cNvSpPr txBox="1">
            <a:spLocks noGrp="1"/>
          </p:cNvSpPr>
          <p:nvPr>
            <p:ph type="title"/>
          </p:nvPr>
        </p:nvSpPr>
        <p:spPr>
          <a:xfrm>
            <a:off x="3870367" y="403167"/>
            <a:ext cx="7624800" cy="67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800"/>
              <a:buFont typeface="Muli"/>
              <a:buNone/>
              <a:defRPr sz="2400" b="1" i="0" u="none" strike="noStrike" cap="none">
                <a:solidFill>
                  <a:srgbClr val="FFFFFF"/>
                </a:solidFill>
                <a:latin typeface="Muli"/>
                <a:ea typeface="Muli"/>
                <a:cs typeface="Muli"/>
                <a:sym typeface="Muli"/>
              </a:defRPr>
            </a:lvl1pPr>
            <a:lvl2pPr lvl="1"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2pPr>
            <a:lvl3pPr lvl="2"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3pPr>
            <a:lvl4pPr lvl="3"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4pPr>
            <a:lvl5pPr lvl="4"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5pPr>
            <a:lvl6pPr lvl="5"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6pPr>
            <a:lvl7pPr lvl="6"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7pPr>
            <a:lvl8pPr lvl="7"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8pPr>
            <a:lvl9pPr lvl="8"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9pPr>
          </a:lstStyle>
          <a:p>
            <a:endParaRPr/>
          </a:p>
        </p:txBody>
      </p:sp>
      <p:sp>
        <p:nvSpPr>
          <p:cNvPr id="21" name="Google Shape;21;p5"/>
          <p:cNvSpPr txBox="1">
            <a:spLocks noGrp="1"/>
          </p:cNvSpPr>
          <p:nvPr>
            <p:ph type="body" idx="1"/>
          </p:nvPr>
        </p:nvSpPr>
        <p:spPr>
          <a:xfrm>
            <a:off x="3870600" y="2012633"/>
            <a:ext cx="7624800" cy="4166800"/>
          </a:xfrm>
          <a:prstGeom prst="rect">
            <a:avLst/>
          </a:prstGeom>
          <a:noFill/>
          <a:ln>
            <a:noFill/>
          </a:ln>
        </p:spPr>
        <p:txBody>
          <a:bodyPr spcFirstLastPara="1" wrap="square" lIns="91425" tIns="91425" rIns="91425" bIns="91425" anchor="t" anchorCtr="0">
            <a:noAutofit/>
          </a:bodyPr>
          <a:lstStyle>
            <a:lvl1pPr marL="609585" marR="0" lvl="0" indent="-474120" algn="l" rtl="0">
              <a:lnSpc>
                <a:spcPct val="100000"/>
              </a:lnSpc>
              <a:spcBef>
                <a:spcPts val="0"/>
              </a:spcBef>
              <a:spcAft>
                <a:spcPts val="0"/>
              </a:spcAft>
              <a:buClr>
                <a:srgbClr val="FFFFFF"/>
              </a:buClr>
              <a:buSzPts val="2000"/>
              <a:buFont typeface="Muli"/>
              <a:buChar char="➜"/>
              <a:defRPr sz="3200" b="0" i="0" u="none" strike="noStrike" cap="none">
                <a:solidFill>
                  <a:srgbClr val="FFFFFF"/>
                </a:solidFill>
                <a:latin typeface="Muli"/>
                <a:ea typeface="Muli"/>
                <a:cs typeface="Muli"/>
                <a:sym typeface="Muli"/>
              </a:defRPr>
            </a:lvl1pPr>
            <a:lvl2pPr marL="1219170" marR="0" lvl="1"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2pPr>
            <a:lvl3pPr marL="1828754" marR="0" lvl="2"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3pPr>
            <a:lvl4pPr marL="2438339" marR="0" lvl="3"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4pPr>
            <a:lvl5pPr marL="3047924" marR="0" lvl="4"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5pPr>
            <a:lvl6pPr marL="3657509" marR="0" lvl="5"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6pPr>
            <a:lvl7pPr marL="4267093" marR="0" lvl="6"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7pPr>
            <a:lvl8pPr marL="4876678" marR="0" lvl="7"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8pPr>
            <a:lvl9pPr marL="5486263" marR="0" lvl="8"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3151351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rtlCol="0">
            <a:normAutofit/>
          </a:bodyPr>
          <a:lstStyle>
            <a:lvl1pPr>
              <a:defRPr sz="1400"/>
            </a:lvl1pPr>
          </a:lstStyle>
          <a:p>
            <a:pPr lvl="0"/>
            <a:r>
              <a:rPr lang="en-US" noProof="0" dirty="0"/>
              <a:t>Click icon to add picture</a:t>
            </a:r>
          </a:p>
        </p:txBody>
      </p:sp>
    </p:spTree>
    <p:extLst>
      <p:ext uri="{BB962C8B-B14F-4D97-AF65-F5344CB8AC3E}">
        <p14:creationId xmlns:p14="http://schemas.microsoft.com/office/powerpoint/2010/main" val="5169260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p:nvPr/>
        </p:nvSpPr>
        <p:spPr>
          <a:xfrm>
            <a:off x="0" y="0"/>
            <a:ext cx="12192000" cy="6892000"/>
          </a:xfrm>
          <a:prstGeom prst="rect">
            <a:avLst/>
          </a:prstGeom>
          <a:solidFill>
            <a:srgbClr val="FFFFFF">
              <a:alpha val="258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32;p8"/>
          <p:cNvSpPr/>
          <p:nvPr/>
        </p:nvSpPr>
        <p:spPr>
          <a:xfrm>
            <a:off x="3367433" y="700433"/>
            <a:ext cx="5457200" cy="5457200"/>
          </a:xfrm>
          <a:prstGeom prst="diamond">
            <a:avLst/>
          </a:prstGeom>
          <a:solidFill>
            <a:srgbClr val="00B2FF">
              <a:alpha val="725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 name="Google Shape;33;p8"/>
          <p:cNvSpPr txBox="1">
            <a:spLocks noGrp="1"/>
          </p:cNvSpPr>
          <p:nvPr>
            <p:ph type="subTitle" idx="1"/>
          </p:nvPr>
        </p:nvSpPr>
        <p:spPr>
          <a:xfrm>
            <a:off x="4012467" y="3431833"/>
            <a:ext cx="4115600" cy="2726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FFFFFF"/>
              </a:buClr>
              <a:buSzPts val="2000"/>
              <a:buFont typeface="Muli"/>
              <a:buNone/>
              <a:defRPr sz="3200" b="0" i="0" u="none" strike="noStrike" cap="none">
                <a:solidFill>
                  <a:srgbClr val="FFFFFF"/>
                </a:solidFill>
                <a:latin typeface="Muli"/>
                <a:ea typeface="Muli"/>
                <a:cs typeface="Muli"/>
                <a:sym typeface="Muli"/>
              </a:defRPr>
            </a:lvl1pPr>
            <a:lvl2pPr marR="0" lvl="1"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2pPr>
            <a:lvl3pPr marR="0" lvl="2"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3pPr>
            <a:lvl4pPr marR="0" lvl="3"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4pPr>
            <a:lvl5pPr marR="0" lvl="4"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5pPr>
            <a:lvl6pPr marR="0" lvl="5"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6pPr>
            <a:lvl7pPr marR="0" lvl="6"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7pPr>
            <a:lvl8pPr marR="0" lvl="7"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8pPr>
            <a:lvl9pPr marR="0" lvl="8" algn="ctr"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9pPr>
          </a:lstStyle>
          <a:p>
            <a:endParaRPr/>
          </a:p>
        </p:txBody>
      </p:sp>
      <p:sp>
        <p:nvSpPr>
          <p:cNvPr id="34" name="Google Shape;34;p8"/>
          <p:cNvSpPr txBox="1">
            <a:spLocks noGrp="1"/>
          </p:cNvSpPr>
          <p:nvPr>
            <p:ph type="title"/>
          </p:nvPr>
        </p:nvSpPr>
        <p:spPr>
          <a:xfrm>
            <a:off x="4064000" y="705833"/>
            <a:ext cx="4064000" cy="27260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FFFFFF"/>
              </a:buClr>
              <a:buSzPts val="2400"/>
              <a:buFont typeface="Muli"/>
              <a:buNone/>
              <a:defRPr sz="3200" b="1" i="0" u="none" strike="noStrike" cap="none">
                <a:solidFill>
                  <a:srgbClr val="FFFFFF"/>
                </a:solidFill>
                <a:latin typeface="Muli"/>
                <a:ea typeface="Muli"/>
                <a:cs typeface="Muli"/>
                <a:sym typeface="Muli"/>
              </a:defRPr>
            </a:lvl1pPr>
            <a:lvl2pPr lvl="1"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2pPr>
            <a:lvl3pPr lvl="2"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3pPr>
            <a:lvl4pPr lvl="3"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4pPr>
            <a:lvl5pPr lvl="4"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5pPr>
            <a:lvl6pPr lvl="5"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6pPr>
            <a:lvl7pPr lvl="6"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7pPr>
            <a:lvl8pPr lvl="7"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8pPr>
            <a:lvl9pPr lvl="8" rtl="0">
              <a:spcBef>
                <a:spcPts val="0"/>
              </a:spcBef>
              <a:spcAft>
                <a:spcPts val="0"/>
              </a:spcAft>
              <a:buClr>
                <a:srgbClr val="FFFFFF"/>
              </a:buClr>
              <a:buSzPts val="2400"/>
              <a:buFont typeface="Muli"/>
              <a:buNone/>
              <a:defRPr sz="3200" b="1">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3096981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p:nvPr/>
        </p:nvSpPr>
        <p:spPr>
          <a:xfrm>
            <a:off x="0" y="0"/>
            <a:ext cx="12192000" cy="6892000"/>
          </a:xfrm>
          <a:prstGeom prst="rect">
            <a:avLst/>
          </a:prstGeom>
          <a:solidFill>
            <a:srgbClr val="FFFFFF">
              <a:alpha val="258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4"/>
          <p:cNvSpPr/>
          <p:nvPr/>
        </p:nvSpPr>
        <p:spPr>
          <a:xfrm>
            <a:off x="200" y="2386800"/>
            <a:ext cx="12192000" cy="2084400"/>
          </a:xfrm>
          <a:prstGeom prst="rect">
            <a:avLst/>
          </a:prstGeom>
          <a:solidFill>
            <a:srgbClr val="00B2FF">
              <a:alpha val="725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 name="Google Shape;16;p4"/>
          <p:cNvSpPr txBox="1">
            <a:spLocks noGrp="1"/>
          </p:cNvSpPr>
          <p:nvPr>
            <p:ph type="body" idx="1"/>
          </p:nvPr>
        </p:nvSpPr>
        <p:spPr>
          <a:xfrm>
            <a:off x="2618967" y="2882400"/>
            <a:ext cx="6954000" cy="1093200"/>
          </a:xfrm>
          <a:prstGeom prst="rect">
            <a:avLst/>
          </a:prstGeom>
          <a:noFill/>
          <a:ln>
            <a:noFill/>
          </a:ln>
        </p:spPr>
        <p:txBody>
          <a:bodyPr spcFirstLastPara="1" wrap="square" lIns="91425" tIns="91425" rIns="91425" bIns="91425" anchor="ctr" anchorCtr="0">
            <a:noAutofit/>
          </a:bodyPr>
          <a:lstStyle>
            <a:lvl1pPr marL="609585" marR="0" lvl="0" indent="-440256" algn="ctr" rtl="0">
              <a:lnSpc>
                <a:spcPct val="100000"/>
              </a:lnSpc>
              <a:spcBef>
                <a:spcPts val="0"/>
              </a:spcBef>
              <a:spcAft>
                <a:spcPts val="0"/>
              </a:spcAft>
              <a:buClr>
                <a:srgbClr val="FFFFFF"/>
              </a:buClr>
              <a:buSzPts val="1600"/>
              <a:buFont typeface="Georgia"/>
              <a:buChar char="➜"/>
              <a:defRPr sz="2133" b="0" i="1" u="none" strike="noStrike" cap="none">
                <a:solidFill>
                  <a:srgbClr val="FFFFFF"/>
                </a:solidFill>
                <a:latin typeface="Georgia"/>
                <a:ea typeface="Georgia"/>
                <a:cs typeface="Georgia"/>
                <a:sym typeface="Georgia"/>
              </a:defRPr>
            </a:lvl1pPr>
            <a:lvl2pPr marL="1219170" marR="0" lvl="1"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2pPr>
            <a:lvl3pPr marL="1828754" marR="0" lvl="2"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3pPr>
            <a:lvl4pPr marL="2438339" marR="0" lvl="3"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4pPr>
            <a:lvl5pPr marL="3047924" marR="0" lvl="4"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5pPr>
            <a:lvl6pPr marL="3657509" marR="0" lvl="5"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6pPr>
            <a:lvl7pPr marL="4267093" marR="0" lvl="6"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7pPr>
            <a:lvl8pPr marL="4876678" marR="0" lvl="7"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8pPr>
            <a:lvl9pPr marL="5486263" marR="0" lvl="8" indent="-304792" algn="ctr" rtl="0">
              <a:lnSpc>
                <a:spcPct val="100000"/>
              </a:lnSpc>
              <a:spcBef>
                <a:spcPts val="0"/>
              </a:spcBef>
              <a:spcAft>
                <a:spcPts val="0"/>
              </a:spcAft>
              <a:buClr>
                <a:srgbClr val="FFFFFF"/>
              </a:buClr>
              <a:buSzPts val="1600"/>
              <a:buFont typeface="Georgia"/>
              <a:buNone/>
              <a:defRPr sz="2133" b="0" i="1" u="none" strike="noStrike" cap="none">
                <a:solidFill>
                  <a:srgbClr val="FFFFFF"/>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853043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p:nvPr/>
        </p:nvSpPr>
        <p:spPr>
          <a:xfrm>
            <a:off x="6096000" y="0"/>
            <a:ext cx="6096000" cy="6858000"/>
          </a:xfrm>
          <a:prstGeom prst="rect">
            <a:avLst/>
          </a:prstGeom>
          <a:solidFill>
            <a:srgbClr val="00B2FF">
              <a:alpha val="725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6"/>
          <p:cNvSpPr txBox="1">
            <a:spLocks noGrp="1"/>
          </p:cNvSpPr>
          <p:nvPr>
            <p:ph type="title"/>
          </p:nvPr>
        </p:nvSpPr>
        <p:spPr>
          <a:xfrm>
            <a:off x="6837833" y="403167"/>
            <a:ext cx="4657600" cy="67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800"/>
              <a:buFont typeface="Muli"/>
              <a:buNone/>
              <a:defRPr sz="2400" b="1" i="0" u="none" strike="noStrike" cap="none">
                <a:solidFill>
                  <a:srgbClr val="FFFFFF"/>
                </a:solidFill>
                <a:latin typeface="Muli"/>
                <a:ea typeface="Muli"/>
                <a:cs typeface="Muli"/>
                <a:sym typeface="Muli"/>
              </a:defRPr>
            </a:lvl1pPr>
            <a:lvl2pPr lvl="1"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2pPr>
            <a:lvl3pPr lvl="2"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3pPr>
            <a:lvl4pPr lvl="3"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4pPr>
            <a:lvl5pPr lvl="4"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5pPr>
            <a:lvl6pPr lvl="5"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6pPr>
            <a:lvl7pPr lvl="6"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7pPr>
            <a:lvl8pPr lvl="7"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8pPr>
            <a:lvl9pPr lvl="8" rtl="0">
              <a:spcBef>
                <a:spcPts val="0"/>
              </a:spcBef>
              <a:spcAft>
                <a:spcPts val="0"/>
              </a:spcAft>
              <a:buClr>
                <a:srgbClr val="FFFFFF"/>
              </a:buClr>
              <a:buSzPts val="1800"/>
              <a:buFont typeface="Muli"/>
              <a:buNone/>
              <a:defRPr sz="2400" b="1">
                <a:solidFill>
                  <a:srgbClr val="FFFFFF"/>
                </a:solidFill>
                <a:latin typeface="Muli"/>
                <a:ea typeface="Muli"/>
                <a:cs typeface="Muli"/>
                <a:sym typeface="Muli"/>
              </a:defRPr>
            </a:lvl9pPr>
          </a:lstStyle>
          <a:p>
            <a:endParaRPr/>
          </a:p>
        </p:txBody>
      </p:sp>
      <p:sp>
        <p:nvSpPr>
          <p:cNvPr id="25" name="Google Shape;25;p6"/>
          <p:cNvSpPr txBox="1">
            <a:spLocks noGrp="1"/>
          </p:cNvSpPr>
          <p:nvPr>
            <p:ph type="body" idx="1"/>
          </p:nvPr>
        </p:nvSpPr>
        <p:spPr>
          <a:xfrm>
            <a:off x="6837973" y="2012633"/>
            <a:ext cx="4657600" cy="4166800"/>
          </a:xfrm>
          <a:prstGeom prst="rect">
            <a:avLst/>
          </a:prstGeom>
          <a:noFill/>
          <a:ln>
            <a:noFill/>
          </a:ln>
        </p:spPr>
        <p:txBody>
          <a:bodyPr spcFirstLastPara="1" wrap="square" lIns="91425" tIns="91425" rIns="91425" bIns="91425" anchor="t" anchorCtr="0">
            <a:noAutofit/>
          </a:bodyPr>
          <a:lstStyle>
            <a:lvl1pPr marL="609585" marR="0" lvl="0" indent="-474120" algn="l" rtl="0">
              <a:lnSpc>
                <a:spcPct val="100000"/>
              </a:lnSpc>
              <a:spcBef>
                <a:spcPts val="0"/>
              </a:spcBef>
              <a:spcAft>
                <a:spcPts val="0"/>
              </a:spcAft>
              <a:buClr>
                <a:srgbClr val="FFFFFF"/>
              </a:buClr>
              <a:buSzPts val="2000"/>
              <a:buFont typeface="Muli"/>
              <a:buChar char="➜"/>
              <a:defRPr sz="3200" b="0" i="0" u="none" strike="noStrike" cap="none">
                <a:solidFill>
                  <a:srgbClr val="FFFFFF"/>
                </a:solidFill>
                <a:latin typeface="Muli"/>
                <a:ea typeface="Muli"/>
                <a:cs typeface="Muli"/>
                <a:sym typeface="Muli"/>
              </a:defRPr>
            </a:lvl1pPr>
            <a:lvl2pPr marL="1219170" marR="0" lvl="1"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2pPr>
            <a:lvl3pPr marL="1828754" marR="0" lvl="2"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3pPr>
            <a:lvl4pPr marL="2438339" marR="0" lvl="3"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4pPr>
            <a:lvl5pPr marL="3047924" marR="0" lvl="4"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5pPr>
            <a:lvl6pPr marL="3657509" marR="0" lvl="5"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6pPr>
            <a:lvl7pPr marL="4267093" marR="0" lvl="6"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7pPr>
            <a:lvl8pPr marL="4876678" marR="0" lvl="7"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8pPr>
            <a:lvl9pPr marL="5486263" marR="0" lvl="8"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2562436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p:nvPr/>
        </p:nvSpPr>
        <p:spPr>
          <a:xfrm>
            <a:off x="0" y="0"/>
            <a:ext cx="12192000" cy="6892000"/>
          </a:xfrm>
          <a:prstGeom prst="rect">
            <a:avLst/>
          </a:prstGeom>
          <a:solidFill>
            <a:srgbClr val="FFFFFF">
              <a:alpha val="2588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 name="Google Shape;50;p11"/>
          <p:cNvSpPr/>
          <p:nvPr/>
        </p:nvSpPr>
        <p:spPr>
          <a:xfrm>
            <a:off x="1586800" y="5960533"/>
            <a:ext cx="9018400" cy="897600"/>
          </a:xfrm>
          <a:prstGeom prst="rect">
            <a:avLst/>
          </a:prstGeom>
          <a:solidFill>
            <a:srgbClr val="00B2FF">
              <a:alpha val="7255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11"/>
          <p:cNvSpPr txBox="1">
            <a:spLocks noGrp="1"/>
          </p:cNvSpPr>
          <p:nvPr>
            <p:ph type="body" idx="1"/>
          </p:nvPr>
        </p:nvSpPr>
        <p:spPr>
          <a:xfrm>
            <a:off x="1586800" y="5960667"/>
            <a:ext cx="9018400" cy="897600"/>
          </a:xfrm>
          <a:prstGeom prst="rect">
            <a:avLst/>
          </a:prstGeom>
          <a:noFill/>
          <a:ln>
            <a:noFill/>
          </a:ln>
        </p:spPr>
        <p:txBody>
          <a:bodyPr spcFirstLastPara="1" wrap="square" lIns="91425" tIns="91425" rIns="91425" bIns="91425" anchor="ctr" anchorCtr="0">
            <a:noAutofit/>
          </a:bodyPr>
          <a:lstStyle>
            <a:lvl1pPr marL="609585" marR="0" lvl="0" indent="-304792" algn="ctr" rtl="0">
              <a:lnSpc>
                <a:spcPct val="100000"/>
              </a:lnSpc>
              <a:spcBef>
                <a:spcPts val="480"/>
              </a:spcBef>
              <a:spcAft>
                <a:spcPts val="0"/>
              </a:spcAft>
              <a:buClr>
                <a:srgbClr val="FFFFFF"/>
              </a:buClr>
              <a:buSzPts val="2000"/>
              <a:buFont typeface="Muli"/>
              <a:buNone/>
              <a:defRPr sz="3200" b="0" i="0" u="none" strike="noStrike" cap="none">
                <a:solidFill>
                  <a:srgbClr val="FFFFFF"/>
                </a:solidFill>
                <a:latin typeface="Muli"/>
                <a:ea typeface="Muli"/>
                <a:cs typeface="Muli"/>
                <a:sym typeface="Muli"/>
              </a:defRPr>
            </a:lvl1pPr>
            <a:lvl2pPr marL="1219170" marR="0" lvl="1"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2pPr>
            <a:lvl3pPr marL="1828754" marR="0" lvl="2"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3pPr>
            <a:lvl4pPr marL="2438339" marR="0" lvl="3"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4pPr>
            <a:lvl5pPr marL="3047924" marR="0" lvl="4"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5pPr>
            <a:lvl6pPr marL="3657509" marR="0" lvl="5"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6pPr>
            <a:lvl7pPr marL="4267093" marR="0" lvl="6"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7pPr>
            <a:lvl8pPr marL="4876678" marR="0" lvl="7"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8pPr>
            <a:lvl9pPr marL="5486263" marR="0" lvl="8" indent="-304792" algn="l" rtl="0">
              <a:lnSpc>
                <a:spcPct val="100000"/>
              </a:lnSpc>
              <a:spcBef>
                <a:spcPts val="0"/>
              </a:spcBef>
              <a:spcAft>
                <a:spcPts val="0"/>
              </a:spcAft>
              <a:buClr>
                <a:srgbClr val="FFFFFF"/>
              </a:buClr>
              <a:buSzPts val="2400"/>
              <a:buFont typeface="Muli"/>
              <a:buNone/>
              <a:defRPr sz="3200" b="0" i="0" u="none" strike="noStrike" cap="none">
                <a:solidFill>
                  <a:srgbClr val="FFFFFF"/>
                </a:solidFill>
                <a:latin typeface="Muli"/>
                <a:ea typeface="Muli"/>
                <a:cs typeface="Muli"/>
                <a:sym typeface="Muli"/>
              </a:defRPr>
            </a:lvl9pPr>
          </a:lstStyle>
          <a:p>
            <a:endParaRPr/>
          </a:p>
        </p:txBody>
      </p:sp>
    </p:spTree>
    <p:extLst>
      <p:ext uri="{BB962C8B-B14F-4D97-AF65-F5344CB8AC3E}">
        <p14:creationId xmlns:p14="http://schemas.microsoft.com/office/powerpoint/2010/main" val="117503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35C4-1534-A659-B80D-55EE5FE1D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77619-F74E-B9B5-B6E4-6D2DA6B396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43B5E-CC93-329B-4C87-F46D86F736DB}"/>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5" name="Footer Placeholder 4">
            <a:extLst>
              <a:ext uri="{FF2B5EF4-FFF2-40B4-BE49-F238E27FC236}">
                <a16:creationId xmlns:a16="http://schemas.microsoft.com/office/drawing/2014/main" id="{A4A2DC0D-5564-6EFF-3918-86B4A2744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85D63-63C8-111D-25F0-47DC8774DD29}"/>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55567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0195-12D0-5BD1-9ED5-5E07314FC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C4AA5B-642B-B7FD-0CC7-043534541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C54FBC-AC4E-B34D-20FD-A411D709A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3A7905-2177-1813-A2E0-46E08ACAEB69}"/>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6" name="Footer Placeholder 5">
            <a:extLst>
              <a:ext uri="{FF2B5EF4-FFF2-40B4-BE49-F238E27FC236}">
                <a16:creationId xmlns:a16="http://schemas.microsoft.com/office/drawing/2014/main" id="{6AE986E6-E73B-A31C-A0F2-4946A62C5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C40C5-5E60-922D-6160-3393172F712A}"/>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44923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1093-CE3F-945D-8B19-F8C5CD2AD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70F790-F4DB-2FBE-EC38-98F3DB43B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A6912-C32F-005C-39A0-AF00F6018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CE8EE-BBD0-8441-F204-E1E407EAF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32E9E0-03EE-434E-1A99-E7B9C09F98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977F4D-8790-A695-113E-F1A84B53C0DE}"/>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8" name="Footer Placeholder 7">
            <a:extLst>
              <a:ext uri="{FF2B5EF4-FFF2-40B4-BE49-F238E27FC236}">
                <a16:creationId xmlns:a16="http://schemas.microsoft.com/office/drawing/2014/main" id="{93A436BA-47F9-BAC1-3ACB-EAF6465DC3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F3EF29-B729-4811-EF28-5958E300B4C8}"/>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35569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277D-8223-4C0C-5EE8-D61E74D8E8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20BD33-87A7-785F-5709-A2A191981DA9}"/>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4" name="Footer Placeholder 3">
            <a:extLst>
              <a:ext uri="{FF2B5EF4-FFF2-40B4-BE49-F238E27FC236}">
                <a16:creationId xmlns:a16="http://schemas.microsoft.com/office/drawing/2014/main" id="{00F1F124-96B3-3B54-6FB3-0BC5A4A18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D16E66-B1D9-D761-7E10-A0130CDC632E}"/>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66762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465C3-A3D2-4D8C-B186-6527AA651439}"/>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3" name="Footer Placeholder 2">
            <a:extLst>
              <a:ext uri="{FF2B5EF4-FFF2-40B4-BE49-F238E27FC236}">
                <a16:creationId xmlns:a16="http://schemas.microsoft.com/office/drawing/2014/main" id="{2EE52084-0BBF-60E5-0805-DEC848806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EC159E-BF75-03D7-1C62-F6C302202AE9}"/>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355710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0A7E-CBD6-00DF-D261-EAD45C6E7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F0697A-0AE6-D2FE-DB9D-8025FE898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EEFABB-2ACF-A0FF-641E-033CBF09F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09728-C7D4-FA2C-5120-2560FDDE62BB}"/>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6" name="Footer Placeholder 5">
            <a:extLst>
              <a:ext uri="{FF2B5EF4-FFF2-40B4-BE49-F238E27FC236}">
                <a16:creationId xmlns:a16="http://schemas.microsoft.com/office/drawing/2014/main" id="{9523B554-FF0B-66D6-3132-553B29552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BD4E3-7D1D-9E45-3673-9A599BB94567}"/>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307330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6187-7D40-435D-2B98-24460C86DA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D55E2D-F3E7-1A41-1BEE-67BE0466D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96B3E6-4597-C92B-3C5A-93AD316CC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BAC53-55BD-87B3-0185-BC523B12B55A}"/>
              </a:ext>
            </a:extLst>
          </p:cNvPr>
          <p:cNvSpPr>
            <a:spLocks noGrp="1"/>
          </p:cNvSpPr>
          <p:nvPr>
            <p:ph type="dt" sz="half" idx="10"/>
          </p:nvPr>
        </p:nvSpPr>
        <p:spPr/>
        <p:txBody>
          <a:bodyPr/>
          <a:lstStyle/>
          <a:p>
            <a:fld id="{6AB5EA40-5BCB-4E33-9470-19D6585E76CE}" type="datetimeFigureOut">
              <a:rPr lang="en-US" smtClean="0"/>
              <a:t>5/11/2026</a:t>
            </a:fld>
            <a:endParaRPr lang="en-US"/>
          </a:p>
        </p:txBody>
      </p:sp>
      <p:sp>
        <p:nvSpPr>
          <p:cNvPr id="6" name="Footer Placeholder 5">
            <a:extLst>
              <a:ext uri="{FF2B5EF4-FFF2-40B4-BE49-F238E27FC236}">
                <a16:creationId xmlns:a16="http://schemas.microsoft.com/office/drawing/2014/main" id="{CBCBBCDB-42C7-F4FD-CB39-EB00DC712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90B7B-5015-3AED-D0F4-755B682BEE06}"/>
              </a:ext>
            </a:extLst>
          </p:cNvPr>
          <p:cNvSpPr>
            <a:spLocks noGrp="1"/>
          </p:cNvSpPr>
          <p:nvPr>
            <p:ph type="sldNum" sz="quarter" idx="12"/>
          </p:nvPr>
        </p:nvSpPr>
        <p:spPr/>
        <p:txBody>
          <a:bodyPr/>
          <a:lstStyle/>
          <a:p>
            <a:fld id="{89CBA18B-8AEA-4CED-92EE-369A9CE4EA70}" type="slidenum">
              <a:rPr lang="en-US" smtClean="0"/>
              <a:t>‹#›</a:t>
            </a:fld>
            <a:endParaRPr lang="en-US"/>
          </a:p>
        </p:txBody>
      </p:sp>
    </p:spTree>
    <p:extLst>
      <p:ext uri="{BB962C8B-B14F-4D97-AF65-F5344CB8AC3E}">
        <p14:creationId xmlns:p14="http://schemas.microsoft.com/office/powerpoint/2010/main" val="258291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63BBD-699B-115A-89DB-926673B6E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F7D48-1E33-E5B0-BC9C-D2F6EDB79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E0402-DF52-C371-5976-50778A2B7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B5EA40-5BCB-4E33-9470-19D6585E76CE}" type="datetimeFigureOut">
              <a:rPr lang="en-US" smtClean="0"/>
              <a:t>5/11/2026</a:t>
            </a:fld>
            <a:endParaRPr lang="en-US"/>
          </a:p>
        </p:txBody>
      </p:sp>
      <p:sp>
        <p:nvSpPr>
          <p:cNvPr id="5" name="Footer Placeholder 4">
            <a:extLst>
              <a:ext uri="{FF2B5EF4-FFF2-40B4-BE49-F238E27FC236}">
                <a16:creationId xmlns:a16="http://schemas.microsoft.com/office/drawing/2014/main" id="{F4A272B4-4D5A-BD42-1A25-40E3E11D9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24382CA-A522-9F93-C85D-C19B90674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CBA18B-8AEA-4CED-92EE-369A9CE4EA70}" type="slidenum">
              <a:rPr lang="en-US" smtClean="0"/>
              <a:t>‹#›</a:t>
            </a:fld>
            <a:endParaRPr lang="en-US"/>
          </a:p>
        </p:txBody>
      </p:sp>
    </p:spTree>
    <p:extLst>
      <p:ext uri="{BB962C8B-B14F-4D97-AF65-F5344CB8AC3E}">
        <p14:creationId xmlns:p14="http://schemas.microsoft.com/office/powerpoint/2010/main" val="238251095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chemeClr val="tx1"/>
            </a:gs>
            <a:gs pos="100000">
              <a:schemeClr val="tx1"/>
            </a:gs>
          </a:gsLst>
          <a:lin ang="2700000" scaled="0"/>
        </a:gradFill>
        <a:effectLst/>
      </p:bgPr>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B60DA195-C1EA-D34F-A021-38A9E4085EE7}"/>
              </a:ext>
            </a:extLst>
          </p:cNvPr>
          <p:cNvSpPr txBox="1"/>
          <p:nvPr userDrawn="1"/>
        </p:nvSpPr>
        <p:spPr>
          <a:xfrm>
            <a:off x="392639" y="6516545"/>
            <a:ext cx="4454528" cy="123111"/>
          </a:xfrm>
          <a:prstGeom prst="rect">
            <a:avLst/>
          </a:prstGeom>
        </p:spPr>
        <p:txBody>
          <a:bodyPr wrap="square" lIns="0" tIns="0" rIns="0" bIns="0" rtlCol="0" anchor="t">
            <a:spAutoFit/>
          </a:bodyPr>
          <a:lstStyle/>
          <a:p>
            <a:r>
              <a:rPr lang="en-US" sz="800" spc="-54" dirty="0">
                <a:solidFill>
                  <a:schemeClr val="bg1"/>
                </a:solidFill>
                <a:latin typeface="Lato" panose="020F0502020204030203" pitchFamily="34" charset="77"/>
                <a:ea typeface="Poppins"/>
                <a:cs typeface="Poppins"/>
                <a:sym typeface="Poppins"/>
              </a:rPr>
              <a:t>© Winding River Consulting  2026</a:t>
            </a:r>
          </a:p>
        </p:txBody>
      </p:sp>
      <p:sp>
        <p:nvSpPr>
          <p:cNvPr id="4" name="Slide Number Placeholder 5">
            <a:extLst>
              <a:ext uri="{FF2B5EF4-FFF2-40B4-BE49-F238E27FC236}">
                <a16:creationId xmlns:a16="http://schemas.microsoft.com/office/drawing/2014/main" id="{1D640AB1-C9D5-614F-B64B-34FD548BCC01}"/>
              </a:ext>
            </a:extLst>
          </p:cNvPr>
          <p:cNvSpPr>
            <a:spLocks noGrp="1"/>
          </p:cNvSpPr>
          <p:nvPr>
            <p:ph type="sldNum" sz="quarter" idx="4"/>
          </p:nvPr>
        </p:nvSpPr>
        <p:spPr>
          <a:xfrm>
            <a:off x="11344412" y="6372224"/>
            <a:ext cx="508000" cy="365125"/>
          </a:xfrm>
          <a:prstGeom prst="rect">
            <a:avLst/>
          </a:prstGeom>
        </p:spPr>
        <p:txBody>
          <a:bodyPr vert="horz" lIns="91440" tIns="45720" rIns="91440" bIns="45720" rtlCol="0" anchor="ctr"/>
          <a:lstStyle>
            <a:lvl1pPr algn="r">
              <a:defRPr sz="1200">
                <a:solidFill>
                  <a:schemeClr val="bg1"/>
                </a:solidFill>
              </a:defRPr>
            </a:lvl1pPr>
          </a:lstStyle>
          <a:p>
            <a:fld id="{097DE8CD-757F-F942-878A-F947C8B64E25}" type="slidenum">
              <a:rPr lang="en-US" smtClean="0"/>
              <a:pPr/>
              <a:t>‹#›</a:t>
            </a:fld>
            <a:endParaRPr lang="en-US" dirty="0"/>
          </a:p>
        </p:txBody>
      </p:sp>
    </p:spTree>
    <p:extLst>
      <p:ext uri="{BB962C8B-B14F-4D97-AF65-F5344CB8AC3E}">
        <p14:creationId xmlns:p14="http://schemas.microsoft.com/office/powerpoint/2010/main" val="25522917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2" r:id="rId3"/>
    <p:sldLayoutId id="2147483683" r:id="rId4"/>
    <p:sldLayoutId id="2147483679" r:id="rId5"/>
    <p:sldLayoutId id="2147483681" r:id="rId6"/>
    <p:sldLayoutId id="2147483687" r:id="rId7"/>
    <p:sldLayoutId id="2147483672" r:id="rId8"/>
    <p:sldLayoutId id="2147483676" r:id="rId9"/>
    <p:sldLayoutId id="2147483726" r:id="rId10"/>
    <p:sldLayoutId id="2147483727" r:id="rId11"/>
    <p:sldLayoutId id="2147483728" r:id="rId12"/>
    <p:sldLayoutId id="2147483729" r:id="rId13"/>
    <p:sldLayoutId id="2147483730" r:id="rId14"/>
    <p:sldLayoutId id="2147483731" r:id="rId15"/>
  </p:sldLayoutIdLst>
  <p:txStyles>
    <p:titleStyle>
      <a:lvl1pPr algn="l"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egoe UI Symbol" panose="020B0502040204020203" pitchFamily="34" charset="0"/>
          <a:ea typeface="Segoe UI Symbol"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egoe UI Symbol" panose="020B0502040204020203" pitchFamily="34" charset="0"/>
          <a:ea typeface="Segoe UI Symbol"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egoe UI Symbol" panose="020B0502040204020203" pitchFamily="34" charset="0"/>
          <a:ea typeface="Segoe UI Symbol"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Symbol" panose="020B0502040204020203" pitchFamily="34" charset="0"/>
          <a:ea typeface="Segoe UI Symbol"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egoe UI Symbol" panose="020B0502040204020203" pitchFamily="34" charset="0"/>
          <a:ea typeface="Segoe UI Symbol"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6321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mpoweredlc.com/" TargetMode="External"/><Relationship Id="rId2" Type="http://schemas.openxmlformats.org/officeDocument/2006/relationships/image" Target="../media/image9.jpe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trisha@empoweredlc.com" TargetMode="External"/><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Panel2.jpg"/>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t="10946" b="10946"/>
          <a:stretch>
            <a:fillRect/>
          </a:stretch>
        </p:blipFill>
        <p:spPr/>
      </p:pic>
      <p:sp>
        <p:nvSpPr>
          <p:cNvPr id="11267" name="TextBox 5"/>
          <p:cNvSpPr txBox="1">
            <a:spLocks noChangeArrowheads="1"/>
          </p:cNvSpPr>
          <p:nvPr/>
        </p:nvSpPr>
        <p:spPr bwMode="auto">
          <a:xfrm>
            <a:off x="881857" y="1389063"/>
            <a:ext cx="10705007"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defTabSz="913584" fontAlgn="base">
              <a:spcBef>
                <a:spcPct val="0"/>
              </a:spcBef>
              <a:spcAft>
                <a:spcPct val="0"/>
              </a:spcAft>
              <a:defRPr/>
            </a:pPr>
            <a:r>
              <a:rPr lang="en-US" sz="6900" b="1" dirty="0">
                <a:solidFill>
                  <a:srgbClr val="FAF8FC"/>
                </a:solidFill>
                <a:latin typeface="Montserrat" charset="0"/>
                <a:cs typeface="Montserrat" charset="0"/>
              </a:rPr>
              <a:t>Negotiation Skills &amp; Risk Management</a:t>
            </a:r>
            <a:endParaRPr lang="en-US" sz="3751" b="1" dirty="0">
              <a:solidFill>
                <a:srgbClr val="FAF8FC"/>
              </a:solidFill>
              <a:latin typeface="Montserrat" charset="0"/>
              <a:cs typeface="Montserrat" charset="0"/>
            </a:endParaRPr>
          </a:p>
        </p:txBody>
      </p:sp>
      <p:sp>
        <p:nvSpPr>
          <p:cNvPr id="11268" name="TextBox 6"/>
          <p:cNvSpPr txBox="1">
            <a:spLocks noChangeArrowheads="1"/>
          </p:cNvSpPr>
          <p:nvPr/>
        </p:nvSpPr>
        <p:spPr bwMode="auto">
          <a:xfrm>
            <a:off x="881857" y="4621212"/>
            <a:ext cx="467915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defTabSz="913584" fontAlgn="base">
              <a:spcBef>
                <a:spcPct val="0"/>
              </a:spcBef>
              <a:spcAft>
                <a:spcPct val="0"/>
              </a:spcAft>
              <a:defRPr/>
            </a:pPr>
            <a:r>
              <a:rPr lang="en-US" sz="1800" dirty="0">
                <a:solidFill>
                  <a:srgbClr val="FAF8FC"/>
                </a:solidFill>
                <a:latin typeface="Montserrat Light" charset="0"/>
                <a:cs typeface="Montserrat Light" charset="0"/>
              </a:rPr>
              <a:t>Trisha Daho, Empowered</a:t>
            </a:r>
          </a:p>
          <a:p>
            <a:pPr defTabSz="913584" fontAlgn="base">
              <a:spcBef>
                <a:spcPct val="0"/>
              </a:spcBef>
              <a:spcAft>
                <a:spcPct val="0"/>
              </a:spcAft>
              <a:defRPr/>
            </a:pPr>
            <a:r>
              <a:rPr lang="en-US" sz="1800" dirty="0">
                <a:solidFill>
                  <a:srgbClr val="FAF8FC"/>
                </a:solidFill>
                <a:latin typeface="Montserrat Light" charset="0"/>
                <a:cs typeface="Montserrat Light" charset="0"/>
                <a:hlinkClick r:id="rId3"/>
              </a:rPr>
              <a:t>www.empoweredlc.com</a:t>
            </a:r>
            <a:endParaRPr lang="en-US" sz="1800" dirty="0">
              <a:solidFill>
                <a:srgbClr val="FAF8FC"/>
              </a:solidFill>
              <a:latin typeface="Montserrat Light" charset="0"/>
              <a:cs typeface="Montserrat Light" charset="0"/>
            </a:endParaRPr>
          </a:p>
          <a:p>
            <a:pPr defTabSz="913584" fontAlgn="base">
              <a:spcBef>
                <a:spcPct val="0"/>
              </a:spcBef>
              <a:spcAft>
                <a:spcPct val="0"/>
              </a:spcAft>
              <a:defRPr/>
            </a:pPr>
            <a:r>
              <a:rPr lang="en-US" sz="1800" dirty="0">
                <a:solidFill>
                  <a:srgbClr val="FAF8FC"/>
                </a:solidFill>
                <a:latin typeface="Montserrat Light" charset="0"/>
                <a:cs typeface="Montserrat Light" charset="0"/>
              </a:rPr>
              <a:t>Trisha@empoweredlc.com</a:t>
            </a:r>
          </a:p>
        </p:txBody>
      </p:sp>
      <p:sp>
        <p:nvSpPr>
          <p:cNvPr id="7" name="Winning is Everything">
            <a:extLst>
              <a:ext uri="{FF2B5EF4-FFF2-40B4-BE49-F238E27FC236}">
                <a16:creationId xmlns:a16="http://schemas.microsoft.com/office/drawing/2014/main" id="{A46BA71E-EA9C-4A52-816F-9DB91F97C606}"/>
              </a:ext>
            </a:extLst>
          </p:cNvPr>
          <p:cNvSpPr txBox="1"/>
          <p:nvPr/>
        </p:nvSpPr>
        <p:spPr>
          <a:xfrm>
            <a:off x="881857" y="652603"/>
            <a:ext cx="10046812" cy="323163"/>
          </a:xfrm>
          <a:prstGeom prst="rect">
            <a:avLst/>
          </a:prstGeom>
          <a:ln w="12700">
            <a:miter lim="400000"/>
          </a:ln>
          <a:extLst>
            <a:ext uri="{C572A759-6A51-4108-AA02-DFA0A04FC94B}">
              <ma14:wrappingTextBoxFlag xmlns="" xmlns:ma14="http://schemas.microsoft.com/office/mac/drawingml/2011/main" val="1"/>
            </a:ext>
          </a:extLst>
        </p:spPr>
        <p:txBody>
          <a:bodyPr wrap="square" lIns="22859" tIns="22859" rIns="22859" bIns="22859">
            <a:spAutoFit/>
          </a:bodyPr>
          <a:lstStyle>
            <a:lvl1pPr defTabSz="1828431">
              <a:defRPr sz="2400" spc="600">
                <a:solidFill>
                  <a:srgbClr val="FAF8FC"/>
                </a:solidFill>
                <a:latin typeface="Montserrat"/>
                <a:ea typeface="Montserrat"/>
                <a:cs typeface="Montserrat"/>
                <a:sym typeface="Montserrat"/>
              </a:defRPr>
            </a:lvl1pPr>
          </a:lstStyle>
          <a:p>
            <a:pPr defTabSz="914193" eaLnBrk="0" fontAlgn="base" hangingPunct="0">
              <a:spcBef>
                <a:spcPct val="0"/>
              </a:spcBef>
              <a:spcAft>
                <a:spcPct val="0"/>
              </a:spcAft>
              <a:defRPr/>
            </a:pPr>
            <a:r>
              <a:rPr lang="en-US" sz="1800" spc="300" dirty="0"/>
              <a:t>Managing Partner Bootcamp </a:t>
            </a:r>
            <a:endParaRPr sz="1800" spc="300" dirty="0"/>
          </a:p>
        </p:txBody>
      </p:sp>
      <p:pic>
        <p:nvPicPr>
          <p:cNvPr id="2" name="Picture 1" descr="WRCLogo1b.png">
            <a:extLst>
              <a:ext uri="{FF2B5EF4-FFF2-40B4-BE49-F238E27FC236}">
                <a16:creationId xmlns:a16="http://schemas.microsoft.com/office/drawing/2014/main" id="{504EDA79-C2A7-C35E-42D0-18879E1A3D6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57159" y="3604798"/>
            <a:ext cx="3329704" cy="2851205"/>
          </a:xfrm>
          <a:prstGeom prst="rect">
            <a:avLst/>
          </a:prstGeom>
        </p:spPr>
      </p:pic>
    </p:spTree>
    <p:extLst>
      <p:ext uri="{BB962C8B-B14F-4D97-AF65-F5344CB8AC3E}">
        <p14:creationId xmlns:p14="http://schemas.microsoft.com/office/powerpoint/2010/main" val="1394175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p:nvPr/>
        </p:nvSpPr>
        <p:spPr>
          <a:xfrm>
            <a:off x="-14500" y="2392333"/>
            <a:ext cx="12192000" cy="2116800"/>
          </a:xfrm>
          <a:prstGeom prst="rect">
            <a:avLst/>
          </a:prstGeom>
          <a:solidFill>
            <a:srgbClr val="007BBB">
              <a:alpha val="3804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 name="Picture Placeholder 3">
            <a:extLst>
              <a:ext uri="{FF2B5EF4-FFF2-40B4-BE49-F238E27FC236}">
                <a16:creationId xmlns:a16="http://schemas.microsoft.com/office/drawing/2014/main" id="{A2C30EAA-72E4-867F-9578-E3194B933A53}"/>
              </a:ext>
            </a:extLst>
          </p:cNvPr>
          <p:cNvSpPr>
            <a:spLocks noGrp="1"/>
          </p:cNvSpPr>
          <p:nvPr>
            <p:ph type="pic" sz="quarter" idx="10"/>
          </p:nvPr>
        </p:nvSpPr>
        <p:spPr/>
        <p:txBody>
          <a:bodyPr/>
          <a:lstStyle/>
          <a:p>
            <a:endParaRPr lang="en-US"/>
          </a:p>
        </p:txBody>
      </p:sp>
      <p:sp>
        <p:nvSpPr>
          <p:cNvPr id="194" name="Google Shape;194;p27"/>
          <p:cNvSpPr txBox="1">
            <a:spLocks noGrp="1"/>
          </p:cNvSpPr>
          <p:nvPr>
            <p:ph type="body" idx="4294967295"/>
          </p:nvPr>
        </p:nvSpPr>
        <p:spPr>
          <a:xfrm>
            <a:off x="0" y="3027363"/>
            <a:ext cx="6953250" cy="1093787"/>
          </a:xfrm>
          <a:prstGeom prst="rect">
            <a:avLst/>
          </a:prstGeom>
          <a:noFill/>
          <a:ln>
            <a:noFill/>
          </a:ln>
        </p:spPr>
        <p:txBody>
          <a:bodyPr spcFirstLastPara="1" wrap="square" lIns="121900" tIns="121900" rIns="121900" bIns="121900" anchor="ctr" anchorCtr="0">
            <a:noAutofit/>
          </a:bodyPr>
          <a:lstStyle/>
          <a:p>
            <a:pPr marL="0" indent="0">
              <a:lnSpc>
                <a:spcPct val="80000"/>
              </a:lnSpc>
              <a:buClr>
                <a:srgbClr val="0C0C0C"/>
              </a:buClr>
              <a:buSzPts val="1000"/>
              <a:buNone/>
            </a:pPr>
            <a:r>
              <a:rPr lang="en-US" sz="5333" i="0" dirty="0">
                <a:solidFill>
                  <a:schemeClr val="lt1"/>
                </a:solidFill>
                <a:latin typeface="Questrial"/>
                <a:ea typeface="Questrial"/>
                <a:cs typeface="Questrial"/>
                <a:sym typeface="Questrial"/>
              </a:rPr>
              <a:t>Negotiation Skills</a:t>
            </a:r>
            <a:endParaRPr dirty="0"/>
          </a:p>
          <a:p>
            <a:pPr marL="0" indent="0">
              <a:buSzPts val="400"/>
              <a:buNone/>
            </a:pPr>
            <a:endParaRPr dirty="0">
              <a:solidFill>
                <a:schemeClr val="lt1"/>
              </a:solidFill>
              <a:latin typeface="Raleway"/>
              <a:ea typeface="Raleway"/>
              <a:cs typeface="Raleway"/>
              <a:sym typeface="Raleway"/>
            </a:endParaRPr>
          </a:p>
        </p:txBody>
      </p:sp>
      <p:sp>
        <p:nvSpPr>
          <p:cNvPr id="2" name="Rectangle 1">
            <a:extLst>
              <a:ext uri="{FF2B5EF4-FFF2-40B4-BE49-F238E27FC236}">
                <a16:creationId xmlns:a16="http://schemas.microsoft.com/office/drawing/2014/main" id="{6674F539-8AF7-A20D-B86B-5534A6248A8B}"/>
              </a:ext>
            </a:extLst>
          </p:cNvPr>
          <p:cNvSpPr/>
          <p:nvPr/>
        </p:nvSpPr>
        <p:spPr>
          <a:xfrm>
            <a:off x="0" y="6812282"/>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92D050"/>
              </a:solidFill>
            </a:endParaRPr>
          </a:p>
        </p:txBody>
      </p:sp>
      <p:sp>
        <p:nvSpPr>
          <p:cNvPr id="6" name="Rectangle 5">
            <a:extLst>
              <a:ext uri="{FF2B5EF4-FFF2-40B4-BE49-F238E27FC236}">
                <a16:creationId xmlns:a16="http://schemas.microsoft.com/office/drawing/2014/main" id="{ECE7F093-C502-B6D5-A490-D601EB096376}"/>
              </a:ext>
            </a:extLst>
          </p:cNvPr>
          <p:cNvSpPr/>
          <p:nvPr/>
        </p:nvSpPr>
        <p:spPr>
          <a:xfrm>
            <a:off x="-14501" y="2337028"/>
            <a:ext cx="12206500" cy="21839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a:extLst>
              <a:ext uri="{FF2B5EF4-FFF2-40B4-BE49-F238E27FC236}">
                <a16:creationId xmlns:a16="http://schemas.microsoft.com/office/drawing/2014/main" id="{1419FF7E-5453-0B56-1FB0-BFF3309B4ED0}"/>
              </a:ext>
            </a:extLst>
          </p:cNvPr>
          <p:cNvSpPr txBox="1"/>
          <p:nvPr/>
        </p:nvSpPr>
        <p:spPr>
          <a:xfrm>
            <a:off x="3364426" y="2854381"/>
            <a:ext cx="5434148" cy="830997"/>
          </a:xfrm>
          <a:prstGeom prst="rect">
            <a:avLst/>
          </a:prstGeom>
          <a:noFill/>
        </p:spPr>
        <p:txBody>
          <a:bodyPr wrap="square" rtlCol="0">
            <a:spAutoFit/>
          </a:bodyPr>
          <a:lstStyle/>
          <a:p>
            <a:r>
              <a:rPr lang="en-US" sz="4800" b="1" dirty="0">
                <a:solidFill>
                  <a:schemeClr val="bg1"/>
                </a:solidFill>
              </a:rPr>
              <a:t>Negotiation Skills</a:t>
            </a:r>
          </a:p>
        </p:txBody>
      </p:sp>
    </p:spTree>
    <p:extLst>
      <p:ext uri="{BB962C8B-B14F-4D97-AF65-F5344CB8AC3E}">
        <p14:creationId xmlns:p14="http://schemas.microsoft.com/office/powerpoint/2010/main" val="14752432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43CD-373F-1764-4C00-3D4B426CF43E}"/>
            </a:ext>
          </a:extLst>
        </p:cNvPr>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C0463091-F113-C0AE-B988-1D3C7E5CAA14}"/>
              </a:ext>
            </a:extLst>
          </p:cNvPr>
          <p:cNvPicPr>
            <a:picLocks noChangeAspect="1"/>
          </p:cNvPicPr>
          <p:nvPr/>
        </p:nvPicPr>
        <p:blipFill>
          <a:blip r:embed="rId2" cstate="email">
            <a:extLst>
              <a:ext uri="{28A0092B-C50C-407E-A947-70E740481C1C}">
                <a14:useLocalDpi xmlns:a14="http://schemas.microsoft.com/office/drawing/2010/main" val="0"/>
              </a:ext>
            </a:extLst>
          </a:blip>
          <a:srcRect l="27937" r="12448" b="-2"/>
          <a:stretch>
            <a:fillRect/>
          </a:stretch>
        </p:blipFill>
        <p:spPr>
          <a:xfrm>
            <a:off x="1" y="10"/>
            <a:ext cx="5678188" cy="6857990"/>
          </a:xfrm>
          <a:prstGeom prst="rect">
            <a:avLst/>
          </a:prstGeom>
          <a:noFill/>
        </p:spPr>
      </p:pic>
      <p:sp>
        <p:nvSpPr>
          <p:cNvPr id="2" name="Title 1">
            <a:extLst>
              <a:ext uri="{FF2B5EF4-FFF2-40B4-BE49-F238E27FC236}">
                <a16:creationId xmlns:a16="http://schemas.microsoft.com/office/drawing/2014/main" id="{66439CC2-2A0B-7698-B568-AD1CDC373721}"/>
              </a:ext>
            </a:extLst>
          </p:cNvPr>
          <p:cNvSpPr>
            <a:spLocks noGrp="1"/>
          </p:cNvSpPr>
          <p:nvPr>
            <p:ph type="body" sz="quarter" idx="11"/>
          </p:nvPr>
        </p:nvSpPr>
        <p:spPr>
          <a:xfrm>
            <a:off x="6428640" y="1906617"/>
            <a:ext cx="5064860" cy="1204884"/>
          </a:xfrm>
        </p:spPr>
        <p:txBody>
          <a:bodyPr>
            <a:normAutofit/>
          </a:bodyPr>
          <a:lstStyle/>
          <a:p>
            <a:r>
              <a:rPr lang="en-US"/>
              <a:t>Why Learn to Negotiate?</a:t>
            </a:r>
          </a:p>
        </p:txBody>
      </p:sp>
      <p:sp>
        <p:nvSpPr>
          <p:cNvPr id="3" name="Text Placeholder 2">
            <a:extLst>
              <a:ext uri="{FF2B5EF4-FFF2-40B4-BE49-F238E27FC236}">
                <a16:creationId xmlns:a16="http://schemas.microsoft.com/office/drawing/2014/main" id="{587FB8A5-1D7E-5485-8BA4-BED0A135F219}"/>
              </a:ext>
            </a:extLst>
          </p:cNvPr>
          <p:cNvSpPr>
            <a:spLocks noGrp="1"/>
          </p:cNvSpPr>
          <p:nvPr>
            <p:ph type="body" sz="quarter" idx="12"/>
          </p:nvPr>
        </p:nvSpPr>
        <p:spPr>
          <a:xfrm>
            <a:off x="6428640" y="3245002"/>
            <a:ext cx="4899760" cy="2558897"/>
          </a:xfrm>
        </p:spPr>
        <p:txBody>
          <a:bodyPr>
            <a:normAutofit/>
          </a:bodyPr>
          <a:lstStyle/>
          <a:p>
            <a:r>
              <a:rPr lang="en-US" dirty="0"/>
              <a:t>It requires exceptional observational and communication skills</a:t>
            </a:r>
          </a:p>
          <a:p>
            <a:r>
              <a:rPr lang="en-US" dirty="0"/>
              <a:t>It is something MPs don’t learn until they get to the MP seat oftentimes</a:t>
            </a:r>
          </a:p>
          <a:p>
            <a:r>
              <a:rPr lang="en-US" dirty="0"/>
              <a:t>It applies both inside and outside your firm</a:t>
            </a:r>
          </a:p>
          <a:p>
            <a:r>
              <a:rPr lang="en-US" dirty="0"/>
              <a:t>It can be a relationship builder if you do it correctly</a:t>
            </a:r>
          </a:p>
        </p:txBody>
      </p:sp>
    </p:spTree>
    <p:extLst>
      <p:ext uri="{BB962C8B-B14F-4D97-AF65-F5344CB8AC3E}">
        <p14:creationId xmlns:p14="http://schemas.microsoft.com/office/powerpoint/2010/main" val="266126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FCED9-885D-EC1D-B1D8-0A9FC3901BB6}"/>
              </a:ext>
            </a:extLst>
          </p:cNvPr>
          <p:cNvSpPr>
            <a:spLocks noGrp="1"/>
          </p:cNvSpPr>
          <p:nvPr>
            <p:ph type="body" sz="quarter" idx="12"/>
          </p:nvPr>
        </p:nvSpPr>
        <p:spPr/>
        <p:txBody>
          <a:bodyPr/>
          <a:lstStyle/>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Personal Relationships</a:t>
            </a:r>
          </a:p>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Professional Personnel Conversations</a:t>
            </a:r>
          </a:p>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Financial Decisions</a:t>
            </a:r>
          </a:p>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Exiting Partners</a:t>
            </a:r>
          </a:p>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Big Purchases </a:t>
            </a:r>
          </a:p>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Firm M&amp;A</a:t>
            </a:r>
          </a:p>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Banking</a:t>
            </a:r>
          </a:p>
          <a:p>
            <a:pPr marL="609585" marR="0" lvl="0" indent="-474120" algn="l" defTabSz="914400" rtl="0" eaLnBrk="1" fontAlgn="auto" latinLnBrk="0" hangingPunct="1">
              <a:lnSpc>
                <a:spcPct val="100000"/>
              </a:lnSpc>
              <a:spcBef>
                <a:spcPts val="0"/>
              </a:spcBef>
              <a:spcAft>
                <a:spcPts val="0"/>
              </a:spcAft>
              <a:buClr>
                <a:srgbClr val="FFFFFF"/>
              </a:buClr>
              <a:buSzPts val="2000"/>
              <a:buFont typeface="Muli"/>
              <a:buChar char="➜"/>
              <a:tabLst/>
              <a:defRPr/>
            </a:pPr>
            <a:r>
              <a:rPr kumimoji="0" lang="en-US" sz="3200" b="0" i="0" u="none" strike="noStrike" kern="1200" cap="none" spc="0" normalizeH="0" baseline="0" noProof="0" dirty="0">
                <a:ln>
                  <a:noFill/>
                </a:ln>
                <a:solidFill>
                  <a:srgbClr val="FFFFFF"/>
                </a:solidFill>
                <a:effectLst/>
                <a:uLnTx/>
                <a:uFillTx/>
                <a:latin typeface="Muli"/>
                <a:sym typeface="Muli"/>
              </a:rPr>
              <a:t>Risk Management</a:t>
            </a:r>
          </a:p>
          <a:p>
            <a:endParaRPr lang="en-US" dirty="0"/>
          </a:p>
        </p:txBody>
      </p:sp>
      <p:sp>
        <p:nvSpPr>
          <p:cNvPr id="3" name="Text Placeholder 2">
            <a:extLst>
              <a:ext uri="{FF2B5EF4-FFF2-40B4-BE49-F238E27FC236}">
                <a16:creationId xmlns:a16="http://schemas.microsoft.com/office/drawing/2014/main" id="{599DB10F-0BB1-7385-6D85-917E4BB853E6}"/>
              </a:ext>
            </a:extLst>
          </p:cNvPr>
          <p:cNvSpPr>
            <a:spLocks noGrp="1"/>
          </p:cNvSpPr>
          <p:nvPr>
            <p:ph type="body" sz="quarter" idx="11"/>
          </p:nvPr>
        </p:nvSpPr>
        <p:spPr/>
        <p:txBody>
          <a:bodyPr/>
          <a:lstStyle/>
          <a:p>
            <a:r>
              <a:rPr lang="en-US" dirty="0"/>
              <a:t>Where You Negotiate:</a:t>
            </a:r>
          </a:p>
        </p:txBody>
      </p:sp>
    </p:spTree>
    <p:extLst>
      <p:ext uri="{BB962C8B-B14F-4D97-AF65-F5344CB8AC3E}">
        <p14:creationId xmlns:p14="http://schemas.microsoft.com/office/powerpoint/2010/main" val="203687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C3227638-51D5-31C2-1F6C-71A24D0857B1}"/>
              </a:ext>
            </a:extLst>
          </p:cNvPr>
          <p:cNvPicPr>
            <a:picLocks noChangeAspect="1"/>
          </p:cNvPicPr>
          <p:nvPr/>
        </p:nvPicPr>
        <p:blipFill>
          <a:blip r:embed="rId2" cstate="email">
            <a:extLst>
              <a:ext uri="{28A0092B-C50C-407E-A947-70E740481C1C}">
                <a14:useLocalDpi xmlns:a14="http://schemas.microsoft.com/office/drawing/2010/main" val="0"/>
              </a:ext>
            </a:extLst>
          </a:blip>
          <a:srcRect t="10928" b="10928"/>
          <a:stretch>
            <a:fillRect/>
          </a:stretch>
        </p:blipFill>
        <p:spPr>
          <a:xfrm>
            <a:off x="3627121" y="0"/>
            <a:ext cx="9018905" cy="6858000"/>
          </a:xfrm>
          <a:prstGeom prst="rect">
            <a:avLst/>
          </a:prstGeom>
        </p:spPr>
      </p:pic>
      <p:sp>
        <p:nvSpPr>
          <p:cNvPr id="9" name="Text Placeholder 8">
            <a:extLst>
              <a:ext uri="{FF2B5EF4-FFF2-40B4-BE49-F238E27FC236}">
                <a16:creationId xmlns:a16="http://schemas.microsoft.com/office/drawing/2014/main" id="{59DB2E4D-C060-E392-3500-8398C026E6DE}"/>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E9B92B69-6503-E9FB-717A-49233E2C3EFE}"/>
              </a:ext>
            </a:extLst>
          </p:cNvPr>
          <p:cNvSpPr>
            <a:spLocks noGrp="1"/>
          </p:cNvSpPr>
          <p:nvPr>
            <p:ph type="body" sz="quarter" idx="11"/>
          </p:nvPr>
        </p:nvSpPr>
        <p:spPr/>
        <p:txBody>
          <a:bodyPr/>
          <a:lstStyle/>
          <a:p>
            <a:pPr marL="135465" indent="0">
              <a:buNone/>
            </a:pPr>
            <a:r>
              <a:rPr lang="en-US" dirty="0"/>
              <a:t>4 stages of a negotiation conversation:</a:t>
            </a:r>
          </a:p>
          <a:p>
            <a:pPr marL="135465" indent="0">
              <a:buNone/>
            </a:pPr>
            <a:endParaRPr lang="en-US" dirty="0"/>
          </a:p>
          <a:p>
            <a:r>
              <a:rPr lang="en-US" dirty="0"/>
              <a:t>Prepare</a:t>
            </a:r>
          </a:p>
          <a:p>
            <a:r>
              <a:rPr lang="en-US" dirty="0"/>
              <a:t>Open</a:t>
            </a:r>
          </a:p>
          <a:p>
            <a:r>
              <a:rPr lang="en-US" dirty="0"/>
              <a:t>Negotiate</a:t>
            </a:r>
          </a:p>
          <a:p>
            <a:r>
              <a:rPr lang="en-US" dirty="0"/>
              <a:t>Close</a:t>
            </a:r>
          </a:p>
          <a:p>
            <a:pPr marL="135465" indent="0">
              <a:buNone/>
            </a:pPr>
            <a:endParaRPr lang="en-US" dirty="0"/>
          </a:p>
        </p:txBody>
      </p:sp>
      <p:sp>
        <p:nvSpPr>
          <p:cNvPr id="2" name="Title 1">
            <a:extLst>
              <a:ext uri="{FF2B5EF4-FFF2-40B4-BE49-F238E27FC236}">
                <a16:creationId xmlns:a16="http://schemas.microsoft.com/office/drawing/2014/main" id="{1027AD6D-2F88-734A-7416-742488BCA8B0}"/>
              </a:ext>
            </a:extLst>
          </p:cNvPr>
          <p:cNvSpPr>
            <a:spLocks noGrp="1"/>
          </p:cNvSpPr>
          <p:nvPr>
            <p:ph type="title" idx="4294967295"/>
          </p:nvPr>
        </p:nvSpPr>
        <p:spPr>
          <a:xfrm>
            <a:off x="772547" y="4792935"/>
            <a:ext cx="7624762" cy="671513"/>
          </a:xfrm>
          <a:prstGeom prst="rect">
            <a:avLst/>
          </a:prstGeom>
        </p:spPr>
        <p:txBody>
          <a:bodyPr/>
          <a:lstStyle/>
          <a:p>
            <a:r>
              <a:rPr lang="en-US" sz="3200" dirty="0"/>
              <a:t>It’s Really Just Great Communication!</a:t>
            </a:r>
          </a:p>
        </p:txBody>
      </p:sp>
      <p:sp>
        <p:nvSpPr>
          <p:cNvPr id="5" name="Rectangle 4">
            <a:extLst>
              <a:ext uri="{FF2B5EF4-FFF2-40B4-BE49-F238E27FC236}">
                <a16:creationId xmlns:a16="http://schemas.microsoft.com/office/drawing/2014/main" id="{E6B3EFCB-FB3F-1544-40AD-9ACFF146B480}"/>
              </a:ext>
            </a:extLst>
          </p:cNvPr>
          <p:cNvSpPr/>
          <p:nvPr/>
        </p:nvSpPr>
        <p:spPr>
          <a:xfrm>
            <a:off x="0" y="6322423"/>
            <a:ext cx="12192000" cy="54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0ECD72FE-7EFE-120A-DD06-CD845C65EBE0}"/>
              </a:ext>
            </a:extLst>
          </p:cNvPr>
          <p:cNvPicPr>
            <a:picLocks noChangeAspect="1"/>
          </p:cNvPicPr>
          <p:nvPr/>
        </p:nvPicPr>
        <p:blipFill>
          <a:blip r:embed="rId3"/>
          <a:stretch>
            <a:fillRect/>
          </a:stretch>
        </p:blipFill>
        <p:spPr>
          <a:xfrm>
            <a:off x="10054209" y="6322424"/>
            <a:ext cx="2134617" cy="514409"/>
          </a:xfrm>
          <a:prstGeom prst="rect">
            <a:avLst/>
          </a:prstGeom>
        </p:spPr>
      </p:pic>
    </p:spTree>
    <p:extLst>
      <p:ext uri="{BB962C8B-B14F-4D97-AF65-F5344CB8AC3E}">
        <p14:creationId xmlns:p14="http://schemas.microsoft.com/office/powerpoint/2010/main" val="367755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F1497D6C-6C35-8810-B38C-E6B732F488C1}"/>
              </a:ext>
            </a:extLst>
          </p:cNvPr>
          <p:cNvPicPr>
            <a:picLocks noChangeAspect="1"/>
          </p:cNvPicPr>
          <p:nvPr/>
        </p:nvPicPr>
        <p:blipFill>
          <a:blip r:embed="rId2" cstate="email">
            <a:extLst>
              <a:ext uri="{28A0092B-C50C-407E-A947-70E740481C1C}">
                <a14:useLocalDpi xmlns:a14="http://schemas.microsoft.com/office/drawing/2010/main" val="0"/>
              </a:ext>
            </a:extLst>
          </a:blip>
          <a:srcRect t="10928" b="10928"/>
          <a:stretch>
            <a:fillRect/>
          </a:stretch>
        </p:blipFill>
        <p:spPr>
          <a:xfrm>
            <a:off x="7403695" y="2081961"/>
            <a:ext cx="4788305" cy="2694077"/>
          </a:xfrm>
          <a:prstGeom prst="rect">
            <a:avLst/>
          </a:prstGeom>
          <a:noFill/>
        </p:spPr>
      </p:pic>
      <p:sp>
        <p:nvSpPr>
          <p:cNvPr id="3" name="Text Placeholder 2">
            <a:extLst>
              <a:ext uri="{FF2B5EF4-FFF2-40B4-BE49-F238E27FC236}">
                <a16:creationId xmlns:a16="http://schemas.microsoft.com/office/drawing/2014/main" id="{D63863C0-8D59-AEA6-B84A-EAAAEDF56377}"/>
              </a:ext>
            </a:extLst>
          </p:cNvPr>
          <p:cNvSpPr>
            <a:spLocks noGrp="1"/>
          </p:cNvSpPr>
          <p:nvPr>
            <p:ph type="body" sz="quarter" idx="12"/>
          </p:nvPr>
        </p:nvSpPr>
        <p:spPr>
          <a:xfrm>
            <a:off x="542925" y="2260600"/>
            <a:ext cx="6175375" cy="3886199"/>
          </a:xfrm>
        </p:spPr>
        <p:txBody>
          <a:bodyPr>
            <a:normAutofit/>
          </a:bodyPr>
          <a:lstStyle/>
          <a:p>
            <a:r>
              <a:rPr lang="en-US" dirty="0"/>
              <a:t>KNOW WHAT YOU REALLY WANT</a:t>
            </a:r>
          </a:p>
          <a:p>
            <a:r>
              <a:rPr lang="en-US" dirty="0"/>
              <a:t>Know why you want it</a:t>
            </a:r>
          </a:p>
          <a:p>
            <a:r>
              <a:rPr lang="en-US" dirty="0"/>
              <a:t>Anticipate what will be important to your negotiation partner</a:t>
            </a:r>
          </a:p>
          <a:p>
            <a:r>
              <a:rPr lang="en-US" dirty="0"/>
              <a:t>Anticipate the short and long term effects of the final agreement</a:t>
            </a:r>
          </a:p>
          <a:p>
            <a:r>
              <a:rPr lang="en-US" dirty="0"/>
              <a:t>What scenarios could make you both happy?</a:t>
            </a:r>
          </a:p>
          <a:p>
            <a:r>
              <a:rPr lang="en-US" dirty="0"/>
              <a:t>Check in with trusted partners on your plan and thoughts</a:t>
            </a:r>
          </a:p>
        </p:txBody>
      </p:sp>
      <p:sp>
        <p:nvSpPr>
          <p:cNvPr id="2" name="Title 1">
            <a:extLst>
              <a:ext uri="{FF2B5EF4-FFF2-40B4-BE49-F238E27FC236}">
                <a16:creationId xmlns:a16="http://schemas.microsoft.com/office/drawing/2014/main" id="{2DF078AF-77F1-46AE-0183-6BF67C9BD72F}"/>
              </a:ext>
            </a:extLst>
          </p:cNvPr>
          <p:cNvSpPr>
            <a:spLocks noGrp="1"/>
          </p:cNvSpPr>
          <p:nvPr>
            <p:ph type="body" sz="quarter" idx="13"/>
          </p:nvPr>
        </p:nvSpPr>
        <p:spPr>
          <a:xfrm>
            <a:off x="542925" y="482600"/>
            <a:ext cx="6175375" cy="1511300"/>
          </a:xfrm>
        </p:spPr>
        <p:txBody>
          <a:bodyPr>
            <a:normAutofit/>
          </a:bodyPr>
          <a:lstStyle/>
          <a:p>
            <a:r>
              <a:rPr lang="en-US"/>
              <a:t>First of All:</a:t>
            </a:r>
          </a:p>
        </p:txBody>
      </p:sp>
    </p:spTree>
    <p:extLst>
      <p:ext uri="{BB962C8B-B14F-4D97-AF65-F5344CB8AC3E}">
        <p14:creationId xmlns:p14="http://schemas.microsoft.com/office/powerpoint/2010/main" val="343303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C63C3AF3-BBFD-D823-F504-E81C59E9530A}"/>
              </a:ext>
            </a:extLst>
          </p:cNvPr>
          <p:cNvPicPr>
            <a:picLocks noChangeAspect="1"/>
          </p:cNvPicPr>
          <p:nvPr/>
        </p:nvPicPr>
        <p:blipFill>
          <a:blip r:embed="rId2"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3" name="Text Placeholder 2">
            <a:extLst>
              <a:ext uri="{FF2B5EF4-FFF2-40B4-BE49-F238E27FC236}">
                <a16:creationId xmlns:a16="http://schemas.microsoft.com/office/drawing/2014/main" id="{277B2A02-FF56-3C7F-F692-0186B59D1540}"/>
              </a:ext>
            </a:extLst>
          </p:cNvPr>
          <p:cNvSpPr>
            <a:spLocks noGrp="1"/>
          </p:cNvSpPr>
          <p:nvPr>
            <p:ph type="body" sz="quarter" idx="12"/>
          </p:nvPr>
        </p:nvSpPr>
        <p:spPr>
          <a:xfrm>
            <a:off x="542925" y="1665515"/>
            <a:ext cx="6175375" cy="3886199"/>
          </a:xfrm>
        </p:spPr>
        <p:txBody>
          <a:bodyPr>
            <a:normAutofit/>
          </a:bodyPr>
          <a:lstStyle/>
          <a:p>
            <a:r>
              <a:rPr lang="en-US" dirty="0"/>
              <a:t>Make sure you have the decision maker!</a:t>
            </a:r>
          </a:p>
          <a:p>
            <a:r>
              <a:rPr lang="en-US" dirty="0"/>
              <a:t>Assume Nothing (but consider person’s needs)</a:t>
            </a:r>
          </a:p>
          <a:p>
            <a:r>
              <a:rPr lang="en-US" dirty="0"/>
              <a:t>Use and focus on objective criteria for establishing an agreement (substantive v. psychological)</a:t>
            </a:r>
          </a:p>
          <a:p>
            <a:r>
              <a:rPr lang="en-US" dirty="0"/>
              <a:t>Have tactical empathy for the person, but be hard on the potential problem/solution</a:t>
            </a:r>
          </a:p>
          <a:p>
            <a:r>
              <a:rPr lang="en-US" dirty="0"/>
              <a:t>Know what you care about, but don’t be hellbent on an outcome (I call this coming with the right energy) </a:t>
            </a:r>
          </a:p>
          <a:p>
            <a:r>
              <a:rPr lang="en-US" dirty="0"/>
              <a:t>No can be the most powerful sentence</a:t>
            </a:r>
          </a:p>
          <a:p>
            <a:endParaRPr lang="en-US" dirty="0"/>
          </a:p>
          <a:p>
            <a:endParaRPr lang="en-US" dirty="0"/>
          </a:p>
        </p:txBody>
      </p:sp>
      <p:sp>
        <p:nvSpPr>
          <p:cNvPr id="2" name="Title 1">
            <a:extLst>
              <a:ext uri="{FF2B5EF4-FFF2-40B4-BE49-F238E27FC236}">
                <a16:creationId xmlns:a16="http://schemas.microsoft.com/office/drawing/2014/main" id="{F67F8F4A-6144-EF1F-778F-906C5C97130D}"/>
              </a:ext>
            </a:extLst>
          </p:cNvPr>
          <p:cNvSpPr>
            <a:spLocks noGrp="1"/>
          </p:cNvSpPr>
          <p:nvPr>
            <p:ph type="body" sz="quarter" idx="13"/>
          </p:nvPr>
        </p:nvSpPr>
        <p:spPr>
          <a:xfrm>
            <a:off x="542925" y="482600"/>
            <a:ext cx="6175375" cy="1511300"/>
          </a:xfrm>
        </p:spPr>
        <p:txBody>
          <a:bodyPr>
            <a:normAutofit/>
          </a:bodyPr>
          <a:lstStyle/>
          <a:p>
            <a:r>
              <a:rPr lang="en-US"/>
              <a:t>Guiding Principles:</a:t>
            </a:r>
          </a:p>
        </p:txBody>
      </p:sp>
    </p:spTree>
    <p:extLst>
      <p:ext uri="{BB962C8B-B14F-4D97-AF65-F5344CB8AC3E}">
        <p14:creationId xmlns:p14="http://schemas.microsoft.com/office/powerpoint/2010/main" val="173286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EF4F54DC-9DC8-A949-4152-62C22A6B5799}"/>
              </a:ext>
            </a:extLst>
          </p:cNvPr>
          <p:cNvPicPr>
            <a:picLocks noChangeAspect="1"/>
          </p:cNvPicPr>
          <p:nvPr/>
        </p:nvPicPr>
        <p:blipFill>
          <a:blip r:embed="rId2"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3" name="Text Placeholder 2">
            <a:extLst>
              <a:ext uri="{FF2B5EF4-FFF2-40B4-BE49-F238E27FC236}">
                <a16:creationId xmlns:a16="http://schemas.microsoft.com/office/drawing/2014/main" id="{B1C27182-5B74-2200-9272-D2387DFBCCE0}"/>
              </a:ext>
            </a:extLst>
          </p:cNvPr>
          <p:cNvSpPr>
            <a:spLocks noGrp="1"/>
          </p:cNvSpPr>
          <p:nvPr>
            <p:ph type="body" sz="quarter" idx="12"/>
          </p:nvPr>
        </p:nvSpPr>
        <p:spPr>
          <a:xfrm>
            <a:off x="542925" y="1485900"/>
            <a:ext cx="6175375" cy="3886199"/>
          </a:xfrm>
        </p:spPr>
        <p:txBody>
          <a:bodyPr>
            <a:normAutofit/>
          </a:bodyPr>
          <a:lstStyle/>
          <a:p>
            <a:pPr>
              <a:buFont typeface="Wingdings" panose="05000000000000000000" pitchFamily="2" charset="2"/>
              <a:buChar char="§"/>
            </a:pPr>
            <a:r>
              <a:rPr lang="en-US" sz="1500" dirty="0"/>
              <a:t>Do not be emotional and help the other person to stay unemotional too</a:t>
            </a:r>
          </a:p>
          <a:p>
            <a:pPr>
              <a:buFont typeface="Wingdings" panose="05000000000000000000" pitchFamily="2" charset="2"/>
              <a:buChar char="§"/>
            </a:pPr>
            <a:r>
              <a:rPr lang="en-US" sz="1500" dirty="0"/>
              <a:t>Do not be committed to one result EVER</a:t>
            </a:r>
          </a:p>
          <a:p>
            <a:pPr>
              <a:buFont typeface="Wingdings" panose="05000000000000000000" pitchFamily="2" charset="2"/>
              <a:buChar char="§"/>
            </a:pPr>
            <a:r>
              <a:rPr lang="en-US" sz="1500" dirty="0"/>
              <a:t>Always start by trying to empathize with the other side.</a:t>
            </a:r>
          </a:p>
          <a:p>
            <a:pPr>
              <a:buFont typeface="Wingdings" panose="05000000000000000000" pitchFamily="2" charset="2"/>
              <a:buChar char="§"/>
            </a:pPr>
            <a:r>
              <a:rPr lang="en-US" sz="1500" dirty="0"/>
              <a:t>Be authentic with your emotions. </a:t>
            </a:r>
          </a:p>
          <a:p>
            <a:pPr>
              <a:buFont typeface="Wingdings" panose="05000000000000000000" pitchFamily="2" charset="2"/>
              <a:buChar char="§"/>
            </a:pPr>
            <a:r>
              <a:rPr lang="en-US" sz="1500" dirty="0"/>
              <a:t>Start with what is easy to agree on, and small requests</a:t>
            </a:r>
          </a:p>
          <a:p>
            <a:pPr>
              <a:buFont typeface="Wingdings" panose="05000000000000000000" pitchFamily="2" charset="2"/>
              <a:buChar char="§"/>
            </a:pPr>
            <a:r>
              <a:rPr lang="en-US" sz="1500" dirty="0"/>
              <a:t>Give people a sense of control by letting them know they're always free to make their own choices.</a:t>
            </a:r>
          </a:p>
          <a:p>
            <a:pPr>
              <a:buFont typeface="Wingdings" panose="05000000000000000000" pitchFamily="2" charset="2"/>
              <a:buChar char="§"/>
            </a:pPr>
            <a:r>
              <a:rPr lang="en-US" sz="1500" dirty="0"/>
              <a:t>If you're squeamish about negotiating, pretend you're doing it on behalf of someone else.</a:t>
            </a:r>
          </a:p>
          <a:p>
            <a:pPr>
              <a:buFont typeface="Wingdings" panose="05000000000000000000" pitchFamily="2" charset="2"/>
              <a:buChar char="§"/>
            </a:pPr>
            <a:r>
              <a:rPr lang="en-US" sz="1500" dirty="0"/>
              <a:t>Invest in a long-term relationship with your negotiating partner. Be fair and generous, but don't let yourself be exploited.</a:t>
            </a:r>
          </a:p>
          <a:p>
            <a:pPr>
              <a:buFont typeface="Wingdings" panose="05000000000000000000" pitchFamily="2" charset="2"/>
              <a:buChar char="§"/>
            </a:pPr>
            <a:r>
              <a:rPr lang="en-US" sz="1500" dirty="0"/>
              <a:t>If either party gets emotional, back off and come back</a:t>
            </a:r>
          </a:p>
        </p:txBody>
      </p:sp>
      <p:sp>
        <p:nvSpPr>
          <p:cNvPr id="2" name="Title 1">
            <a:extLst>
              <a:ext uri="{FF2B5EF4-FFF2-40B4-BE49-F238E27FC236}">
                <a16:creationId xmlns:a16="http://schemas.microsoft.com/office/drawing/2014/main" id="{B30A7BF1-FCAF-F163-1845-01FE6943B3A6}"/>
              </a:ext>
            </a:extLst>
          </p:cNvPr>
          <p:cNvSpPr>
            <a:spLocks noGrp="1"/>
          </p:cNvSpPr>
          <p:nvPr>
            <p:ph type="body" sz="quarter" idx="13"/>
          </p:nvPr>
        </p:nvSpPr>
        <p:spPr>
          <a:xfrm>
            <a:off x="542925" y="482600"/>
            <a:ext cx="6175375" cy="1511300"/>
          </a:xfrm>
        </p:spPr>
        <p:txBody>
          <a:bodyPr>
            <a:normAutofit/>
          </a:bodyPr>
          <a:lstStyle/>
          <a:p>
            <a:r>
              <a:rPr lang="en-US"/>
              <a:t>The Psychological</a:t>
            </a:r>
          </a:p>
        </p:txBody>
      </p:sp>
    </p:spTree>
    <p:extLst>
      <p:ext uri="{BB962C8B-B14F-4D97-AF65-F5344CB8AC3E}">
        <p14:creationId xmlns:p14="http://schemas.microsoft.com/office/powerpoint/2010/main" val="168249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descr="Panel2.jpg">
            <a:extLst>
              <a:ext uri="{FF2B5EF4-FFF2-40B4-BE49-F238E27FC236}">
                <a16:creationId xmlns:a16="http://schemas.microsoft.com/office/drawing/2014/main" id="{CE89000C-DEFD-D4BB-B450-2982D1F602B3}"/>
              </a:ext>
            </a:extLst>
          </p:cNvPr>
          <p:cNvPicPr>
            <a:picLocks noChangeAspect="1"/>
          </p:cNvPicPr>
          <p:nvPr/>
        </p:nvPicPr>
        <p:blipFill>
          <a:blip r:embed="rId2" cstate="email">
            <a:extLst>
              <a:ext uri="{28A0092B-C50C-407E-A947-70E740481C1C}">
                <a14:useLocalDpi xmlns:a14="http://schemas.microsoft.com/office/drawing/2010/main" val="0"/>
              </a:ext>
            </a:extLst>
          </a:blip>
          <a:srcRect t="10928" b="10928"/>
          <a:stretch>
            <a:fillRect/>
          </a:stretch>
        </p:blipFill>
        <p:spPr>
          <a:xfrm>
            <a:off x="7562419" y="2096924"/>
            <a:ext cx="4788305" cy="2694077"/>
          </a:xfrm>
          <a:prstGeom prst="rect">
            <a:avLst/>
          </a:prstGeom>
          <a:noFill/>
        </p:spPr>
      </p:pic>
      <p:sp>
        <p:nvSpPr>
          <p:cNvPr id="3" name="Text Placeholder 2">
            <a:extLst>
              <a:ext uri="{FF2B5EF4-FFF2-40B4-BE49-F238E27FC236}">
                <a16:creationId xmlns:a16="http://schemas.microsoft.com/office/drawing/2014/main" id="{21D55B8E-774C-348C-18DB-88D5C2CABF23}"/>
              </a:ext>
            </a:extLst>
          </p:cNvPr>
          <p:cNvSpPr>
            <a:spLocks noGrp="1"/>
          </p:cNvSpPr>
          <p:nvPr>
            <p:ph type="body" sz="quarter" idx="12"/>
          </p:nvPr>
        </p:nvSpPr>
        <p:spPr>
          <a:xfrm>
            <a:off x="542925" y="1665515"/>
            <a:ext cx="6175375" cy="3886199"/>
          </a:xfrm>
        </p:spPr>
        <p:txBody>
          <a:bodyPr>
            <a:normAutofit/>
          </a:bodyPr>
          <a:lstStyle/>
          <a:p>
            <a:r>
              <a:rPr lang="en-US" dirty="0"/>
              <a:t>Gather info about:</a:t>
            </a:r>
          </a:p>
          <a:p>
            <a:pPr lvl="1"/>
            <a:r>
              <a:rPr lang="en-US" dirty="0"/>
              <a:t>External Factors </a:t>
            </a:r>
          </a:p>
          <a:p>
            <a:pPr lvl="1"/>
            <a:r>
              <a:rPr lang="en-US" dirty="0"/>
              <a:t>The Other Party</a:t>
            </a:r>
          </a:p>
          <a:p>
            <a:pPr lvl="1"/>
            <a:r>
              <a:rPr lang="en-US" dirty="0"/>
              <a:t>Critical Needs of Yours</a:t>
            </a:r>
          </a:p>
          <a:p>
            <a:r>
              <a:rPr lang="en-US" dirty="0"/>
              <a:t>Determine your desirable outcomes</a:t>
            </a:r>
          </a:p>
          <a:p>
            <a:r>
              <a:rPr lang="en-US" dirty="0"/>
              <a:t>Determine your dealbreaker scenarios</a:t>
            </a:r>
          </a:p>
          <a:p>
            <a:r>
              <a:rPr lang="en-US" dirty="0"/>
              <a:t>What are the interests and needs of the other person?</a:t>
            </a:r>
          </a:p>
          <a:p>
            <a:r>
              <a:rPr lang="en-US" dirty="0"/>
              <a:t>Plan Your Approach</a:t>
            </a:r>
          </a:p>
        </p:txBody>
      </p:sp>
      <p:sp>
        <p:nvSpPr>
          <p:cNvPr id="2" name="Title 1">
            <a:extLst>
              <a:ext uri="{FF2B5EF4-FFF2-40B4-BE49-F238E27FC236}">
                <a16:creationId xmlns:a16="http://schemas.microsoft.com/office/drawing/2014/main" id="{D92486FC-049F-5790-FD91-6258BE0DEE23}"/>
              </a:ext>
            </a:extLst>
          </p:cNvPr>
          <p:cNvSpPr>
            <a:spLocks noGrp="1"/>
          </p:cNvSpPr>
          <p:nvPr>
            <p:ph type="body" sz="quarter" idx="13"/>
          </p:nvPr>
        </p:nvSpPr>
        <p:spPr>
          <a:xfrm>
            <a:off x="542925" y="482600"/>
            <a:ext cx="6175375" cy="1511300"/>
          </a:xfrm>
        </p:spPr>
        <p:txBody>
          <a:bodyPr>
            <a:normAutofit/>
          </a:bodyPr>
          <a:lstStyle/>
          <a:p>
            <a:r>
              <a:rPr lang="en-US"/>
              <a:t>Prepare Stage:</a:t>
            </a:r>
          </a:p>
        </p:txBody>
      </p:sp>
    </p:spTree>
    <p:extLst>
      <p:ext uri="{BB962C8B-B14F-4D97-AF65-F5344CB8AC3E}">
        <p14:creationId xmlns:p14="http://schemas.microsoft.com/office/powerpoint/2010/main" val="49488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CB963367-9F98-60D6-E28A-823E9DB5DDFD}"/>
              </a:ext>
            </a:extLst>
          </p:cNvPr>
          <p:cNvPicPr>
            <a:picLocks noChangeAspect="1"/>
          </p:cNvPicPr>
          <p:nvPr/>
        </p:nvPicPr>
        <p:blipFill>
          <a:blip r:embed="rId2" cstate="email">
            <a:extLst>
              <a:ext uri="{28A0092B-C50C-407E-A947-70E740481C1C}">
                <a14:useLocalDpi xmlns:a14="http://schemas.microsoft.com/office/drawing/2010/main" val="0"/>
              </a:ext>
            </a:extLst>
          </a:blip>
          <a:srcRect t="10928" b="10928"/>
          <a:stretch>
            <a:fillRect/>
          </a:stretch>
        </p:blipFill>
        <p:spPr>
          <a:xfrm>
            <a:off x="7562419" y="2096924"/>
            <a:ext cx="4788305" cy="2694077"/>
          </a:xfrm>
          <a:prstGeom prst="rect">
            <a:avLst/>
          </a:prstGeom>
          <a:noFill/>
        </p:spPr>
      </p:pic>
      <p:sp>
        <p:nvSpPr>
          <p:cNvPr id="3" name="Text Placeholder 2">
            <a:extLst>
              <a:ext uri="{FF2B5EF4-FFF2-40B4-BE49-F238E27FC236}">
                <a16:creationId xmlns:a16="http://schemas.microsoft.com/office/drawing/2014/main" id="{8197DE0B-8A06-4935-ABD3-66885A1D8486}"/>
              </a:ext>
            </a:extLst>
          </p:cNvPr>
          <p:cNvSpPr>
            <a:spLocks noGrp="1"/>
          </p:cNvSpPr>
          <p:nvPr>
            <p:ph type="body" sz="quarter" idx="12"/>
          </p:nvPr>
        </p:nvSpPr>
        <p:spPr>
          <a:xfrm>
            <a:off x="542925" y="1473200"/>
            <a:ext cx="6708775" cy="4673599"/>
          </a:xfrm>
        </p:spPr>
        <p:txBody>
          <a:bodyPr>
            <a:normAutofit/>
          </a:bodyPr>
          <a:lstStyle/>
          <a:p>
            <a:r>
              <a:rPr lang="en-US" dirty="0"/>
              <a:t>Establish rapport authentically</a:t>
            </a:r>
          </a:p>
          <a:p>
            <a:r>
              <a:rPr lang="en-US" dirty="0"/>
              <a:t>Share Your Agenda, invite theirs</a:t>
            </a:r>
          </a:p>
          <a:p>
            <a:r>
              <a:rPr lang="en-US" dirty="0"/>
              <a:t>Establish an emotional connection around a great result</a:t>
            </a:r>
          </a:p>
          <a:p>
            <a:pPr marL="135465" indent="0">
              <a:buNone/>
            </a:pPr>
            <a:endParaRPr lang="en-US" dirty="0"/>
          </a:p>
        </p:txBody>
      </p:sp>
      <p:sp>
        <p:nvSpPr>
          <p:cNvPr id="2" name="Title 1">
            <a:extLst>
              <a:ext uri="{FF2B5EF4-FFF2-40B4-BE49-F238E27FC236}">
                <a16:creationId xmlns:a16="http://schemas.microsoft.com/office/drawing/2014/main" id="{4E025F55-3977-1426-460B-FCC12C43E21D}"/>
              </a:ext>
            </a:extLst>
          </p:cNvPr>
          <p:cNvSpPr>
            <a:spLocks noGrp="1"/>
          </p:cNvSpPr>
          <p:nvPr>
            <p:ph type="body" sz="quarter" idx="13"/>
          </p:nvPr>
        </p:nvSpPr>
        <p:spPr>
          <a:xfrm>
            <a:off x="542925" y="482600"/>
            <a:ext cx="6708775" cy="579302"/>
          </a:xfrm>
        </p:spPr>
        <p:txBody>
          <a:bodyPr>
            <a:normAutofit/>
          </a:bodyPr>
          <a:lstStyle/>
          <a:p>
            <a:r>
              <a:rPr lang="en-US"/>
              <a:t>Opening:</a:t>
            </a:r>
          </a:p>
        </p:txBody>
      </p:sp>
    </p:spTree>
    <p:extLst>
      <p:ext uri="{BB962C8B-B14F-4D97-AF65-F5344CB8AC3E}">
        <p14:creationId xmlns:p14="http://schemas.microsoft.com/office/powerpoint/2010/main" val="32851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399EAB20-8DB7-DF77-1AD5-0D755F4D3C24}"/>
              </a:ext>
            </a:extLst>
          </p:cNvPr>
          <p:cNvPicPr>
            <a:picLocks noChangeAspect="1"/>
          </p:cNvPicPr>
          <p:nvPr/>
        </p:nvPicPr>
        <p:blipFill>
          <a:blip r:embed="rId2"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3" name="Text Placeholder 2">
            <a:extLst>
              <a:ext uri="{FF2B5EF4-FFF2-40B4-BE49-F238E27FC236}">
                <a16:creationId xmlns:a16="http://schemas.microsoft.com/office/drawing/2014/main" id="{387C0E85-D673-C195-8CDC-71986DC96ECB}"/>
              </a:ext>
            </a:extLst>
          </p:cNvPr>
          <p:cNvSpPr>
            <a:spLocks noGrp="1"/>
          </p:cNvSpPr>
          <p:nvPr>
            <p:ph type="body" sz="quarter" idx="12"/>
          </p:nvPr>
        </p:nvSpPr>
        <p:spPr>
          <a:xfrm>
            <a:off x="542925" y="1621972"/>
            <a:ext cx="6175375" cy="3886199"/>
          </a:xfrm>
        </p:spPr>
        <p:txBody>
          <a:bodyPr>
            <a:normAutofit/>
          </a:bodyPr>
          <a:lstStyle/>
          <a:p>
            <a:r>
              <a:rPr lang="en-US" dirty="0"/>
              <a:t>Present YOUR proposal</a:t>
            </a:r>
          </a:p>
          <a:p>
            <a:r>
              <a:rPr lang="en-US" dirty="0"/>
              <a:t>Listen to understand</a:t>
            </a:r>
          </a:p>
          <a:p>
            <a:pPr lvl="1"/>
            <a:r>
              <a:rPr lang="en-US" dirty="0"/>
              <a:t>Listen</a:t>
            </a:r>
          </a:p>
          <a:p>
            <a:pPr lvl="1"/>
            <a:r>
              <a:rPr lang="en-US" dirty="0"/>
              <a:t>Reflect (emotionally compelling)</a:t>
            </a:r>
          </a:p>
          <a:p>
            <a:pPr lvl="1"/>
            <a:r>
              <a:rPr lang="en-US" dirty="0"/>
              <a:t>Probe to get real issues/concerns/wants</a:t>
            </a:r>
          </a:p>
          <a:p>
            <a:r>
              <a:rPr lang="en-US" dirty="0"/>
              <a:t>Acknowledge and Address Concerns</a:t>
            </a:r>
          </a:p>
          <a:p>
            <a:r>
              <a:rPr lang="en-US" dirty="0"/>
              <a:t>Focus on interests, not positions (WHY)</a:t>
            </a:r>
          </a:p>
          <a:p>
            <a:endParaRPr lang="en-US" dirty="0"/>
          </a:p>
        </p:txBody>
      </p:sp>
      <p:sp>
        <p:nvSpPr>
          <p:cNvPr id="2" name="Title 1">
            <a:extLst>
              <a:ext uri="{FF2B5EF4-FFF2-40B4-BE49-F238E27FC236}">
                <a16:creationId xmlns:a16="http://schemas.microsoft.com/office/drawing/2014/main" id="{A8DF3FDF-DE9A-33CD-4873-2F3E693A0655}"/>
              </a:ext>
            </a:extLst>
          </p:cNvPr>
          <p:cNvSpPr>
            <a:spLocks noGrp="1"/>
          </p:cNvSpPr>
          <p:nvPr>
            <p:ph type="body" sz="quarter" idx="13"/>
          </p:nvPr>
        </p:nvSpPr>
        <p:spPr>
          <a:xfrm>
            <a:off x="542925" y="482600"/>
            <a:ext cx="6175375" cy="1511300"/>
          </a:xfrm>
        </p:spPr>
        <p:txBody>
          <a:bodyPr>
            <a:normAutofit/>
          </a:bodyPr>
          <a:lstStyle/>
          <a:p>
            <a:r>
              <a:rPr lang="en-US"/>
              <a:t>Negotiating:</a:t>
            </a:r>
          </a:p>
        </p:txBody>
      </p:sp>
    </p:spTree>
    <p:extLst>
      <p:ext uri="{BB962C8B-B14F-4D97-AF65-F5344CB8AC3E}">
        <p14:creationId xmlns:p14="http://schemas.microsoft.com/office/powerpoint/2010/main" val="404816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2" name="Picture Placeholder 2" descr="Panel2.jpg">
            <a:extLst>
              <a:ext uri="{FF2B5EF4-FFF2-40B4-BE49-F238E27FC236}">
                <a16:creationId xmlns:a16="http://schemas.microsoft.com/office/drawing/2014/main" id="{8C76EBF7-BA9E-5EC2-6DDB-3396DCD52E0D}"/>
              </a:ext>
            </a:extLst>
          </p:cNvPr>
          <p:cNvPicPr>
            <a:picLocks noChangeAspect="1"/>
          </p:cNvPicPr>
          <p:nvPr/>
        </p:nvPicPr>
        <p:blipFill>
          <a:blip r:embed="rId3"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71" name="Google Shape;71;p14"/>
          <p:cNvSpPr txBox="1">
            <a:spLocks noGrp="1"/>
          </p:cNvSpPr>
          <p:nvPr>
            <p:ph type="body" sz="quarter" idx="12"/>
          </p:nvPr>
        </p:nvSpPr>
        <p:spPr/>
        <p:txBody>
          <a:bodyPr spcFirstLastPara="1" lIns="121900" tIns="121900" rIns="121900" bIns="121900" anchorCtr="0">
            <a:normAutofit/>
          </a:bodyPr>
          <a:lstStyle/>
          <a:p>
            <a:pPr indent="-507987">
              <a:buClr>
                <a:schemeClr val="lt1"/>
              </a:buClr>
              <a:buSzPts val="2400"/>
              <a:buFont typeface="Raleway"/>
              <a:buChar char="➜"/>
            </a:pPr>
            <a:r>
              <a:rPr lang="en"/>
              <a:t>In</a:t>
            </a:r>
            <a:r>
              <a:rPr lang="en-US" err="1"/>
              <a:t>tro</a:t>
            </a:r>
            <a:endParaRPr lang="en-US"/>
          </a:p>
          <a:p>
            <a:pPr indent="-507987">
              <a:buClr>
                <a:schemeClr val="lt1"/>
              </a:buClr>
              <a:buSzPts val="2400"/>
              <a:buFont typeface="Raleway"/>
              <a:buChar char="➜"/>
            </a:pPr>
            <a:r>
              <a:rPr lang="en-US"/>
              <a:t>The Times In Which We Live</a:t>
            </a:r>
          </a:p>
          <a:p>
            <a:pPr indent="-507987">
              <a:buClr>
                <a:schemeClr val="lt1"/>
              </a:buClr>
              <a:buSzPts val="2400"/>
              <a:buFont typeface="Raleway"/>
              <a:buChar char="➜"/>
            </a:pPr>
            <a:r>
              <a:rPr lang="en-US"/>
              <a:t>Risk Management </a:t>
            </a:r>
          </a:p>
          <a:p>
            <a:pPr indent="-507987">
              <a:buClr>
                <a:schemeClr val="lt1"/>
              </a:buClr>
              <a:buSzPts val="2400"/>
              <a:buFont typeface="Raleway"/>
              <a:buChar char="➜"/>
            </a:pPr>
            <a:r>
              <a:rPr lang="en-US"/>
              <a:t>Intro to Negotiation Skills</a:t>
            </a:r>
          </a:p>
          <a:p>
            <a:pPr indent="-507987">
              <a:buClr>
                <a:schemeClr val="lt1"/>
              </a:buClr>
              <a:buSzPts val="2400"/>
              <a:buFont typeface="Raleway"/>
              <a:buChar char="➜"/>
            </a:pPr>
            <a:r>
              <a:rPr lang="en-US"/>
              <a:t>Psychological/Emotional</a:t>
            </a:r>
          </a:p>
          <a:p>
            <a:pPr indent="-507987">
              <a:buClr>
                <a:schemeClr val="lt1"/>
              </a:buClr>
              <a:buSzPts val="2400"/>
              <a:buFont typeface="Raleway"/>
              <a:buChar char="➜"/>
            </a:pPr>
            <a:r>
              <a:rPr lang="en-US"/>
              <a:t>Objective/Substantive</a:t>
            </a:r>
          </a:p>
          <a:p>
            <a:pPr indent="-507987">
              <a:buClr>
                <a:schemeClr val="lt1"/>
              </a:buClr>
              <a:buSzPts val="2400"/>
              <a:buFont typeface="Raleway"/>
              <a:buChar char="➜"/>
            </a:pPr>
            <a:r>
              <a:rPr lang="en-US"/>
              <a:t>Exercise – Scenarios</a:t>
            </a:r>
          </a:p>
          <a:p>
            <a:pPr indent="-507987">
              <a:buClr>
                <a:schemeClr val="lt1"/>
              </a:buClr>
              <a:buSzPts val="2400"/>
              <a:buFont typeface="Raleway"/>
              <a:buChar char="➜"/>
            </a:pPr>
            <a:r>
              <a:rPr lang="en-US"/>
              <a:t>Group Feedback</a:t>
            </a:r>
          </a:p>
          <a:p>
            <a:pPr marL="101597" indent="0">
              <a:buClr>
                <a:schemeClr val="lt1"/>
              </a:buClr>
              <a:buSzPts val="2400"/>
              <a:buNone/>
            </a:pPr>
            <a:endParaRPr lang="en-US"/>
          </a:p>
          <a:p>
            <a:pPr indent="-507987">
              <a:buClr>
                <a:schemeClr val="lt1"/>
              </a:buClr>
              <a:buSzPts val="2400"/>
              <a:buFont typeface="Raleway"/>
              <a:buChar char="➜"/>
            </a:pPr>
            <a:endParaRPr lang="en-US"/>
          </a:p>
        </p:txBody>
      </p:sp>
      <p:sp>
        <p:nvSpPr>
          <p:cNvPr id="72" name="Google Shape;72;p14"/>
          <p:cNvSpPr txBox="1">
            <a:spLocks noGrp="1"/>
          </p:cNvSpPr>
          <p:nvPr>
            <p:ph type="body" sz="quarter" idx="13"/>
          </p:nvPr>
        </p:nvSpPr>
        <p:spPr/>
        <p:txBody>
          <a:bodyPr spcFirstLastPara="1" lIns="121900" tIns="121900" rIns="121900" bIns="121900" anchorCtr="0">
            <a:normAutofit/>
          </a:bodyPr>
          <a:lstStyle/>
          <a:p>
            <a:pPr>
              <a:buSzPts val="450"/>
            </a:pPr>
            <a:r>
              <a:rPr lang="en-US" sz="1500"/>
              <a:t>Our Agenda</a:t>
            </a:r>
          </a:p>
        </p:txBody>
      </p:sp>
    </p:spTree>
    <p:extLst>
      <p:ext uri="{BB962C8B-B14F-4D97-AF65-F5344CB8AC3E}">
        <p14:creationId xmlns:p14="http://schemas.microsoft.com/office/powerpoint/2010/main" val="127595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8A437D96-654D-F6AD-440C-9507793E66AB}"/>
              </a:ext>
            </a:extLst>
          </p:cNvPr>
          <p:cNvPicPr>
            <a:picLocks noChangeAspect="1"/>
          </p:cNvPicPr>
          <p:nvPr/>
        </p:nvPicPr>
        <p:blipFill>
          <a:blip r:embed="rId2"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3" name="Text Placeholder 2">
            <a:extLst>
              <a:ext uri="{FF2B5EF4-FFF2-40B4-BE49-F238E27FC236}">
                <a16:creationId xmlns:a16="http://schemas.microsoft.com/office/drawing/2014/main" id="{1FF0F07B-F75D-A23E-2849-B7799B354873}"/>
              </a:ext>
            </a:extLst>
          </p:cNvPr>
          <p:cNvSpPr>
            <a:spLocks noGrp="1"/>
          </p:cNvSpPr>
          <p:nvPr>
            <p:ph type="body" sz="quarter" idx="12"/>
          </p:nvPr>
        </p:nvSpPr>
        <p:spPr>
          <a:xfrm>
            <a:off x="542925" y="1437362"/>
            <a:ext cx="6175375" cy="4709437"/>
          </a:xfrm>
        </p:spPr>
        <p:txBody>
          <a:bodyPr>
            <a:normAutofit/>
          </a:bodyPr>
          <a:lstStyle/>
          <a:p>
            <a:r>
              <a:rPr lang="en-US" dirty="0"/>
              <a:t>Listen</a:t>
            </a:r>
          </a:p>
          <a:p>
            <a:r>
              <a:rPr lang="en-US" dirty="0"/>
              <a:t>Mirror Back Understanding</a:t>
            </a:r>
          </a:p>
          <a:p>
            <a:r>
              <a:rPr lang="en-US" dirty="0"/>
              <a:t>Relate and Empathize</a:t>
            </a:r>
          </a:p>
          <a:p>
            <a:r>
              <a:rPr lang="en-US" dirty="0"/>
              <a:t>Make sure you understand the root of the objection</a:t>
            </a:r>
          </a:p>
          <a:p>
            <a:r>
              <a:rPr lang="en-US" dirty="0"/>
              <a:t>Present a possible solution</a:t>
            </a:r>
          </a:p>
          <a:p>
            <a:r>
              <a:rPr lang="en-US" dirty="0"/>
              <a:t>Close and ask for agreement</a:t>
            </a:r>
          </a:p>
        </p:txBody>
      </p:sp>
      <p:sp>
        <p:nvSpPr>
          <p:cNvPr id="2" name="Title 1">
            <a:extLst>
              <a:ext uri="{FF2B5EF4-FFF2-40B4-BE49-F238E27FC236}">
                <a16:creationId xmlns:a16="http://schemas.microsoft.com/office/drawing/2014/main" id="{4200A5CD-2192-9B20-7B86-F594CF4C8E40}"/>
              </a:ext>
            </a:extLst>
          </p:cNvPr>
          <p:cNvSpPr>
            <a:spLocks noGrp="1"/>
          </p:cNvSpPr>
          <p:nvPr>
            <p:ph type="body" sz="quarter" idx="13"/>
          </p:nvPr>
        </p:nvSpPr>
        <p:spPr>
          <a:xfrm>
            <a:off x="542925" y="482600"/>
            <a:ext cx="6696075" cy="579302"/>
          </a:xfrm>
        </p:spPr>
        <p:txBody>
          <a:bodyPr>
            <a:normAutofit/>
          </a:bodyPr>
          <a:lstStyle/>
          <a:p>
            <a:r>
              <a:rPr lang="en-US"/>
              <a:t>Objection Handling:</a:t>
            </a:r>
          </a:p>
        </p:txBody>
      </p:sp>
    </p:spTree>
    <p:extLst>
      <p:ext uri="{BB962C8B-B14F-4D97-AF65-F5344CB8AC3E}">
        <p14:creationId xmlns:p14="http://schemas.microsoft.com/office/powerpoint/2010/main" val="89477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6E5BCEC4-EF0F-9825-60CD-F5ED8BD89022}"/>
              </a:ext>
            </a:extLst>
          </p:cNvPr>
          <p:cNvPicPr>
            <a:picLocks noChangeAspect="1"/>
          </p:cNvPicPr>
          <p:nvPr/>
        </p:nvPicPr>
        <p:blipFill>
          <a:blip r:embed="rId2"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3" name="Text Placeholder 2">
            <a:extLst>
              <a:ext uri="{FF2B5EF4-FFF2-40B4-BE49-F238E27FC236}">
                <a16:creationId xmlns:a16="http://schemas.microsoft.com/office/drawing/2014/main" id="{67DB6F50-4BFC-BDCD-7B0E-8375CEAE340F}"/>
              </a:ext>
            </a:extLst>
          </p:cNvPr>
          <p:cNvSpPr>
            <a:spLocks noGrp="1"/>
          </p:cNvSpPr>
          <p:nvPr>
            <p:ph type="body" sz="quarter" idx="12"/>
          </p:nvPr>
        </p:nvSpPr>
        <p:spPr>
          <a:xfrm>
            <a:off x="542925" y="2260600"/>
            <a:ext cx="6175375" cy="3886199"/>
          </a:xfrm>
        </p:spPr>
        <p:txBody>
          <a:bodyPr>
            <a:normAutofit/>
          </a:bodyPr>
          <a:lstStyle/>
          <a:p>
            <a:r>
              <a:rPr lang="en-US" dirty="0"/>
              <a:t>Structure the agreement, emphasize what they are getting</a:t>
            </a:r>
          </a:p>
          <a:p>
            <a:r>
              <a:rPr lang="en-US" dirty="0"/>
              <a:t>Wrap up the discussion, confirm next steps</a:t>
            </a:r>
          </a:p>
          <a:p>
            <a:r>
              <a:rPr lang="en-US" dirty="0"/>
              <a:t>Reinforce the value of the relationship</a:t>
            </a:r>
          </a:p>
          <a:p>
            <a:pPr marL="135465" indent="0">
              <a:buNone/>
            </a:pPr>
            <a:endParaRPr lang="en-US" dirty="0"/>
          </a:p>
        </p:txBody>
      </p:sp>
      <p:sp>
        <p:nvSpPr>
          <p:cNvPr id="2" name="Title 1">
            <a:extLst>
              <a:ext uri="{FF2B5EF4-FFF2-40B4-BE49-F238E27FC236}">
                <a16:creationId xmlns:a16="http://schemas.microsoft.com/office/drawing/2014/main" id="{27AA5EAF-60B9-6E14-2B66-24CE7FE1B037}"/>
              </a:ext>
            </a:extLst>
          </p:cNvPr>
          <p:cNvSpPr>
            <a:spLocks noGrp="1"/>
          </p:cNvSpPr>
          <p:nvPr>
            <p:ph type="body" sz="quarter" idx="13"/>
          </p:nvPr>
        </p:nvSpPr>
        <p:spPr>
          <a:xfrm>
            <a:off x="542925" y="482600"/>
            <a:ext cx="6175375" cy="1511300"/>
          </a:xfrm>
        </p:spPr>
        <p:txBody>
          <a:bodyPr>
            <a:normAutofit/>
          </a:bodyPr>
          <a:lstStyle/>
          <a:p>
            <a:r>
              <a:rPr lang="en-US"/>
              <a:t>Closing:</a:t>
            </a:r>
          </a:p>
        </p:txBody>
      </p:sp>
    </p:spTree>
    <p:extLst>
      <p:ext uri="{BB962C8B-B14F-4D97-AF65-F5344CB8AC3E}">
        <p14:creationId xmlns:p14="http://schemas.microsoft.com/office/powerpoint/2010/main" val="271211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6A599C-E17E-A531-AEF9-31394B338C8A}"/>
              </a:ext>
            </a:extLst>
          </p:cNvPr>
          <p:cNvSpPr/>
          <p:nvPr/>
        </p:nvSpPr>
        <p:spPr>
          <a:xfrm>
            <a:off x="0" y="2386147"/>
            <a:ext cx="12192000" cy="20987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Picture Placeholder 5">
            <a:extLst>
              <a:ext uri="{FF2B5EF4-FFF2-40B4-BE49-F238E27FC236}">
                <a16:creationId xmlns:a16="http://schemas.microsoft.com/office/drawing/2014/main" id="{EF7B1830-ECB3-842F-0B17-E5A87962D550}"/>
              </a:ext>
            </a:extLst>
          </p:cNvPr>
          <p:cNvSpPr>
            <a:spLocks noGrp="1"/>
          </p:cNvSpPr>
          <p:nvPr>
            <p:ph type="pic" sz="quarter" idx="10"/>
          </p:nvPr>
        </p:nvSpPr>
        <p:spPr/>
        <p:txBody>
          <a:bodyPr/>
          <a:lstStyle/>
          <a:p>
            <a:endParaRPr lang="en-US"/>
          </a:p>
        </p:txBody>
      </p:sp>
      <p:sp>
        <p:nvSpPr>
          <p:cNvPr id="2" name="Text Placeholder 1">
            <a:extLst>
              <a:ext uri="{FF2B5EF4-FFF2-40B4-BE49-F238E27FC236}">
                <a16:creationId xmlns:a16="http://schemas.microsoft.com/office/drawing/2014/main" id="{CB8979F5-34D0-01A6-01B4-E0625DF85669}"/>
              </a:ext>
            </a:extLst>
          </p:cNvPr>
          <p:cNvSpPr>
            <a:spLocks noGrp="1"/>
          </p:cNvSpPr>
          <p:nvPr>
            <p:ph type="body" idx="4294967295"/>
          </p:nvPr>
        </p:nvSpPr>
        <p:spPr>
          <a:xfrm>
            <a:off x="0" y="2882900"/>
            <a:ext cx="6953250" cy="1092200"/>
          </a:xfrm>
          <a:prstGeom prst="rect">
            <a:avLst/>
          </a:prstGeom>
        </p:spPr>
        <p:txBody>
          <a:bodyPr/>
          <a:lstStyle/>
          <a:p>
            <a:pPr marL="169329" indent="0">
              <a:buNone/>
            </a:pPr>
            <a:r>
              <a:rPr lang="en-US" sz="4800" b="1" i="0" dirty="0">
                <a:latin typeface="+mn-lt"/>
              </a:rPr>
              <a:t>Practice Scenarios</a:t>
            </a:r>
          </a:p>
        </p:txBody>
      </p:sp>
      <p:sp>
        <p:nvSpPr>
          <p:cNvPr id="4" name="Rectangle 3">
            <a:extLst>
              <a:ext uri="{FF2B5EF4-FFF2-40B4-BE49-F238E27FC236}">
                <a16:creationId xmlns:a16="http://schemas.microsoft.com/office/drawing/2014/main" id="{A0A56125-31D9-3133-99D4-4B515DBE9978}"/>
              </a:ext>
            </a:extLst>
          </p:cNvPr>
          <p:cNvSpPr/>
          <p:nvPr/>
        </p:nvSpPr>
        <p:spPr>
          <a:xfrm>
            <a:off x="0" y="6322423"/>
            <a:ext cx="12192000" cy="541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5B90BFB3-1969-7CF3-2356-F67FF92E264A}"/>
              </a:ext>
            </a:extLst>
          </p:cNvPr>
          <p:cNvPicPr>
            <a:picLocks noChangeAspect="1"/>
          </p:cNvPicPr>
          <p:nvPr/>
        </p:nvPicPr>
        <p:blipFill>
          <a:blip r:embed="rId2"/>
          <a:stretch>
            <a:fillRect/>
          </a:stretch>
        </p:blipFill>
        <p:spPr>
          <a:xfrm>
            <a:off x="10050390" y="6349784"/>
            <a:ext cx="1994583" cy="487048"/>
          </a:xfrm>
          <a:prstGeom prst="rect">
            <a:avLst/>
          </a:prstGeom>
        </p:spPr>
      </p:pic>
    </p:spTree>
    <p:extLst>
      <p:ext uri="{BB962C8B-B14F-4D97-AF65-F5344CB8AC3E}">
        <p14:creationId xmlns:p14="http://schemas.microsoft.com/office/powerpoint/2010/main" val="41982814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BB92A102-4E59-C6D3-FE4F-88A846D85C4A}"/>
              </a:ext>
            </a:extLst>
          </p:cNvPr>
          <p:cNvPicPr>
            <a:picLocks noChangeAspect="1"/>
          </p:cNvPicPr>
          <p:nvPr/>
        </p:nvPicPr>
        <p:blipFill>
          <a:blip r:embed="rId2" cstate="email">
            <a:extLst>
              <a:ext uri="{28A0092B-C50C-407E-A947-70E740481C1C}">
                <a14:useLocalDpi xmlns:a14="http://schemas.microsoft.com/office/drawing/2010/main" val="0"/>
              </a:ext>
            </a:extLst>
          </a:blip>
          <a:srcRect t="10928" b="10928"/>
          <a:stretch>
            <a:fillRect/>
          </a:stretch>
        </p:blipFill>
        <p:spPr>
          <a:xfrm>
            <a:off x="7562419" y="2096924"/>
            <a:ext cx="4788305" cy="2694077"/>
          </a:xfrm>
          <a:prstGeom prst="rect">
            <a:avLst/>
          </a:prstGeom>
          <a:noFill/>
        </p:spPr>
      </p:pic>
      <p:sp>
        <p:nvSpPr>
          <p:cNvPr id="3" name="Text Placeholder 2">
            <a:extLst>
              <a:ext uri="{FF2B5EF4-FFF2-40B4-BE49-F238E27FC236}">
                <a16:creationId xmlns:a16="http://schemas.microsoft.com/office/drawing/2014/main" id="{5AE5F694-BB92-413D-B3E2-4E369A93F19E}"/>
              </a:ext>
            </a:extLst>
          </p:cNvPr>
          <p:cNvSpPr>
            <a:spLocks noGrp="1"/>
          </p:cNvSpPr>
          <p:nvPr>
            <p:ph type="body" sz="quarter" idx="12"/>
          </p:nvPr>
        </p:nvSpPr>
        <p:spPr>
          <a:xfrm>
            <a:off x="542925" y="1437362"/>
            <a:ext cx="6175375" cy="4709437"/>
          </a:xfrm>
        </p:spPr>
        <p:txBody>
          <a:bodyPr>
            <a:normAutofit/>
          </a:bodyPr>
          <a:lstStyle/>
          <a:p>
            <a:r>
              <a:rPr lang="en-US" dirty="0"/>
              <a:t>Did each party uncover the real needs of the other?</a:t>
            </a:r>
          </a:p>
          <a:p>
            <a:r>
              <a:rPr lang="en-US" dirty="0"/>
              <a:t>Did the parties trust each other?</a:t>
            </a:r>
          </a:p>
          <a:p>
            <a:r>
              <a:rPr lang="en-US" dirty="0"/>
              <a:t>Which principle was the most critical in reaching a decision?</a:t>
            </a:r>
          </a:p>
        </p:txBody>
      </p:sp>
      <p:sp>
        <p:nvSpPr>
          <p:cNvPr id="2" name="Title 1">
            <a:extLst>
              <a:ext uri="{FF2B5EF4-FFF2-40B4-BE49-F238E27FC236}">
                <a16:creationId xmlns:a16="http://schemas.microsoft.com/office/drawing/2014/main" id="{78D43D9C-08F4-9EC2-69C4-775013E17F59}"/>
              </a:ext>
            </a:extLst>
          </p:cNvPr>
          <p:cNvSpPr>
            <a:spLocks noGrp="1"/>
          </p:cNvSpPr>
          <p:nvPr>
            <p:ph type="body" sz="quarter" idx="13"/>
          </p:nvPr>
        </p:nvSpPr>
        <p:spPr>
          <a:xfrm>
            <a:off x="542925" y="482600"/>
            <a:ext cx="6696075" cy="579302"/>
          </a:xfrm>
        </p:spPr>
        <p:txBody>
          <a:bodyPr>
            <a:normAutofit/>
          </a:bodyPr>
          <a:lstStyle/>
          <a:p>
            <a:r>
              <a:rPr lang="en-US"/>
              <a:t>Feedback:</a:t>
            </a:r>
          </a:p>
        </p:txBody>
      </p:sp>
    </p:spTree>
    <p:extLst>
      <p:ext uri="{BB962C8B-B14F-4D97-AF65-F5344CB8AC3E}">
        <p14:creationId xmlns:p14="http://schemas.microsoft.com/office/powerpoint/2010/main" val="1929509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76EB8-C9AD-8E2C-B7DA-1C4E958A7752}"/>
            </a:ext>
          </a:extLst>
        </p:cNvPr>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EC963101-7637-C89E-142B-EC8888126F4A}"/>
              </a:ext>
            </a:extLst>
          </p:cNvPr>
          <p:cNvPicPr>
            <a:picLocks noChangeAspect="1"/>
          </p:cNvPicPr>
          <p:nvPr/>
        </p:nvPicPr>
        <p:blipFill>
          <a:blip r:embed="rId2"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3" name="Text Placeholder 2">
            <a:extLst>
              <a:ext uri="{FF2B5EF4-FFF2-40B4-BE49-F238E27FC236}">
                <a16:creationId xmlns:a16="http://schemas.microsoft.com/office/drawing/2014/main" id="{1543DCD4-B25B-85E4-0165-93EC88647E63}"/>
              </a:ext>
            </a:extLst>
          </p:cNvPr>
          <p:cNvSpPr>
            <a:spLocks noGrp="1"/>
          </p:cNvSpPr>
          <p:nvPr>
            <p:ph type="body" sz="quarter" idx="12"/>
          </p:nvPr>
        </p:nvSpPr>
        <p:spPr>
          <a:xfrm>
            <a:off x="542925" y="2260600"/>
            <a:ext cx="6175375" cy="3886199"/>
          </a:xfrm>
        </p:spPr>
        <p:txBody>
          <a:bodyPr>
            <a:normAutofit/>
          </a:bodyPr>
          <a:lstStyle/>
          <a:p>
            <a:r>
              <a:rPr lang="en-US"/>
              <a:t>Risk and negotiation are interdependent leadership competencies</a:t>
            </a:r>
          </a:p>
          <a:p>
            <a:r>
              <a:rPr lang="en-US"/>
              <a:t>Proactive risk culture strengthens firm value</a:t>
            </a:r>
          </a:p>
          <a:p>
            <a:r>
              <a:rPr lang="en-US"/>
              <a:t>Negotiation is a learnable, strategic tool</a:t>
            </a:r>
          </a:p>
          <a:p>
            <a:r>
              <a:rPr lang="en-US"/>
              <a:t>Partners must model disciplined decision-making</a:t>
            </a:r>
          </a:p>
          <a:p>
            <a:endParaRPr lang="en-US" dirty="0"/>
          </a:p>
        </p:txBody>
      </p:sp>
      <p:sp>
        <p:nvSpPr>
          <p:cNvPr id="2" name="Title 1">
            <a:extLst>
              <a:ext uri="{FF2B5EF4-FFF2-40B4-BE49-F238E27FC236}">
                <a16:creationId xmlns:a16="http://schemas.microsoft.com/office/drawing/2014/main" id="{94941C93-7539-C543-8CFB-C8767BF4D0AD}"/>
              </a:ext>
            </a:extLst>
          </p:cNvPr>
          <p:cNvSpPr>
            <a:spLocks noGrp="1"/>
          </p:cNvSpPr>
          <p:nvPr>
            <p:ph type="body" sz="quarter" idx="13"/>
          </p:nvPr>
        </p:nvSpPr>
        <p:spPr>
          <a:xfrm>
            <a:off x="542925" y="482600"/>
            <a:ext cx="6175375" cy="1511300"/>
          </a:xfrm>
        </p:spPr>
        <p:txBody>
          <a:bodyPr>
            <a:normAutofit/>
          </a:bodyPr>
          <a:lstStyle/>
          <a:p>
            <a:r>
              <a:rPr lang="en-US"/>
              <a:t>Key Takeaways:</a:t>
            </a:r>
          </a:p>
        </p:txBody>
      </p:sp>
    </p:spTree>
    <p:extLst>
      <p:ext uri="{BB962C8B-B14F-4D97-AF65-F5344CB8AC3E}">
        <p14:creationId xmlns:p14="http://schemas.microsoft.com/office/powerpoint/2010/main" val="198694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Close-up of raised hands at office training with speaker out of focus in background">
            <a:extLst>
              <a:ext uri="{FF2B5EF4-FFF2-40B4-BE49-F238E27FC236}">
                <a16:creationId xmlns:a16="http://schemas.microsoft.com/office/drawing/2014/main" id="{7D870707-A02C-BF62-0F49-2F193D510DAE}"/>
              </a:ext>
            </a:extLst>
          </p:cNvPr>
          <p:cNvPicPr>
            <a:picLocks noGrp="1" noChangeAspect="1"/>
          </p:cNvPicPr>
          <p:nvPr>
            <p:ph type="pic" sz="quarter" idx="10"/>
          </p:nvPr>
        </p:nvPicPr>
        <p:blipFill>
          <a:blip r:embed="rId2"/>
          <a:srcRect t="7865" b="7865"/>
          <a:stretch>
            <a:fillRect/>
          </a:stretch>
        </p:blipFill>
        <p:spPr>
          <a:xfrm>
            <a:off x="20" y="10"/>
            <a:ext cx="7576437" cy="5094504"/>
          </a:xfrm>
          <a:noFill/>
        </p:spPr>
      </p:pic>
    </p:spTree>
    <p:extLst>
      <p:ext uri="{BB962C8B-B14F-4D97-AF65-F5344CB8AC3E}">
        <p14:creationId xmlns:p14="http://schemas.microsoft.com/office/powerpoint/2010/main" val="371792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69A99-68FC-7E22-9B3D-CB811C1C2004}"/>
            </a:ext>
          </a:extLst>
        </p:cNvPr>
        <p:cNvGrpSpPr/>
        <p:nvPr/>
      </p:nvGrpSpPr>
      <p:grpSpPr>
        <a:xfrm>
          <a:off x="0" y="0"/>
          <a:ext cx="0" cy="0"/>
          <a:chOff x="0" y="0"/>
          <a:chExt cx="0" cy="0"/>
        </a:xfrm>
      </p:grpSpPr>
      <p:sp>
        <p:nvSpPr>
          <p:cNvPr id="21" name="Google Shape;367;p47">
            <a:extLst>
              <a:ext uri="{FF2B5EF4-FFF2-40B4-BE49-F238E27FC236}">
                <a16:creationId xmlns:a16="http://schemas.microsoft.com/office/drawing/2014/main" id="{018B8B49-2D41-BBEC-5618-56EC5EA1199C}"/>
              </a:ext>
            </a:extLst>
          </p:cNvPr>
          <p:cNvSpPr/>
          <p:nvPr/>
        </p:nvSpPr>
        <p:spPr>
          <a:xfrm>
            <a:off x="691556" y="1966910"/>
            <a:ext cx="279583" cy="228750"/>
          </a:xfrm>
          <a:custGeom>
            <a:avLst/>
            <a:gdLst/>
            <a:ahLst/>
            <a:cxnLst/>
            <a:rect l="l" t="t"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53585F"/>
          </a:solidFill>
          <a:ln w="12700" cap="flat" cmpd="sng">
            <a:solidFill>
              <a:srgbClr val="8EBF4B"/>
            </a:solidFill>
            <a:prstDash val="solid"/>
            <a:miter lim="400000"/>
            <a:headEnd type="none" w="sm" len="sm"/>
            <a:tailEnd type="none" w="sm" len="sm"/>
          </a:ln>
        </p:spPr>
        <p:txBody>
          <a:bodyPr spcFirstLastPara="1" wrap="square" lIns="14275" tIns="14275" rIns="14275" bIns="1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100" b="0" i="0" u="none" strike="noStrike" cap="none">
              <a:solidFill>
                <a:srgbClr val="FFFFFF"/>
              </a:solidFill>
              <a:latin typeface="Gill Sans"/>
              <a:ea typeface="Gill Sans"/>
              <a:cs typeface="Gill Sans"/>
              <a:sym typeface="Gill Sans"/>
            </a:endParaRPr>
          </a:p>
        </p:txBody>
      </p:sp>
      <p:sp>
        <p:nvSpPr>
          <p:cNvPr id="23" name="Google Shape;368;p47">
            <a:extLst>
              <a:ext uri="{FF2B5EF4-FFF2-40B4-BE49-F238E27FC236}">
                <a16:creationId xmlns:a16="http://schemas.microsoft.com/office/drawing/2014/main" id="{6BF91435-834A-7C3C-1E9D-EA7CA3EE7203}"/>
              </a:ext>
            </a:extLst>
          </p:cNvPr>
          <p:cNvSpPr/>
          <p:nvPr/>
        </p:nvSpPr>
        <p:spPr>
          <a:xfrm>
            <a:off x="688289" y="3915508"/>
            <a:ext cx="279582" cy="279582"/>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53585F"/>
          </a:solidFill>
          <a:ln w="12700" cap="flat" cmpd="sng">
            <a:solidFill>
              <a:srgbClr val="8EBF4B"/>
            </a:solidFill>
            <a:prstDash val="solid"/>
            <a:miter lim="400000"/>
            <a:headEnd type="none" w="sm" len="sm"/>
            <a:tailEnd type="none" w="sm" len="sm"/>
          </a:ln>
        </p:spPr>
        <p:txBody>
          <a:bodyPr spcFirstLastPara="1" wrap="square" lIns="14275" tIns="14275" rIns="14275" bIns="1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100" b="0" i="0" u="none" strike="noStrike" cap="none">
              <a:solidFill>
                <a:srgbClr val="FFFFFF"/>
              </a:solidFill>
              <a:latin typeface="Gill Sans"/>
              <a:ea typeface="Gill Sans"/>
              <a:cs typeface="Gill Sans"/>
              <a:sym typeface="Gill Sans"/>
            </a:endParaRPr>
          </a:p>
        </p:txBody>
      </p:sp>
      <p:pic>
        <p:nvPicPr>
          <p:cNvPr id="5" name="Picture Placeholder 4">
            <a:extLst>
              <a:ext uri="{FF2B5EF4-FFF2-40B4-BE49-F238E27FC236}">
                <a16:creationId xmlns:a16="http://schemas.microsoft.com/office/drawing/2014/main" id="{6C2A5AF7-026C-BD45-A0E2-762EF685EE6E}"/>
              </a:ext>
            </a:extLst>
          </p:cNvPr>
          <p:cNvPicPr>
            <a:picLocks noGrp="1" noChangeAspect="1"/>
          </p:cNvPicPr>
          <p:nvPr>
            <p:ph type="pic" sz="quarter" idx="10"/>
          </p:nvPr>
        </p:nvPicPr>
        <p:blipFill>
          <a:blip r:embed="rId2"/>
          <a:srcRect l="3457" r="3457"/>
          <a:stretch/>
        </p:blipFill>
        <p:spPr>
          <a:xfrm>
            <a:off x="7601608" y="1734457"/>
            <a:ext cx="3305878" cy="3987074"/>
          </a:xfrm>
          <a:prstGeom prst="rect">
            <a:avLst/>
          </a:prstGeom>
        </p:spPr>
      </p:pic>
      <p:sp>
        <p:nvSpPr>
          <p:cNvPr id="6" name="Text Placeholder 5">
            <a:extLst>
              <a:ext uri="{FF2B5EF4-FFF2-40B4-BE49-F238E27FC236}">
                <a16:creationId xmlns:a16="http://schemas.microsoft.com/office/drawing/2014/main" id="{8E22D4ED-B495-7750-DA98-66B3B76AD3DF}"/>
              </a:ext>
            </a:extLst>
          </p:cNvPr>
          <p:cNvSpPr>
            <a:spLocks noGrp="1"/>
          </p:cNvSpPr>
          <p:nvPr>
            <p:ph type="body" sz="quarter" idx="12"/>
          </p:nvPr>
        </p:nvSpPr>
        <p:spPr/>
        <p:txBody>
          <a:bodyPr>
            <a:normAutofit fontScale="92500" lnSpcReduction="20000"/>
          </a:bodyPr>
          <a:lstStyle/>
          <a:p>
            <a:r>
              <a:rPr lang="en-US" sz="1900" b="1" dirty="0"/>
              <a:t>Contact Info:</a:t>
            </a:r>
          </a:p>
          <a:p>
            <a:endParaRPr lang="en-US" dirty="0"/>
          </a:p>
          <a:p>
            <a:endParaRPr lang="en-US" dirty="0"/>
          </a:p>
          <a:p>
            <a:r>
              <a:rPr lang="en-US" dirty="0"/>
              <a:t>Trisha Daho</a:t>
            </a:r>
          </a:p>
          <a:p>
            <a:r>
              <a:rPr lang="en-US" dirty="0">
                <a:hlinkClick r:id="rId3"/>
              </a:rPr>
              <a:t>trisha@empoweredlc.com</a:t>
            </a:r>
            <a:endParaRPr lang="en-US" dirty="0"/>
          </a:p>
          <a:p>
            <a:r>
              <a:rPr lang="en-US" dirty="0"/>
              <a:t>+33 0744765430</a:t>
            </a:r>
          </a:p>
          <a:p>
            <a:endParaRPr lang="en-US" dirty="0"/>
          </a:p>
          <a:p>
            <a:endParaRPr lang="en-US" dirty="0"/>
          </a:p>
          <a:p>
            <a:endParaRPr lang="en-US" dirty="0"/>
          </a:p>
          <a:p>
            <a:endParaRPr lang="en-US" dirty="0"/>
          </a:p>
          <a:p>
            <a:r>
              <a:rPr lang="en-US" sz="1900" b="1" dirty="0"/>
              <a:t>Skills:</a:t>
            </a:r>
          </a:p>
          <a:p>
            <a:r>
              <a:rPr lang="en-US" dirty="0"/>
              <a:t>Fractional Chief People/Culture Officer</a:t>
            </a:r>
          </a:p>
          <a:p>
            <a:r>
              <a:rPr lang="en-US"/>
              <a:t>International Keynote </a:t>
            </a:r>
            <a:r>
              <a:rPr lang="en-US" dirty="0"/>
              <a:t>Speaker</a:t>
            </a:r>
          </a:p>
          <a:p>
            <a:r>
              <a:rPr lang="en-US" dirty="0"/>
              <a:t>AI Culture Transformation</a:t>
            </a:r>
          </a:p>
          <a:p>
            <a:r>
              <a:rPr lang="en-US" dirty="0"/>
              <a:t>Leader Development </a:t>
            </a:r>
          </a:p>
        </p:txBody>
      </p:sp>
      <p:sp>
        <p:nvSpPr>
          <p:cNvPr id="7" name="Text Placeholder 6">
            <a:extLst>
              <a:ext uri="{FF2B5EF4-FFF2-40B4-BE49-F238E27FC236}">
                <a16:creationId xmlns:a16="http://schemas.microsoft.com/office/drawing/2014/main" id="{7824DECC-4700-6971-00FF-6F95033609D3}"/>
              </a:ext>
            </a:extLst>
          </p:cNvPr>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281672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B3FF3C0E-A166-8DCA-40D4-087FB2AE23FE}"/>
            </a:ext>
          </a:extLst>
        </p:cNvPr>
        <p:cNvGrpSpPr/>
        <p:nvPr/>
      </p:nvGrpSpPr>
      <p:grpSpPr>
        <a:xfrm>
          <a:off x="0" y="0"/>
          <a:ext cx="0" cy="0"/>
          <a:chOff x="0" y="0"/>
          <a:chExt cx="0" cy="0"/>
        </a:xfrm>
      </p:grpSpPr>
      <p:pic>
        <p:nvPicPr>
          <p:cNvPr id="2" name="Picture Placeholder 2" descr="Panel2.jpg">
            <a:extLst>
              <a:ext uri="{FF2B5EF4-FFF2-40B4-BE49-F238E27FC236}">
                <a16:creationId xmlns:a16="http://schemas.microsoft.com/office/drawing/2014/main" id="{E103E4E6-2956-4DE5-8AB7-50DF92719531}"/>
              </a:ext>
            </a:extLst>
          </p:cNvPr>
          <p:cNvPicPr>
            <a:picLocks noChangeAspect="1"/>
          </p:cNvPicPr>
          <p:nvPr/>
        </p:nvPicPr>
        <p:blipFill>
          <a:blip r:embed="rId3" cstate="email">
            <a:extLst>
              <a:ext uri="{28A0092B-C50C-407E-A947-70E740481C1C}">
                <a14:useLocalDpi xmlns:a14="http://schemas.microsoft.com/office/drawing/2010/main" val="0"/>
              </a:ext>
            </a:extLst>
          </a:blip>
          <a:srcRect l="27937" r="12448" b="-2"/>
          <a:stretch>
            <a:fillRect/>
          </a:stretch>
        </p:blipFill>
        <p:spPr>
          <a:xfrm>
            <a:off x="1" y="10"/>
            <a:ext cx="5678188" cy="6857990"/>
          </a:xfrm>
          <a:prstGeom prst="rect">
            <a:avLst/>
          </a:prstGeom>
          <a:noFill/>
        </p:spPr>
      </p:pic>
      <p:sp>
        <p:nvSpPr>
          <p:cNvPr id="72" name="Google Shape;72;p14">
            <a:extLst>
              <a:ext uri="{FF2B5EF4-FFF2-40B4-BE49-F238E27FC236}">
                <a16:creationId xmlns:a16="http://schemas.microsoft.com/office/drawing/2014/main" id="{4A87F202-0862-43FE-9962-9DA50A78415C}"/>
              </a:ext>
            </a:extLst>
          </p:cNvPr>
          <p:cNvSpPr txBox="1">
            <a:spLocks noGrp="1"/>
          </p:cNvSpPr>
          <p:nvPr>
            <p:ph type="body" sz="quarter" idx="11"/>
          </p:nvPr>
        </p:nvSpPr>
        <p:spPr/>
        <p:txBody>
          <a:bodyPr spcFirstLastPara="1" lIns="121900" tIns="121900" rIns="121900" bIns="121900" anchorCtr="0">
            <a:normAutofit/>
          </a:bodyPr>
          <a:lstStyle/>
          <a:p>
            <a:pPr>
              <a:buSzPts val="450"/>
            </a:pPr>
            <a:r>
              <a:rPr lang="en-US"/>
              <a:t>Key Objectives Today</a:t>
            </a:r>
          </a:p>
        </p:txBody>
      </p:sp>
      <p:sp>
        <p:nvSpPr>
          <p:cNvPr id="71" name="Google Shape;71;p14">
            <a:extLst>
              <a:ext uri="{FF2B5EF4-FFF2-40B4-BE49-F238E27FC236}">
                <a16:creationId xmlns:a16="http://schemas.microsoft.com/office/drawing/2014/main" id="{B7CCFCD5-D0CD-5F3B-FC02-CF1CBF865D1D}"/>
              </a:ext>
            </a:extLst>
          </p:cNvPr>
          <p:cNvSpPr txBox="1">
            <a:spLocks noGrp="1"/>
          </p:cNvSpPr>
          <p:nvPr>
            <p:ph type="body" sz="quarter" idx="12"/>
          </p:nvPr>
        </p:nvSpPr>
        <p:spPr/>
        <p:txBody>
          <a:bodyPr spcFirstLastPara="1" lIns="121900" tIns="121900" rIns="121900" bIns="121900" anchorCtr="0">
            <a:normAutofit/>
          </a:bodyPr>
          <a:lstStyle/>
          <a:p>
            <a:pPr marL="101597" indent="0">
              <a:buClr>
                <a:schemeClr val="lt1"/>
              </a:buClr>
              <a:buSzPts val="2400"/>
              <a:buNone/>
            </a:pPr>
            <a:endParaRPr lang="en-US" sz="1700"/>
          </a:p>
          <a:p>
            <a:r>
              <a:rPr lang="en-US" sz="1700"/>
              <a:t>Understand key risk areas</a:t>
            </a:r>
          </a:p>
          <a:p>
            <a:r>
              <a:rPr lang="en-US" sz="1700"/>
              <a:t>Learn to identify, assess, and mitigate risks</a:t>
            </a:r>
          </a:p>
          <a:p>
            <a:r>
              <a:rPr lang="en-US" sz="1700"/>
              <a:t>Master core negotiation strategies for internal and external success</a:t>
            </a:r>
          </a:p>
          <a:p>
            <a:r>
              <a:rPr lang="en-US" sz="1700"/>
              <a:t>Strengthen partner-level decision-making and leadership</a:t>
            </a:r>
          </a:p>
          <a:p>
            <a:pPr indent="-507987">
              <a:buClr>
                <a:schemeClr val="lt1"/>
              </a:buClr>
              <a:buSzPts val="2400"/>
              <a:buFont typeface="Raleway"/>
              <a:buChar char="➜"/>
            </a:pPr>
            <a:endParaRPr lang="en-US" sz="1700"/>
          </a:p>
        </p:txBody>
      </p:sp>
    </p:spTree>
    <p:extLst>
      <p:ext uri="{BB962C8B-B14F-4D97-AF65-F5344CB8AC3E}">
        <p14:creationId xmlns:p14="http://schemas.microsoft.com/office/powerpoint/2010/main" val="74858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259C06B-B66F-4BE7-8345-F7FEC6103043}"/>
              </a:ext>
            </a:extLst>
          </p:cNvPr>
          <p:cNvSpPr>
            <a:spLocks noGrp="1"/>
          </p:cNvSpPr>
          <p:nvPr>
            <p:ph type="pic" sz="quarter" idx="10"/>
          </p:nvPr>
        </p:nvSpPr>
        <p:spPr/>
        <p:txBody>
          <a:bodyPr/>
          <a:lstStyle/>
          <a:p>
            <a:endParaRPr lang="en-US"/>
          </a:p>
        </p:txBody>
      </p:sp>
      <p:sp>
        <p:nvSpPr>
          <p:cNvPr id="3" name="Rectangle 2">
            <a:extLst>
              <a:ext uri="{FF2B5EF4-FFF2-40B4-BE49-F238E27FC236}">
                <a16:creationId xmlns:a16="http://schemas.microsoft.com/office/drawing/2014/main" id="{E13504C1-17CE-9B09-C7CA-0AA0092DB640}"/>
              </a:ext>
            </a:extLst>
          </p:cNvPr>
          <p:cNvSpPr/>
          <p:nvPr/>
        </p:nvSpPr>
        <p:spPr>
          <a:xfrm>
            <a:off x="0" y="6296297"/>
            <a:ext cx="12192000" cy="561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97670FA9-6E69-FAA3-58A6-6A722DBAD8E7}"/>
              </a:ext>
            </a:extLst>
          </p:cNvPr>
          <p:cNvPicPr>
            <a:picLocks noChangeAspect="1"/>
          </p:cNvPicPr>
          <p:nvPr/>
        </p:nvPicPr>
        <p:blipFill>
          <a:blip r:embed="rId3"/>
          <a:stretch>
            <a:fillRect/>
          </a:stretch>
        </p:blipFill>
        <p:spPr>
          <a:xfrm>
            <a:off x="10009059" y="6360528"/>
            <a:ext cx="1764931" cy="433237"/>
          </a:xfrm>
          <a:prstGeom prst="rect">
            <a:avLst/>
          </a:prstGeom>
        </p:spPr>
      </p:pic>
      <p:sp>
        <p:nvSpPr>
          <p:cNvPr id="6" name="Diamond 5">
            <a:extLst>
              <a:ext uri="{FF2B5EF4-FFF2-40B4-BE49-F238E27FC236}">
                <a16:creationId xmlns:a16="http://schemas.microsoft.com/office/drawing/2014/main" id="{B78343B4-8482-AA04-EED8-8896B070A0B9}"/>
              </a:ext>
            </a:extLst>
          </p:cNvPr>
          <p:cNvSpPr/>
          <p:nvPr/>
        </p:nvSpPr>
        <p:spPr>
          <a:xfrm>
            <a:off x="3256844" y="536971"/>
            <a:ext cx="5678312" cy="5540828"/>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C1DD728-C1BA-24ED-D785-AA871A816315}"/>
              </a:ext>
            </a:extLst>
          </p:cNvPr>
          <p:cNvSpPr txBox="1"/>
          <p:nvPr/>
        </p:nvSpPr>
        <p:spPr>
          <a:xfrm>
            <a:off x="4632960" y="2686767"/>
            <a:ext cx="3309256" cy="1241237"/>
          </a:xfrm>
          <a:prstGeom prst="rect">
            <a:avLst/>
          </a:prstGeom>
          <a:noFill/>
        </p:spPr>
        <p:txBody>
          <a:bodyPr wrap="square" rtlCol="0">
            <a:spAutoFit/>
          </a:bodyPr>
          <a:lstStyle/>
          <a:p>
            <a:r>
              <a:rPr lang="en-US" sz="3733" b="1" dirty="0">
                <a:solidFill>
                  <a:schemeClr val="bg1"/>
                </a:solidFill>
              </a:rPr>
              <a:t>The times in which we live</a:t>
            </a:r>
          </a:p>
        </p:txBody>
      </p:sp>
    </p:spTree>
    <p:extLst>
      <p:ext uri="{BB962C8B-B14F-4D97-AF65-F5344CB8AC3E}">
        <p14:creationId xmlns:p14="http://schemas.microsoft.com/office/powerpoint/2010/main" val="7347145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F78ABB19-FBDF-FB29-7C8F-2243DB900811}"/>
            </a:ext>
          </a:extLst>
        </p:cNvPr>
        <p:cNvGrpSpPr/>
        <p:nvPr/>
      </p:nvGrpSpPr>
      <p:grpSpPr>
        <a:xfrm>
          <a:off x="0" y="0"/>
          <a:ext cx="0" cy="0"/>
          <a:chOff x="0" y="0"/>
          <a:chExt cx="0" cy="0"/>
        </a:xfrm>
      </p:grpSpPr>
      <p:pic>
        <p:nvPicPr>
          <p:cNvPr id="2" name="Picture Placeholder 2" descr="Panel2.jpg">
            <a:extLst>
              <a:ext uri="{FF2B5EF4-FFF2-40B4-BE49-F238E27FC236}">
                <a16:creationId xmlns:a16="http://schemas.microsoft.com/office/drawing/2014/main" id="{B31F351E-B68A-3160-1928-DA08219DD734}"/>
              </a:ext>
            </a:extLst>
          </p:cNvPr>
          <p:cNvPicPr>
            <a:picLocks noChangeAspect="1"/>
          </p:cNvPicPr>
          <p:nvPr/>
        </p:nvPicPr>
        <p:blipFill>
          <a:blip r:embed="rId3" cstate="email">
            <a:extLst>
              <a:ext uri="{28A0092B-C50C-407E-A947-70E740481C1C}">
                <a14:useLocalDpi xmlns:a14="http://schemas.microsoft.com/office/drawing/2010/main" val="0"/>
              </a:ext>
            </a:extLst>
          </a:blip>
          <a:srcRect t="10928" b="10928"/>
          <a:stretch>
            <a:fillRect/>
          </a:stretch>
        </p:blipFill>
        <p:spPr>
          <a:xfrm>
            <a:off x="7403695" y="2081961"/>
            <a:ext cx="4788305" cy="2694077"/>
          </a:xfrm>
          <a:prstGeom prst="rect">
            <a:avLst/>
          </a:prstGeom>
          <a:noFill/>
        </p:spPr>
      </p:pic>
      <p:sp>
        <p:nvSpPr>
          <p:cNvPr id="71" name="Google Shape;71;p14">
            <a:extLst>
              <a:ext uri="{FF2B5EF4-FFF2-40B4-BE49-F238E27FC236}">
                <a16:creationId xmlns:a16="http://schemas.microsoft.com/office/drawing/2014/main" id="{68052478-2E5C-D90C-4302-C808A626AE62}"/>
              </a:ext>
            </a:extLst>
          </p:cNvPr>
          <p:cNvSpPr txBox="1">
            <a:spLocks noGrp="1"/>
          </p:cNvSpPr>
          <p:nvPr>
            <p:ph type="body" sz="quarter" idx="12"/>
          </p:nvPr>
        </p:nvSpPr>
        <p:spPr>
          <a:xfrm>
            <a:off x="542925" y="2260600"/>
            <a:ext cx="6175375" cy="3886199"/>
          </a:xfrm>
        </p:spPr>
        <p:txBody>
          <a:bodyPr spcFirstLastPara="1" lIns="121900" tIns="121900" rIns="121900" bIns="121900" anchorCtr="0">
            <a:normAutofit/>
          </a:bodyPr>
          <a:lstStyle/>
          <a:p>
            <a:r>
              <a:rPr lang="en-US" dirty="0"/>
              <a:t>Regulatory compliance (PCAOB, IRS, GAAP/IFRS)</a:t>
            </a:r>
          </a:p>
          <a:p>
            <a:r>
              <a:rPr lang="en-US" dirty="0"/>
              <a:t>Client concentration and reputational risks</a:t>
            </a:r>
          </a:p>
          <a:p>
            <a:r>
              <a:rPr lang="en-US" dirty="0"/>
              <a:t>Data privacy and cybersecurity</a:t>
            </a:r>
          </a:p>
          <a:p>
            <a:r>
              <a:rPr lang="en-US" dirty="0"/>
              <a:t>Talent retention and succession planning</a:t>
            </a:r>
          </a:p>
          <a:p>
            <a:r>
              <a:rPr lang="en-US" dirty="0"/>
              <a:t>A lack of succession planning</a:t>
            </a:r>
          </a:p>
          <a:p>
            <a:r>
              <a:rPr lang="en-US" dirty="0"/>
              <a:t>Economic and market volatility</a:t>
            </a:r>
          </a:p>
          <a:p>
            <a:pPr marL="101597" indent="0">
              <a:buClr>
                <a:schemeClr val="lt1"/>
              </a:buClr>
              <a:buSzPts val="2400"/>
              <a:buNone/>
            </a:pPr>
            <a:endParaRPr lang="en-US"/>
          </a:p>
          <a:p>
            <a:pPr indent="-507987">
              <a:buClr>
                <a:schemeClr val="lt1"/>
              </a:buClr>
              <a:buSzPts val="2400"/>
              <a:buFont typeface="Raleway"/>
              <a:buChar char="➜"/>
            </a:pPr>
            <a:endParaRPr lang="en-US"/>
          </a:p>
        </p:txBody>
      </p:sp>
      <p:sp>
        <p:nvSpPr>
          <p:cNvPr id="72" name="Google Shape;72;p14">
            <a:extLst>
              <a:ext uri="{FF2B5EF4-FFF2-40B4-BE49-F238E27FC236}">
                <a16:creationId xmlns:a16="http://schemas.microsoft.com/office/drawing/2014/main" id="{678352EE-893E-1E92-0BF8-65772DD2A9FE}"/>
              </a:ext>
            </a:extLst>
          </p:cNvPr>
          <p:cNvSpPr txBox="1">
            <a:spLocks noGrp="1"/>
          </p:cNvSpPr>
          <p:nvPr>
            <p:ph type="body" sz="quarter" idx="13"/>
          </p:nvPr>
        </p:nvSpPr>
        <p:spPr>
          <a:xfrm>
            <a:off x="542925" y="482600"/>
            <a:ext cx="6175375" cy="1511300"/>
          </a:xfrm>
        </p:spPr>
        <p:txBody>
          <a:bodyPr spcFirstLastPara="1" lIns="121900" tIns="121900" rIns="121900" bIns="121900" anchorCtr="0">
            <a:normAutofit/>
          </a:bodyPr>
          <a:lstStyle/>
          <a:p>
            <a:pPr>
              <a:buSzPts val="450"/>
            </a:pPr>
            <a:r>
              <a:rPr lang="en-US"/>
              <a:t>The Risk Landscape in Accounting Firms:</a:t>
            </a:r>
          </a:p>
        </p:txBody>
      </p:sp>
    </p:spTree>
    <p:extLst>
      <p:ext uri="{BB962C8B-B14F-4D97-AF65-F5344CB8AC3E}">
        <p14:creationId xmlns:p14="http://schemas.microsoft.com/office/powerpoint/2010/main" val="1859485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AD3798DB-F713-7C4C-F6B7-159048706BF8}"/>
            </a:ext>
          </a:extLst>
        </p:cNvPr>
        <p:cNvGrpSpPr/>
        <p:nvPr/>
      </p:nvGrpSpPr>
      <p:grpSpPr>
        <a:xfrm>
          <a:off x="0" y="0"/>
          <a:ext cx="0" cy="0"/>
          <a:chOff x="0" y="0"/>
          <a:chExt cx="0" cy="0"/>
        </a:xfrm>
      </p:grpSpPr>
      <p:pic>
        <p:nvPicPr>
          <p:cNvPr id="2" name="Picture Placeholder 2" descr="Panel2.jpg">
            <a:extLst>
              <a:ext uri="{FF2B5EF4-FFF2-40B4-BE49-F238E27FC236}">
                <a16:creationId xmlns:a16="http://schemas.microsoft.com/office/drawing/2014/main" id="{ACDC7364-BEE7-1AD2-889A-E3A91235D5AB}"/>
              </a:ext>
            </a:extLst>
          </p:cNvPr>
          <p:cNvPicPr>
            <a:picLocks noChangeAspect="1"/>
          </p:cNvPicPr>
          <p:nvPr/>
        </p:nvPicPr>
        <p:blipFill>
          <a:blip r:embed="rId3"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71" name="Google Shape;71;p14">
            <a:extLst>
              <a:ext uri="{FF2B5EF4-FFF2-40B4-BE49-F238E27FC236}">
                <a16:creationId xmlns:a16="http://schemas.microsoft.com/office/drawing/2014/main" id="{D1D33593-77FB-AF81-F1CE-E1E7CD128548}"/>
              </a:ext>
            </a:extLst>
          </p:cNvPr>
          <p:cNvSpPr txBox="1">
            <a:spLocks noGrp="1"/>
          </p:cNvSpPr>
          <p:nvPr>
            <p:ph type="body" sz="quarter" idx="12"/>
          </p:nvPr>
        </p:nvSpPr>
        <p:spPr>
          <a:xfrm>
            <a:off x="542925" y="2260600"/>
            <a:ext cx="6175375" cy="3886199"/>
          </a:xfrm>
        </p:spPr>
        <p:txBody>
          <a:bodyPr spcFirstLastPara="1" lIns="121900" tIns="121900" rIns="121900" bIns="121900" anchorCtr="0">
            <a:normAutofit/>
          </a:bodyPr>
          <a:lstStyle/>
          <a:p>
            <a:pPr indent="-507987">
              <a:buClr>
                <a:schemeClr val="lt1"/>
              </a:buClr>
              <a:buSzPts val="2400"/>
              <a:buFont typeface="Raleway"/>
              <a:buChar char="➜"/>
            </a:pPr>
            <a:r>
              <a:rPr lang="en-US"/>
              <a:t>Understanding all parameters, landscape, identifying risks</a:t>
            </a:r>
          </a:p>
          <a:p>
            <a:pPr indent="-507987">
              <a:buClr>
                <a:schemeClr val="lt1"/>
              </a:buClr>
              <a:buSzPts val="2400"/>
              <a:buFont typeface="Raleway"/>
              <a:buChar char="➜"/>
            </a:pPr>
            <a:r>
              <a:rPr lang="en-US"/>
              <a:t>Understanding WHAT you have to mitigate potential risks or events</a:t>
            </a:r>
          </a:p>
          <a:p>
            <a:pPr indent="-507987">
              <a:buClr>
                <a:schemeClr val="lt1"/>
              </a:buClr>
              <a:buSzPts val="2400"/>
              <a:buFont typeface="Raleway"/>
              <a:buChar char="➜"/>
            </a:pPr>
            <a:r>
              <a:rPr lang="en-US"/>
              <a:t>Understanding HOW others will evaluate the risk</a:t>
            </a:r>
          </a:p>
          <a:p>
            <a:pPr indent="-507987">
              <a:buClr>
                <a:schemeClr val="lt1"/>
              </a:buClr>
              <a:buSzPts val="2400"/>
              <a:buFont typeface="Raleway"/>
              <a:buChar char="➜"/>
            </a:pPr>
            <a:r>
              <a:rPr lang="en-US"/>
              <a:t>Create strategies to eliminate or mitigate the risk</a:t>
            </a:r>
          </a:p>
          <a:p>
            <a:pPr indent="-507987">
              <a:buClr>
                <a:schemeClr val="lt1"/>
              </a:buClr>
              <a:buSzPts val="2400"/>
              <a:buFont typeface="Raleway"/>
              <a:buChar char="➜"/>
            </a:pPr>
            <a:r>
              <a:rPr lang="en-US"/>
              <a:t>Having a conversation to mitigate in a mutually beneficial way  (negotiation)</a:t>
            </a:r>
          </a:p>
          <a:p>
            <a:pPr marL="101597" indent="0">
              <a:buClr>
                <a:schemeClr val="lt1"/>
              </a:buClr>
              <a:buSzPts val="2400"/>
              <a:buNone/>
            </a:pPr>
            <a:endParaRPr lang="en-US"/>
          </a:p>
          <a:p>
            <a:pPr indent="-507987">
              <a:buClr>
                <a:schemeClr val="lt1"/>
              </a:buClr>
              <a:buSzPts val="2400"/>
              <a:buFont typeface="Raleway"/>
              <a:buChar char="➜"/>
            </a:pPr>
            <a:endParaRPr lang="en-US"/>
          </a:p>
        </p:txBody>
      </p:sp>
      <p:sp>
        <p:nvSpPr>
          <p:cNvPr id="72" name="Google Shape;72;p14">
            <a:extLst>
              <a:ext uri="{FF2B5EF4-FFF2-40B4-BE49-F238E27FC236}">
                <a16:creationId xmlns:a16="http://schemas.microsoft.com/office/drawing/2014/main" id="{30045BD1-4215-F94D-528F-37282A150282}"/>
              </a:ext>
            </a:extLst>
          </p:cNvPr>
          <p:cNvSpPr txBox="1">
            <a:spLocks noGrp="1"/>
          </p:cNvSpPr>
          <p:nvPr>
            <p:ph type="body" sz="quarter" idx="13"/>
          </p:nvPr>
        </p:nvSpPr>
        <p:spPr>
          <a:xfrm>
            <a:off x="542925" y="482600"/>
            <a:ext cx="6175375" cy="1511300"/>
          </a:xfrm>
        </p:spPr>
        <p:txBody>
          <a:bodyPr spcFirstLastPara="1" lIns="121900" tIns="121900" rIns="121900" bIns="121900" anchorCtr="0">
            <a:normAutofit/>
          </a:bodyPr>
          <a:lstStyle/>
          <a:p>
            <a:pPr>
              <a:buSzPts val="450"/>
            </a:pPr>
            <a:r>
              <a:rPr lang="en-US"/>
              <a:t>What is Risk Management?</a:t>
            </a:r>
          </a:p>
        </p:txBody>
      </p:sp>
    </p:spTree>
    <p:extLst>
      <p:ext uri="{BB962C8B-B14F-4D97-AF65-F5344CB8AC3E}">
        <p14:creationId xmlns:p14="http://schemas.microsoft.com/office/powerpoint/2010/main" val="399020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3716A380-490A-C7EA-7962-183B890E7176}"/>
            </a:ext>
          </a:extLst>
        </p:cNvPr>
        <p:cNvGrpSpPr/>
        <p:nvPr/>
      </p:nvGrpSpPr>
      <p:grpSpPr>
        <a:xfrm>
          <a:off x="0" y="0"/>
          <a:ext cx="0" cy="0"/>
          <a:chOff x="0" y="0"/>
          <a:chExt cx="0" cy="0"/>
        </a:xfrm>
      </p:grpSpPr>
      <p:pic>
        <p:nvPicPr>
          <p:cNvPr id="2" name="Picture Placeholder 2" descr="Panel2.jpg">
            <a:extLst>
              <a:ext uri="{FF2B5EF4-FFF2-40B4-BE49-F238E27FC236}">
                <a16:creationId xmlns:a16="http://schemas.microsoft.com/office/drawing/2014/main" id="{6E9E9314-ECEB-4C1A-E674-24E9B367066A}"/>
              </a:ext>
            </a:extLst>
          </p:cNvPr>
          <p:cNvPicPr>
            <a:picLocks noChangeAspect="1"/>
          </p:cNvPicPr>
          <p:nvPr/>
        </p:nvPicPr>
        <p:blipFill>
          <a:blip r:embed="rId3"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71" name="Google Shape;71;p14">
            <a:extLst>
              <a:ext uri="{FF2B5EF4-FFF2-40B4-BE49-F238E27FC236}">
                <a16:creationId xmlns:a16="http://schemas.microsoft.com/office/drawing/2014/main" id="{A18B113A-5A7B-9C24-7F6B-81435BC6BC67}"/>
              </a:ext>
            </a:extLst>
          </p:cNvPr>
          <p:cNvSpPr txBox="1">
            <a:spLocks noGrp="1"/>
          </p:cNvSpPr>
          <p:nvPr>
            <p:ph type="body" sz="quarter" idx="12"/>
          </p:nvPr>
        </p:nvSpPr>
        <p:spPr>
          <a:xfrm>
            <a:off x="542925" y="2260600"/>
            <a:ext cx="6175375" cy="3886199"/>
          </a:xfrm>
        </p:spPr>
        <p:txBody>
          <a:bodyPr spcFirstLastPara="1" lIns="121900" tIns="121900" rIns="121900" bIns="121900" anchorCtr="0">
            <a:normAutofit/>
          </a:bodyPr>
          <a:lstStyle/>
          <a:p>
            <a:r>
              <a:rPr lang="en-US" dirty="0"/>
              <a:t>Real-life examples </a:t>
            </a:r>
          </a:p>
          <a:p>
            <a:r>
              <a:rPr lang="en-US" dirty="0"/>
              <a:t>Impact on revenue, reputation, and client trust</a:t>
            </a:r>
          </a:p>
          <a:p>
            <a:r>
              <a:rPr lang="en-US" dirty="0"/>
              <a:t>Partner liability and firm-wide consequences</a:t>
            </a:r>
          </a:p>
          <a:p>
            <a:pPr marL="101597" indent="0">
              <a:buClr>
                <a:schemeClr val="lt1"/>
              </a:buClr>
              <a:buSzPts val="2400"/>
              <a:buNone/>
            </a:pPr>
            <a:endParaRPr lang="en-US"/>
          </a:p>
          <a:p>
            <a:pPr indent="-507987">
              <a:buClr>
                <a:schemeClr val="lt1"/>
              </a:buClr>
              <a:buSzPts val="2400"/>
              <a:buFont typeface="Raleway"/>
              <a:buChar char="➜"/>
            </a:pPr>
            <a:endParaRPr lang="en-US"/>
          </a:p>
        </p:txBody>
      </p:sp>
      <p:sp>
        <p:nvSpPr>
          <p:cNvPr id="72" name="Google Shape;72;p14">
            <a:extLst>
              <a:ext uri="{FF2B5EF4-FFF2-40B4-BE49-F238E27FC236}">
                <a16:creationId xmlns:a16="http://schemas.microsoft.com/office/drawing/2014/main" id="{48C610D3-6CEF-088B-0516-035A116974B3}"/>
              </a:ext>
            </a:extLst>
          </p:cNvPr>
          <p:cNvSpPr txBox="1">
            <a:spLocks noGrp="1"/>
          </p:cNvSpPr>
          <p:nvPr>
            <p:ph type="body" sz="quarter" idx="13"/>
          </p:nvPr>
        </p:nvSpPr>
        <p:spPr>
          <a:xfrm>
            <a:off x="542925" y="482600"/>
            <a:ext cx="6175375" cy="1511300"/>
          </a:xfrm>
        </p:spPr>
        <p:txBody>
          <a:bodyPr spcFirstLastPara="1" lIns="121900" tIns="121900" rIns="121900" bIns="121900" anchorCtr="0">
            <a:normAutofit/>
          </a:bodyPr>
          <a:lstStyle/>
          <a:p>
            <a:pPr>
              <a:buSzPts val="450"/>
            </a:pPr>
            <a:r>
              <a:rPr lang="en-US"/>
              <a:t>The Cost of Unmitigated Risk</a:t>
            </a:r>
          </a:p>
        </p:txBody>
      </p:sp>
    </p:spTree>
    <p:extLst>
      <p:ext uri="{BB962C8B-B14F-4D97-AF65-F5344CB8AC3E}">
        <p14:creationId xmlns:p14="http://schemas.microsoft.com/office/powerpoint/2010/main" val="54349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a:extLst>
            <a:ext uri="{FF2B5EF4-FFF2-40B4-BE49-F238E27FC236}">
              <a16:creationId xmlns:a16="http://schemas.microsoft.com/office/drawing/2014/main" id="{EABD56A0-0895-B45E-F4E9-A61E4681EC42}"/>
            </a:ext>
          </a:extLst>
        </p:cNvPr>
        <p:cNvGrpSpPr/>
        <p:nvPr/>
      </p:nvGrpSpPr>
      <p:grpSpPr>
        <a:xfrm>
          <a:off x="0" y="0"/>
          <a:ext cx="0" cy="0"/>
          <a:chOff x="0" y="0"/>
          <a:chExt cx="0" cy="0"/>
        </a:xfrm>
      </p:grpSpPr>
      <p:pic>
        <p:nvPicPr>
          <p:cNvPr id="2" name="Picture Placeholder 2" descr="Panel2.jpg">
            <a:extLst>
              <a:ext uri="{FF2B5EF4-FFF2-40B4-BE49-F238E27FC236}">
                <a16:creationId xmlns:a16="http://schemas.microsoft.com/office/drawing/2014/main" id="{59AE6F3F-5F27-723B-7925-0FFB9BEA8EFC}"/>
              </a:ext>
            </a:extLst>
          </p:cNvPr>
          <p:cNvPicPr>
            <a:picLocks noChangeAspect="1"/>
          </p:cNvPicPr>
          <p:nvPr/>
        </p:nvPicPr>
        <p:blipFill>
          <a:blip r:embed="rId3" cstate="email">
            <a:extLst>
              <a:ext uri="{28A0092B-C50C-407E-A947-70E740481C1C}">
                <a14:useLocalDpi xmlns:a14="http://schemas.microsoft.com/office/drawing/2010/main" val="0"/>
              </a:ext>
            </a:extLst>
          </a:blip>
          <a:srcRect l="32607" r="17123" b="2"/>
          <a:stretch>
            <a:fillRect/>
          </a:stretch>
        </p:blipFill>
        <p:spPr>
          <a:xfrm>
            <a:off x="7562419" y="14963"/>
            <a:ext cx="4788305" cy="6858000"/>
          </a:xfrm>
          <a:prstGeom prst="rect">
            <a:avLst/>
          </a:prstGeom>
          <a:noFill/>
        </p:spPr>
      </p:pic>
      <p:sp>
        <p:nvSpPr>
          <p:cNvPr id="71" name="Google Shape;71;p14">
            <a:extLst>
              <a:ext uri="{FF2B5EF4-FFF2-40B4-BE49-F238E27FC236}">
                <a16:creationId xmlns:a16="http://schemas.microsoft.com/office/drawing/2014/main" id="{86E92AE2-EB4E-CF07-D360-50D770736900}"/>
              </a:ext>
            </a:extLst>
          </p:cNvPr>
          <p:cNvSpPr txBox="1">
            <a:spLocks noGrp="1"/>
          </p:cNvSpPr>
          <p:nvPr>
            <p:ph type="body" sz="quarter" idx="12"/>
          </p:nvPr>
        </p:nvSpPr>
        <p:spPr>
          <a:xfrm>
            <a:off x="542925" y="2260600"/>
            <a:ext cx="6175375" cy="3886199"/>
          </a:xfrm>
        </p:spPr>
        <p:txBody>
          <a:bodyPr spcFirstLastPara="1" lIns="121900" tIns="121900" rIns="121900" bIns="121900" anchorCtr="0">
            <a:normAutofit/>
          </a:bodyPr>
          <a:lstStyle/>
          <a:p>
            <a:r>
              <a:rPr lang="en-US" dirty="0"/>
              <a:t>Risk Identification</a:t>
            </a:r>
          </a:p>
          <a:p>
            <a:r>
              <a:rPr lang="en-US" dirty="0"/>
              <a:t>Risk Assessment (Likelihood x Impact)</a:t>
            </a:r>
          </a:p>
          <a:p>
            <a:r>
              <a:rPr lang="en-US" dirty="0"/>
              <a:t>Mitigation Strategies</a:t>
            </a:r>
          </a:p>
          <a:p>
            <a:r>
              <a:rPr lang="en-US" dirty="0"/>
              <a:t>Monitoring and Response Plans</a:t>
            </a:r>
          </a:p>
          <a:p>
            <a:pPr marL="101597" indent="0">
              <a:buClr>
                <a:schemeClr val="lt1"/>
              </a:buClr>
              <a:buSzPts val="2400"/>
              <a:buNone/>
            </a:pPr>
            <a:endParaRPr lang="en-US"/>
          </a:p>
          <a:p>
            <a:pPr indent="-507987">
              <a:buClr>
                <a:schemeClr val="lt1"/>
              </a:buClr>
              <a:buSzPts val="2400"/>
              <a:buFont typeface="Raleway"/>
              <a:buChar char="➜"/>
            </a:pPr>
            <a:endParaRPr lang="en-US"/>
          </a:p>
        </p:txBody>
      </p:sp>
      <p:sp>
        <p:nvSpPr>
          <p:cNvPr id="72" name="Google Shape;72;p14">
            <a:extLst>
              <a:ext uri="{FF2B5EF4-FFF2-40B4-BE49-F238E27FC236}">
                <a16:creationId xmlns:a16="http://schemas.microsoft.com/office/drawing/2014/main" id="{F0DC1B56-48DE-9E4E-85B1-EDCD8BF57016}"/>
              </a:ext>
            </a:extLst>
          </p:cNvPr>
          <p:cNvSpPr txBox="1">
            <a:spLocks noGrp="1"/>
          </p:cNvSpPr>
          <p:nvPr>
            <p:ph type="body" sz="quarter" idx="13"/>
          </p:nvPr>
        </p:nvSpPr>
        <p:spPr>
          <a:xfrm>
            <a:off x="542925" y="482600"/>
            <a:ext cx="6175375" cy="1511300"/>
          </a:xfrm>
        </p:spPr>
        <p:txBody>
          <a:bodyPr spcFirstLastPara="1" lIns="121900" tIns="121900" rIns="121900" bIns="121900" anchorCtr="0">
            <a:normAutofit/>
          </a:bodyPr>
          <a:lstStyle/>
          <a:p>
            <a:pPr>
              <a:buSzPts val="450"/>
            </a:pPr>
            <a:r>
              <a:rPr lang="en-US"/>
              <a:t>Core Risk Management Principles:</a:t>
            </a:r>
          </a:p>
        </p:txBody>
      </p:sp>
    </p:spTree>
    <p:extLst>
      <p:ext uri="{BB962C8B-B14F-4D97-AF65-F5344CB8AC3E}">
        <p14:creationId xmlns:p14="http://schemas.microsoft.com/office/powerpoint/2010/main" val="123656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03B1-20C0-EB9B-44B6-28B7521FB960}"/>
            </a:ext>
          </a:extLst>
        </p:cNvPr>
        <p:cNvGrpSpPr/>
        <p:nvPr/>
      </p:nvGrpSpPr>
      <p:grpSpPr>
        <a:xfrm>
          <a:off x="0" y="0"/>
          <a:ext cx="0" cy="0"/>
          <a:chOff x="0" y="0"/>
          <a:chExt cx="0" cy="0"/>
        </a:xfrm>
      </p:grpSpPr>
      <p:pic>
        <p:nvPicPr>
          <p:cNvPr id="4" name="Picture Placeholder 2" descr="Panel2.jpg">
            <a:extLst>
              <a:ext uri="{FF2B5EF4-FFF2-40B4-BE49-F238E27FC236}">
                <a16:creationId xmlns:a16="http://schemas.microsoft.com/office/drawing/2014/main" id="{CBDDCD01-9AEC-0BB3-0B03-AD449D7F016C}"/>
              </a:ext>
            </a:extLst>
          </p:cNvPr>
          <p:cNvPicPr>
            <a:picLocks noChangeAspect="1"/>
          </p:cNvPicPr>
          <p:nvPr/>
        </p:nvPicPr>
        <p:blipFill>
          <a:blip r:embed="rId2" cstate="email">
            <a:extLst>
              <a:ext uri="{28A0092B-C50C-407E-A947-70E740481C1C}">
                <a14:useLocalDpi xmlns:a14="http://schemas.microsoft.com/office/drawing/2010/main" val="0"/>
              </a:ext>
            </a:extLst>
          </a:blip>
          <a:srcRect l="27937" r="12448" b="-2"/>
          <a:stretch>
            <a:fillRect/>
          </a:stretch>
        </p:blipFill>
        <p:spPr>
          <a:xfrm>
            <a:off x="1" y="10"/>
            <a:ext cx="5678188" cy="6857990"/>
          </a:xfrm>
          <a:prstGeom prst="rect">
            <a:avLst/>
          </a:prstGeom>
          <a:noFill/>
        </p:spPr>
      </p:pic>
      <p:sp>
        <p:nvSpPr>
          <p:cNvPr id="2" name="Title 1">
            <a:extLst>
              <a:ext uri="{FF2B5EF4-FFF2-40B4-BE49-F238E27FC236}">
                <a16:creationId xmlns:a16="http://schemas.microsoft.com/office/drawing/2014/main" id="{C53DCD3F-5975-361A-B4B2-9C8D8E10E92C}"/>
              </a:ext>
            </a:extLst>
          </p:cNvPr>
          <p:cNvSpPr>
            <a:spLocks noGrp="1"/>
          </p:cNvSpPr>
          <p:nvPr>
            <p:ph type="body" sz="quarter" idx="11"/>
          </p:nvPr>
        </p:nvSpPr>
        <p:spPr>
          <a:xfrm>
            <a:off x="6428640" y="1906617"/>
            <a:ext cx="5064860" cy="1204884"/>
          </a:xfrm>
        </p:spPr>
        <p:txBody>
          <a:bodyPr>
            <a:normAutofit/>
          </a:bodyPr>
          <a:lstStyle/>
          <a:p>
            <a:r>
              <a:rPr lang="en-US"/>
              <a:t>Your Role in Risk Mitigation</a:t>
            </a:r>
          </a:p>
        </p:txBody>
      </p:sp>
      <p:sp>
        <p:nvSpPr>
          <p:cNvPr id="3" name="Text Placeholder 2">
            <a:extLst>
              <a:ext uri="{FF2B5EF4-FFF2-40B4-BE49-F238E27FC236}">
                <a16:creationId xmlns:a16="http://schemas.microsoft.com/office/drawing/2014/main" id="{EFF341EC-CDF0-A3A5-FAB3-AE149CA17870}"/>
              </a:ext>
            </a:extLst>
          </p:cNvPr>
          <p:cNvSpPr>
            <a:spLocks noGrp="1"/>
          </p:cNvSpPr>
          <p:nvPr>
            <p:ph type="body" sz="quarter" idx="12"/>
          </p:nvPr>
        </p:nvSpPr>
        <p:spPr>
          <a:xfrm>
            <a:off x="6428640" y="3245002"/>
            <a:ext cx="4899760" cy="2558897"/>
          </a:xfrm>
        </p:spPr>
        <p:txBody>
          <a:bodyPr>
            <a:normAutofit/>
          </a:bodyPr>
          <a:lstStyle/>
          <a:p>
            <a:r>
              <a:rPr lang="en-US" dirty="0"/>
              <a:t>Tone at the top</a:t>
            </a:r>
          </a:p>
          <a:p>
            <a:r>
              <a:rPr lang="en-US" dirty="0"/>
              <a:t>Governance responsibilities</a:t>
            </a:r>
          </a:p>
          <a:p>
            <a:r>
              <a:rPr lang="en-US" dirty="0"/>
              <a:t>Leading with transparency and accountability</a:t>
            </a:r>
          </a:p>
          <a:p>
            <a:r>
              <a:rPr lang="en-US" dirty="0"/>
              <a:t>Decision-making under uncertainty</a:t>
            </a:r>
          </a:p>
        </p:txBody>
      </p:sp>
    </p:spTree>
    <p:extLst>
      <p:ext uri="{BB962C8B-B14F-4D97-AF65-F5344CB8AC3E}">
        <p14:creationId xmlns:p14="http://schemas.microsoft.com/office/powerpoint/2010/main" val="8843812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ark Background">
  <a:themeElements>
    <a:clrScheme name="Custom 40">
      <a:dk1>
        <a:srgbClr val="002845"/>
      </a:dk1>
      <a:lt1>
        <a:srgbClr val="FFFFFF"/>
      </a:lt1>
      <a:dk2>
        <a:srgbClr val="303438"/>
      </a:dk2>
      <a:lt2>
        <a:srgbClr val="E8E8E8"/>
      </a:lt2>
      <a:accent1>
        <a:srgbClr val="82CDF0"/>
      </a:accent1>
      <a:accent2>
        <a:srgbClr val="008269"/>
      </a:accent2>
      <a:accent3>
        <a:srgbClr val="96C23A"/>
      </a:accent3>
      <a:accent4>
        <a:srgbClr val="93CCEC"/>
      </a:accent4>
      <a:accent5>
        <a:srgbClr val="C3BA9B"/>
      </a:accent5>
      <a:accent6>
        <a:srgbClr val="A0A29E"/>
      </a:accent6>
      <a:hlink>
        <a:srgbClr val="6F697F"/>
      </a:hlink>
      <a:folHlink>
        <a:srgbClr val="877F6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ourc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CBC77AA26464A80CDE7109AE5BF07" ma:contentTypeVersion="12" ma:contentTypeDescription="Create a new document." ma:contentTypeScope="" ma:versionID="00c1b46d61eef53e0e5e37860b2a217a">
  <xsd:schema xmlns:xsd="http://www.w3.org/2001/XMLSchema" xmlns:xs="http://www.w3.org/2001/XMLSchema" xmlns:p="http://schemas.microsoft.com/office/2006/metadata/properties" xmlns:ns2="18b43a46-12fa-42e1-aa51-1a706ba37d9c" xmlns:ns3="3d4605a3-51d9-4e8b-9c52-7f93f9ee9ed4" targetNamespace="http://schemas.microsoft.com/office/2006/metadata/properties" ma:root="true" ma:fieldsID="5a0da6c138a5f77df7d84c31ce10c473" ns2:_="" ns3:_="">
    <xsd:import namespace="18b43a46-12fa-42e1-aa51-1a706ba37d9c"/>
    <xsd:import namespace="3d4605a3-51d9-4e8b-9c52-7f93f9ee9e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43a46-12fa-42e1-aa51-1a706ba37d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b7f6ea1-1079-435c-a896-4e5d7f7fb167" ma:termSetId="09814cd3-568e-fe90-9814-8d621ff8fb84" ma:anchorId="fba54fb3-c3e1-fe81-a776-ca4b69148c4d" ma:open="true" ma:isKeyword="false">
      <xsd:complexType>
        <xsd:sequence>
          <xsd:element ref="pc:Terms" minOccurs="0" maxOccurs="1"/>
        </xsd:sequence>
      </xsd:complex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4605a3-51d9-4e8b-9c52-7f93f9ee9e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bc726db-9cfb-4de7-81b3-497660abacb6}" ma:internalName="TaxCatchAll" ma:showField="CatchAllData" ma:web="3d4605a3-51d9-4e8b-9c52-7f93f9ee9e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b43a46-12fa-42e1-aa51-1a706ba37d9c">
      <Terms xmlns="http://schemas.microsoft.com/office/infopath/2007/PartnerControls"/>
    </lcf76f155ced4ddcb4097134ff3c332f>
    <TaxCatchAll xmlns="3d4605a3-51d9-4e8b-9c52-7f93f9ee9e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65A24-0139-442E-A6DC-CA86A8356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43a46-12fa-42e1-aa51-1a706ba37d9c"/>
    <ds:schemaRef ds:uri="3d4605a3-51d9-4e8b-9c52-7f93f9ee9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271A58-C4EA-463F-AD6D-5A3F19BA2801}">
  <ds:schemaRefs>
    <ds:schemaRef ds:uri="http://schemas.microsoft.com/office/2006/metadata/properties"/>
    <ds:schemaRef ds:uri="http://schemas.microsoft.com/office/infopath/2007/PartnerControls"/>
    <ds:schemaRef ds:uri="18b43a46-12fa-42e1-aa51-1a706ba37d9c"/>
    <ds:schemaRef ds:uri="3d4605a3-51d9-4e8b-9c52-7f93f9ee9ed4"/>
  </ds:schemaRefs>
</ds:datastoreItem>
</file>

<file path=customXml/itemProps3.xml><?xml version="1.0" encoding="utf-8"?>
<ds:datastoreItem xmlns:ds="http://schemas.openxmlformats.org/officeDocument/2006/customXml" ds:itemID="{CA7BB684-E674-4A24-BA20-83B1C9CC5A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3753</TotalTime>
  <Words>1012</Words>
  <Application>Microsoft Office PowerPoint</Application>
  <PresentationFormat>Widescreen</PresentationFormat>
  <Paragraphs>158</Paragraphs>
  <Slides>26</Slides>
  <Notes>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26</vt:i4>
      </vt:variant>
    </vt:vector>
  </HeadingPairs>
  <TitlesOfParts>
    <vt:vector size="44" baseType="lpstr">
      <vt:lpstr>Aptos</vt:lpstr>
      <vt:lpstr>Aptos Display</vt:lpstr>
      <vt:lpstr>Arial</vt:lpstr>
      <vt:lpstr>Calibri</vt:lpstr>
      <vt:lpstr>Century Gothic</vt:lpstr>
      <vt:lpstr>Georgia</vt:lpstr>
      <vt:lpstr>Gill Sans</vt:lpstr>
      <vt:lpstr>Lato</vt:lpstr>
      <vt:lpstr>Montserrat</vt:lpstr>
      <vt:lpstr>Montserrat Light</vt:lpstr>
      <vt:lpstr>Muli</vt:lpstr>
      <vt:lpstr>Questrial</vt:lpstr>
      <vt:lpstr>Raleway</vt:lpstr>
      <vt:lpstr>Segoe UI Symbol</vt:lpstr>
      <vt:lpstr>Wingdings</vt:lpstr>
      <vt:lpstr>Custom Design</vt:lpstr>
      <vt:lpstr>Dark Background</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Really Just Great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naufalfikrana1212</dc:creator>
  <cp:lastModifiedBy>Trisha Daho</cp:lastModifiedBy>
  <cp:revision>113</cp:revision>
  <dcterms:created xsi:type="dcterms:W3CDTF">2025-05-22T04:25:35Z</dcterms:created>
  <dcterms:modified xsi:type="dcterms:W3CDTF">2026-05-11T20:56:34Z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0x010100A5ACBC77AA26464A80CDE7109AE5BF07</vt:lpwstr>
  </property>
  <property fmtid="{D5CDD505-2E9C-101B-9397-08002B2CF9AE}" pid="3" name="MediaServiceImageTags">
    <vt:lpwstr/>
  </property>
</Properties>
</file>