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18"/>
  </p:notesMasterIdLst>
  <p:sldIdLst>
    <p:sldId id="256" r:id="rId5"/>
    <p:sldId id="290" r:id="rId6"/>
    <p:sldId id="291" r:id="rId7"/>
    <p:sldId id="261" r:id="rId8"/>
    <p:sldId id="284" r:id="rId9"/>
    <p:sldId id="285" r:id="rId10"/>
    <p:sldId id="301" r:id="rId11"/>
    <p:sldId id="300" r:id="rId12"/>
    <p:sldId id="299" r:id="rId13"/>
    <p:sldId id="302" r:id="rId14"/>
    <p:sldId id="276" r:id="rId15"/>
    <p:sldId id="287" r:id="rId16"/>
    <p:sldId id="297" r:id="rId17"/>
  </p:sldIdLst>
  <p:sldSz cx="9144000" cy="5143500" type="screen16x9"/>
  <p:notesSz cx="7023100" cy="9309100"/>
  <p:embeddedFontLst>
    <p:embeddedFont>
      <p:font typeface="Montserrat" panose="00000500000000000000" pitchFamily="2" charset="0"/>
      <p:regular r:id="rId19"/>
      <p:bold r:id="rId20"/>
      <p:italic r:id="rId21"/>
      <p:boldItalic r:id="rId22"/>
    </p:embeddedFont>
    <p:embeddedFont>
      <p:font typeface="Montserrat ExtraBold" panose="00000900000000000000" pitchFamily="2" charset="0"/>
      <p:bold r:id="rId23"/>
      <p:boldItalic r:id="rId24"/>
    </p:embeddedFont>
    <p:embeddedFont>
      <p:font typeface="Montserrat Light" panose="00000400000000000000" pitchFamily="2" charset="0"/>
      <p:regular r:id="rId25"/>
      <p:bold r:id="rId26"/>
      <p:italic r:id="rId27"/>
      <p:boldItalic r:id="rId28"/>
    </p:embeddedFont>
    <p:embeddedFont>
      <p:font typeface="Montserrat SemiBold" panose="00000700000000000000" pitchFamily="2" charset="0"/>
      <p:bold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6F3B0-359E-47BF-ADBF-0504462A210D}" v="15" dt="2025-05-15T15:20:41.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King" userId="41371746-2cd2-42b7-a9bb-62fcb6c58d02" providerId="ADAL" clId="{9796F3B0-359E-47BF-ADBF-0504462A210D}"/>
    <pc:docChg chg="custSel delSld modSld">
      <pc:chgData name="Taylor King" userId="41371746-2cd2-42b7-a9bb-62fcb6c58d02" providerId="ADAL" clId="{9796F3B0-359E-47BF-ADBF-0504462A210D}" dt="2025-05-15T15:20:51.805" v="583" actId="20577"/>
      <pc:docMkLst>
        <pc:docMk/>
      </pc:docMkLst>
      <pc:sldChg chg="addSp delSp modSp mod">
        <pc:chgData name="Taylor King" userId="41371746-2cd2-42b7-a9bb-62fcb6c58d02" providerId="ADAL" clId="{9796F3B0-359E-47BF-ADBF-0504462A210D}" dt="2025-05-15T15:18:06.307" v="289" actId="20577"/>
        <pc:sldMkLst>
          <pc:docMk/>
          <pc:sldMk cId="0" sldId="256"/>
        </pc:sldMkLst>
        <pc:spChg chg="add mod">
          <ac:chgData name="Taylor King" userId="41371746-2cd2-42b7-a9bb-62fcb6c58d02" providerId="ADAL" clId="{9796F3B0-359E-47BF-ADBF-0504462A210D}" dt="2025-05-15T15:15:49.012" v="159" actId="1076"/>
          <ac:spMkLst>
            <pc:docMk/>
            <pc:sldMk cId="0" sldId="256"/>
            <ac:spMk id="2" creationId="{A8433BCB-8032-33A6-E627-A00FC9AE4CC8}"/>
          </ac:spMkLst>
        </pc:spChg>
        <pc:spChg chg="mod">
          <ac:chgData name="Taylor King" userId="41371746-2cd2-42b7-a9bb-62fcb6c58d02" providerId="ADAL" clId="{9796F3B0-359E-47BF-ADBF-0504462A210D}" dt="2025-05-15T15:15:57.109" v="162" actId="1076"/>
          <ac:spMkLst>
            <pc:docMk/>
            <pc:sldMk cId="0" sldId="256"/>
            <ac:spMk id="3" creationId="{D1A46906-7665-CB9D-EFBD-2F65A5F000B4}"/>
          </ac:spMkLst>
        </pc:spChg>
        <pc:spChg chg="del mod">
          <ac:chgData name="Taylor King" userId="41371746-2cd2-42b7-a9bb-62fcb6c58d02" providerId="ADAL" clId="{9796F3B0-359E-47BF-ADBF-0504462A210D}" dt="2025-05-15T13:17:29.040" v="45"/>
          <ac:spMkLst>
            <pc:docMk/>
            <pc:sldMk cId="0" sldId="256"/>
            <ac:spMk id="4" creationId="{1E48005E-6E34-F8DC-EBA8-992657E1C694}"/>
          </ac:spMkLst>
        </pc:spChg>
        <pc:spChg chg="add mod">
          <ac:chgData name="Taylor King" userId="41371746-2cd2-42b7-a9bb-62fcb6c58d02" providerId="ADAL" clId="{9796F3B0-359E-47BF-ADBF-0504462A210D}" dt="2025-05-15T15:17:33.909" v="217" actId="20577"/>
          <ac:spMkLst>
            <pc:docMk/>
            <pc:sldMk cId="0" sldId="256"/>
            <ac:spMk id="4" creationId="{240D08A9-F78A-ABB6-C8D1-7D1AD31ABACB}"/>
          </ac:spMkLst>
        </pc:spChg>
        <pc:spChg chg="mod">
          <ac:chgData name="Taylor King" userId="41371746-2cd2-42b7-a9bb-62fcb6c58d02" providerId="ADAL" clId="{9796F3B0-359E-47BF-ADBF-0504462A210D}" dt="2025-05-15T15:15:54.875" v="161" actId="1076"/>
          <ac:spMkLst>
            <pc:docMk/>
            <pc:sldMk cId="0" sldId="256"/>
            <ac:spMk id="5" creationId="{BDA2864A-3202-9DD5-B56E-CE23889AC3EB}"/>
          </ac:spMkLst>
        </pc:spChg>
        <pc:spChg chg="add mod">
          <ac:chgData name="Taylor King" userId="41371746-2cd2-42b7-a9bb-62fcb6c58d02" providerId="ADAL" clId="{9796F3B0-359E-47BF-ADBF-0504462A210D}" dt="2025-05-15T15:17:52.900" v="251" actId="20577"/>
          <ac:spMkLst>
            <pc:docMk/>
            <pc:sldMk cId="0" sldId="256"/>
            <ac:spMk id="6" creationId="{E49B5B7D-C27C-81B7-3E7F-506A6CFE72AE}"/>
          </ac:spMkLst>
        </pc:spChg>
        <pc:spChg chg="del mod">
          <ac:chgData name="Taylor King" userId="41371746-2cd2-42b7-a9bb-62fcb6c58d02" providerId="ADAL" clId="{9796F3B0-359E-47BF-ADBF-0504462A210D}" dt="2025-05-15T13:17:29.038" v="43"/>
          <ac:spMkLst>
            <pc:docMk/>
            <pc:sldMk cId="0" sldId="256"/>
            <ac:spMk id="6" creationId="{F5CA9670-D67D-567C-F6D6-197DB267E1C5}"/>
          </ac:spMkLst>
        </pc:spChg>
        <pc:spChg chg="add mod">
          <ac:chgData name="Taylor King" userId="41371746-2cd2-42b7-a9bb-62fcb6c58d02" providerId="ADAL" clId="{9796F3B0-359E-47BF-ADBF-0504462A210D}" dt="2025-05-15T15:18:06.307" v="289" actId="20577"/>
          <ac:spMkLst>
            <pc:docMk/>
            <pc:sldMk cId="0" sldId="256"/>
            <ac:spMk id="7" creationId="{5D445742-9B98-21A4-48BA-1FAEF16D6CE6}"/>
          </ac:spMkLst>
        </pc:spChg>
        <pc:spChg chg="mod">
          <ac:chgData name="Taylor King" userId="41371746-2cd2-42b7-a9bb-62fcb6c58d02" providerId="ADAL" clId="{9796F3B0-359E-47BF-ADBF-0504462A210D}" dt="2025-05-15T15:17:08.875" v="185" actId="20577"/>
          <ac:spMkLst>
            <pc:docMk/>
            <pc:sldMk cId="0" sldId="256"/>
            <ac:spMk id="174" creationId="{00000000-0000-0000-0000-000000000000}"/>
          </ac:spMkLst>
        </pc:spChg>
        <pc:grpChg chg="mod">
          <ac:chgData name="Taylor King" userId="41371746-2cd2-42b7-a9bb-62fcb6c58d02" providerId="ADAL" clId="{9796F3B0-359E-47BF-ADBF-0504462A210D}" dt="2025-05-15T15:15:52.837" v="160" actId="1076"/>
          <ac:grpSpMkLst>
            <pc:docMk/>
            <pc:sldMk cId="0" sldId="256"/>
            <ac:grpSpMk id="172" creationId="{00000000-0000-0000-0000-000000000000}"/>
          </ac:grpSpMkLst>
        </pc:grpChg>
      </pc:sldChg>
      <pc:sldChg chg="del">
        <pc:chgData name="Taylor King" userId="41371746-2cd2-42b7-a9bb-62fcb6c58d02" providerId="ADAL" clId="{9796F3B0-359E-47BF-ADBF-0504462A210D}" dt="2025-05-15T14:17:15.940" v="140" actId="47"/>
        <pc:sldMkLst>
          <pc:docMk/>
          <pc:sldMk cId="2187917769" sldId="286"/>
        </pc:sldMkLst>
      </pc:sldChg>
      <pc:sldChg chg="del">
        <pc:chgData name="Taylor King" userId="41371746-2cd2-42b7-a9bb-62fcb6c58d02" providerId="ADAL" clId="{9796F3B0-359E-47BF-ADBF-0504462A210D}" dt="2025-05-15T14:17:29.227" v="141" actId="47"/>
        <pc:sldMkLst>
          <pc:docMk/>
          <pc:sldMk cId="2316564007" sldId="288"/>
        </pc:sldMkLst>
      </pc:sldChg>
      <pc:sldChg chg="del">
        <pc:chgData name="Taylor King" userId="41371746-2cd2-42b7-a9bb-62fcb6c58d02" providerId="ADAL" clId="{9796F3B0-359E-47BF-ADBF-0504462A210D}" dt="2025-05-15T14:17:40.506" v="142" actId="47"/>
        <pc:sldMkLst>
          <pc:docMk/>
          <pc:sldMk cId="2163503837" sldId="289"/>
        </pc:sldMkLst>
      </pc:sldChg>
      <pc:sldChg chg="addSp delSp modSp mod">
        <pc:chgData name="Taylor King" userId="41371746-2cd2-42b7-a9bb-62fcb6c58d02" providerId="ADAL" clId="{9796F3B0-359E-47BF-ADBF-0504462A210D}" dt="2025-05-15T15:19:45.631" v="445" actId="20577"/>
        <pc:sldMkLst>
          <pc:docMk/>
          <pc:sldMk cId="3669235066" sldId="290"/>
        </pc:sldMkLst>
        <pc:spChg chg="mod">
          <ac:chgData name="Taylor King" userId="41371746-2cd2-42b7-a9bb-62fcb6c58d02" providerId="ADAL" clId="{9796F3B0-359E-47BF-ADBF-0504462A210D}" dt="2025-05-15T15:16:14.877" v="167" actId="1076"/>
          <ac:spMkLst>
            <pc:docMk/>
            <pc:sldMk cId="3669235066" sldId="290"/>
            <ac:spMk id="3" creationId="{D1A46906-7665-CB9D-EFBD-2F65A5F000B4}"/>
          </ac:spMkLst>
        </pc:spChg>
        <pc:spChg chg="del mod">
          <ac:chgData name="Taylor King" userId="41371746-2cd2-42b7-a9bb-62fcb6c58d02" providerId="ADAL" clId="{9796F3B0-359E-47BF-ADBF-0504462A210D}" dt="2025-05-15T13:17:46.828" v="87"/>
          <ac:spMkLst>
            <pc:docMk/>
            <pc:sldMk cId="3669235066" sldId="290"/>
            <ac:spMk id="4" creationId="{1E48005E-6E34-F8DC-EBA8-992657E1C694}"/>
          </ac:spMkLst>
        </pc:spChg>
        <pc:spChg chg="mod">
          <ac:chgData name="Taylor King" userId="41371746-2cd2-42b7-a9bb-62fcb6c58d02" providerId="ADAL" clId="{9796F3B0-359E-47BF-ADBF-0504462A210D}" dt="2025-05-15T15:16:04.787" v="163"/>
          <ac:spMkLst>
            <pc:docMk/>
            <pc:sldMk cId="3669235066" sldId="290"/>
            <ac:spMk id="4" creationId="{FE126771-A24B-6541-DB0F-6008E4A630AB}"/>
          </ac:spMkLst>
        </pc:spChg>
        <pc:spChg chg="mod">
          <ac:chgData name="Taylor King" userId="41371746-2cd2-42b7-a9bb-62fcb6c58d02" providerId="ADAL" clId="{9796F3B0-359E-47BF-ADBF-0504462A210D}" dt="2025-05-15T15:16:04.787" v="163"/>
          <ac:spMkLst>
            <pc:docMk/>
            <pc:sldMk cId="3669235066" sldId="290"/>
            <ac:spMk id="5" creationId="{2B017F75-D8CE-203F-6A57-AD963AC4C22A}"/>
          </ac:spMkLst>
        </pc:spChg>
        <pc:spChg chg="add mod">
          <ac:chgData name="Taylor King" userId="41371746-2cd2-42b7-a9bb-62fcb6c58d02" providerId="ADAL" clId="{9796F3B0-359E-47BF-ADBF-0504462A210D}" dt="2025-05-15T15:19:05.457" v="357" actId="20577"/>
          <ac:spMkLst>
            <pc:docMk/>
            <pc:sldMk cId="3669235066" sldId="290"/>
            <ac:spMk id="6" creationId="{CEC0861D-3CB4-7847-168A-C21BA26758A9}"/>
          </ac:spMkLst>
        </pc:spChg>
        <pc:spChg chg="add mod">
          <ac:chgData name="Taylor King" userId="41371746-2cd2-42b7-a9bb-62fcb6c58d02" providerId="ADAL" clId="{9796F3B0-359E-47BF-ADBF-0504462A210D}" dt="2025-05-15T15:19:20.249" v="388" actId="20577"/>
          <ac:spMkLst>
            <pc:docMk/>
            <pc:sldMk cId="3669235066" sldId="290"/>
            <ac:spMk id="7" creationId="{642CBB71-DAB4-D489-C82F-D79225D000DB}"/>
          </ac:spMkLst>
        </pc:spChg>
        <pc:spChg chg="add mod">
          <ac:chgData name="Taylor King" userId="41371746-2cd2-42b7-a9bb-62fcb6c58d02" providerId="ADAL" clId="{9796F3B0-359E-47BF-ADBF-0504462A210D}" dt="2025-05-15T15:19:32.546" v="417" actId="20577"/>
          <ac:spMkLst>
            <pc:docMk/>
            <pc:sldMk cId="3669235066" sldId="290"/>
            <ac:spMk id="8" creationId="{1EBC60CC-F8ED-9F0F-4577-B6A9FE26D474}"/>
          </ac:spMkLst>
        </pc:spChg>
        <pc:spChg chg="add mod">
          <ac:chgData name="Taylor King" userId="41371746-2cd2-42b7-a9bb-62fcb6c58d02" providerId="ADAL" clId="{9796F3B0-359E-47BF-ADBF-0504462A210D}" dt="2025-05-15T15:19:45.631" v="445" actId="20577"/>
          <ac:spMkLst>
            <pc:docMk/>
            <pc:sldMk cId="3669235066" sldId="290"/>
            <ac:spMk id="11" creationId="{B7F25538-6492-9219-FFDA-E0FA32ACE982}"/>
          </ac:spMkLst>
        </pc:spChg>
        <pc:spChg chg="mod">
          <ac:chgData name="Taylor King" userId="41371746-2cd2-42b7-a9bb-62fcb6c58d02" providerId="ADAL" clId="{9796F3B0-359E-47BF-ADBF-0504462A210D}" dt="2025-05-15T13:17:33.905" v="56" actId="20577"/>
          <ac:spMkLst>
            <pc:docMk/>
            <pc:sldMk cId="3669235066" sldId="290"/>
            <ac:spMk id="174" creationId="{00000000-0000-0000-0000-000000000000}"/>
          </ac:spMkLst>
        </pc:spChg>
        <pc:spChg chg="mod">
          <ac:chgData name="Taylor King" userId="41371746-2cd2-42b7-a9bb-62fcb6c58d02" providerId="ADAL" clId="{9796F3B0-359E-47BF-ADBF-0504462A210D}" dt="2025-05-15T13:17:39.690" v="71" actId="20577"/>
          <ac:spMkLst>
            <pc:docMk/>
            <pc:sldMk cId="3669235066" sldId="290"/>
            <ac:spMk id="177" creationId="{00000000-0000-0000-0000-000000000000}"/>
          </ac:spMkLst>
        </pc:spChg>
        <pc:grpChg chg="add mod">
          <ac:chgData name="Taylor King" userId="41371746-2cd2-42b7-a9bb-62fcb6c58d02" providerId="ADAL" clId="{9796F3B0-359E-47BF-ADBF-0504462A210D}" dt="2025-05-15T15:16:19.353" v="168" actId="1076"/>
          <ac:grpSpMkLst>
            <pc:docMk/>
            <pc:sldMk cId="3669235066" sldId="290"/>
            <ac:grpSpMk id="2" creationId="{9C9D82FD-C745-B1D0-4FB0-461CC0132796}"/>
          </ac:grpSpMkLst>
        </pc:grpChg>
        <pc:grpChg chg="mod">
          <ac:chgData name="Taylor King" userId="41371746-2cd2-42b7-a9bb-62fcb6c58d02" providerId="ADAL" clId="{9796F3B0-359E-47BF-ADBF-0504462A210D}" dt="2025-05-15T15:16:11.210" v="166" actId="1076"/>
          <ac:grpSpMkLst>
            <pc:docMk/>
            <pc:sldMk cId="3669235066" sldId="290"/>
            <ac:grpSpMk id="172" creationId="{00000000-0000-0000-0000-000000000000}"/>
          </ac:grpSpMkLst>
        </pc:grpChg>
        <pc:grpChg chg="mod">
          <ac:chgData name="Taylor King" userId="41371746-2cd2-42b7-a9bb-62fcb6c58d02" providerId="ADAL" clId="{9796F3B0-359E-47BF-ADBF-0504462A210D}" dt="2025-05-15T15:16:09.348" v="165" actId="1076"/>
          <ac:grpSpMkLst>
            <pc:docMk/>
            <pc:sldMk cId="3669235066" sldId="290"/>
            <ac:grpSpMk id="175" creationId="{00000000-0000-0000-0000-000000000000}"/>
          </ac:grpSpMkLst>
        </pc:grpChg>
      </pc:sldChg>
      <pc:sldChg chg="addSp delSp modSp mod">
        <pc:chgData name="Taylor King" userId="41371746-2cd2-42b7-a9bb-62fcb6c58d02" providerId="ADAL" clId="{9796F3B0-359E-47BF-ADBF-0504462A210D}" dt="2025-05-15T15:20:51.805" v="583" actId="20577"/>
        <pc:sldMkLst>
          <pc:docMk/>
          <pc:sldMk cId="3701974675" sldId="291"/>
        </pc:sldMkLst>
        <pc:spChg chg="mod">
          <ac:chgData name="Taylor King" userId="41371746-2cd2-42b7-a9bb-62fcb6c58d02" providerId="ADAL" clId="{9796F3B0-359E-47BF-ADBF-0504462A210D}" dt="2025-05-15T15:15:14.759" v="149"/>
          <ac:spMkLst>
            <pc:docMk/>
            <pc:sldMk cId="3701974675" sldId="291"/>
            <ac:spMk id="3" creationId="{1A9DC3B4-048B-0BCD-1B04-70E545A88FA8}"/>
          </ac:spMkLst>
        </pc:spChg>
        <pc:spChg chg="mod">
          <ac:chgData name="Taylor King" userId="41371746-2cd2-42b7-a9bb-62fcb6c58d02" providerId="ADAL" clId="{9796F3B0-359E-47BF-ADBF-0504462A210D}" dt="2025-05-15T15:15:14.759" v="149"/>
          <ac:spMkLst>
            <pc:docMk/>
            <pc:sldMk cId="3701974675" sldId="291"/>
            <ac:spMk id="4" creationId="{80019D1C-D068-7FAF-7D2C-59276128948E}"/>
          </ac:spMkLst>
        </pc:spChg>
        <pc:spChg chg="mod">
          <ac:chgData name="Taylor King" userId="41371746-2cd2-42b7-a9bb-62fcb6c58d02" providerId="ADAL" clId="{9796F3B0-359E-47BF-ADBF-0504462A210D}" dt="2025-05-15T15:15:26.539" v="154" actId="1076"/>
          <ac:spMkLst>
            <pc:docMk/>
            <pc:sldMk cId="3701974675" sldId="291"/>
            <ac:spMk id="5" creationId="{BDA2864A-3202-9DD5-B56E-CE23889AC3EB}"/>
          </ac:spMkLst>
        </pc:spChg>
        <pc:spChg chg="add mod">
          <ac:chgData name="Taylor King" userId="41371746-2cd2-42b7-a9bb-62fcb6c58d02" providerId="ADAL" clId="{9796F3B0-359E-47BF-ADBF-0504462A210D}" dt="2025-05-15T15:19:59.051" v="481" actId="20577"/>
          <ac:spMkLst>
            <pc:docMk/>
            <pc:sldMk cId="3701974675" sldId="291"/>
            <ac:spMk id="6" creationId="{D41B0022-7DC2-3DC2-4DEF-CDBF0D460913}"/>
          </ac:spMkLst>
        </pc:spChg>
        <pc:spChg chg="del mod">
          <ac:chgData name="Taylor King" userId="41371746-2cd2-42b7-a9bb-62fcb6c58d02" providerId="ADAL" clId="{9796F3B0-359E-47BF-ADBF-0504462A210D}" dt="2025-05-15T13:18:03.224" v="135"/>
          <ac:spMkLst>
            <pc:docMk/>
            <pc:sldMk cId="3701974675" sldId="291"/>
            <ac:spMk id="6" creationId="{F5CA9670-D67D-567C-F6D6-197DB267E1C5}"/>
          </ac:spMkLst>
        </pc:spChg>
        <pc:spChg chg="add mod">
          <ac:chgData name="Taylor King" userId="41371746-2cd2-42b7-a9bb-62fcb6c58d02" providerId="ADAL" clId="{9796F3B0-359E-47BF-ADBF-0504462A210D}" dt="2025-05-15T15:20:15.722" v="519" actId="20577"/>
          <ac:spMkLst>
            <pc:docMk/>
            <pc:sldMk cId="3701974675" sldId="291"/>
            <ac:spMk id="7" creationId="{551019CB-C00C-8747-E5A4-5331530926D4}"/>
          </ac:spMkLst>
        </pc:spChg>
        <pc:spChg chg="add mod">
          <ac:chgData name="Taylor King" userId="41371746-2cd2-42b7-a9bb-62fcb6c58d02" providerId="ADAL" clId="{9796F3B0-359E-47BF-ADBF-0504462A210D}" dt="2025-05-15T15:20:38.668" v="549" actId="20577"/>
          <ac:spMkLst>
            <pc:docMk/>
            <pc:sldMk cId="3701974675" sldId="291"/>
            <ac:spMk id="8" creationId="{8AA1EC16-1B35-5EC5-F71F-BD2C0BE5C6F0}"/>
          </ac:spMkLst>
        </pc:spChg>
        <pc:spChg chg="add mod">
          <ac:chgData name="Taylor King" userId="41371746-2cd2-42b7-a9bb-62fcb6c58d02" providerId="ADAL" clId="{9796F3B0-359E-47BF-ADBF-0504462A210D}" dt="2025-05-15T15:20:51.805" v="583" actId="20577"/>
          <ac:spMkLst>
            <pc:docMk/>
            <pc:sldMk cId="3701974675" sldId="291"/>
            <ac:spMk id="11" creationId="{D5C731D1-E205-1AAB-A2D6-ABBD95DC0CDE}"/>
          </ac:spMkLst>
        </pc:spChg>
        <pc:spChg chg="mod">
          <ac:chgData name="Taylor King" userId="41371746-2cd2-42b7-a9bb-62fcb6c58d02" providerId="ADAL" clId="{9796F3B0-359E-47BF-ADBF-0504462A210D}" dt="2025-05-15T15:14:51.817" v="143" actId="165"/>
          <ac:spMkLst>
            <pc:docMk/>
            <pc:sldMk cId="3701974675" sldId="291"/>
            <ac:spMk id="173" creationId="{00000000-0000-0000-0000-000000000000}"/>
          </ac:spMkLst>
        </pc:spChg>
        <pc:spChg chg="mod">
          <ac:chgData name="Taylor King" userId="41371746-2cd2-42b7-a9bb-62fcb6c58d02" providerId="ADAL" clId="{9796F3B0-359E-47BF-ADBF-0504462A210D}" dt="2025-05-15T15:14:51.817" v="143" actId="165"/>
          <ac:spMkLst>
            <pc:docMk/>
            <pc:sldMk cId="3701974675" sldId="291"/>
            <ac:spMk id="174" creationId="{00000000-0000-0000-0000-000000000000}"/>
          </ac:spMkLst>
        </pc:spChg>
        <pc:spChg chg="mod">
          <ac:chgData name="Taylor King" userId="41371746-2cd2-42b7-a9bb-62fcb6c58d02" providerId="ADAL" clId="{9796F3B0-359E-47BF-ADBF-0504462A210D}" dt="2025-05-15T15:14:51.817" v="143" actId="165"/>
          <ac:spMkLst>
            <pc:docMk/>
            <pc:sldMk cId="3701974675" sldId="291"/>
            <ac:spMk id="176" creationId="{00000000-0000-0000-0000-000000000000}"/>
          </ac:spMkLst>
        </pc:spChg>
        <pc:spChg chg="mod">
          <ac:chgData name="Taylor King" userId="41371746-2cd2-42b7-a9bb-62fcb6c58d02" providerId="ADAL" clId="{9796F3B0-359E-47BF-ADBF-0504462A210D}" dt="2025-05-15T15:14:51.817" v="143" actId="165"/>
          <ac:spMkLst>
            <pc:docMk/>
            <pc:sldMk cId="3701974675" sldId="291"/>
            <ac:spMk id="177" creationId="{00000000-0000-0000-0000-000000000000}"/>
          </ac:spMkLst>
        </pc:spChg>
        <pc:grpChg chg="add mod">
          <ac:chgData name="Taylor King" userId="41371746-2cd2-42b7-a9bb-62fcb6c58d02" providerId="ADAL" clId="{9796F3B0-359E-47BF-ADBF-0504462A210D}" dt="2025-05-15T15:15:22.163" v="152" actId="1076"/>
          <ac:grpSpMkLst>
            <pc:docMk/>
            <pc:sldMk cId="3701974675" sldId="291"/>
            <ac:grpSpMk id="2" creationId="{C4074AF2-23C1-DF65-DD09-1EEDA817B274}"/>
          </ac:grpSpMkLst>
        </pc:grpChg>
        <pc:grpChg chg="del">
          <ac:chgData name="Taylor King" userId="41371746-2cd2-42b7-a9bb-62fcb6c58d02" providerId="ADAL" clId="{9796F3B0-359E-47BF-ADBF-0504462A210D}" dt="2025-05-15T15:14:51.817" v="143" actId="165"/>
          <ac:grpSpMkLst>
            <pc:docMk/>
            <pc:sldMk cId="3701974675" sldId="291"/>
            <ac:grpSpMk id="171" creationId="{00000000-0000-0000-0000-000000000000}"/>
          </ac:grpSpMkLst>
        </pc:grpChg>
        <pc:grpChg chg="mod topLvl">
          <ac:chgData name="Taylor King" userId="41371746-2cd2-42b7-a9bb-62fcb6c58d02" providerId="ADAL" clId="{9796F3B0-359E-47BF-ADBF-0504462A210D}" dt="2025-05-15T15:15:28.855" v="155" actId="1076"/>
          <ac:grpSpMkLst>
            <pc:docMk/>
            <pc:sldMk cId="3701974675" sldId="291"/>
            <ac:grpSpMk id="172" creationId="{00000000-0000-0000-0000-000000000000}"/>
          </ac:grpSpMkLst>
        </pc:grpChg>
        <pc:grpChg chg="mod topLvl">
          <ac:chgData name="Taylor King" userId="41371746-2cd2-42b7-a9bb-62fcb6c58d02" providerId="ADAL" clId="{9796F3B0-359E-47BF-ADBF-0504462A210D}" dt="2025-05-15T15:15:24.304" v="153" actId="1076"/>
          <ac:grpSpMkLst>
            <pc:docMk/>
            <pc:sldMk cId="3701974675" sldId="291"/>
            <ac:grpSpMk id="175" creationId="{00000000-0000-0000-0000-000000000000}"/>
          </ac:grpSpMkLst>
        </pc:grpChg>
      </pc:sldChg>
      <pc:sldChg chg="del">
        <pc:chgData name="Taylor King" userId="41371746-2cd2-42b7-a9bb-62fcb6c58d02" providerId="ADAL" clId="{9796F3B0-359E-47BF-ADBF-0504462A210D}" dt="2025-05-15T14:17:13.894" v="139" actId="47"/>
        <pc:sldMkLst>
          <pc:docMk/>
          <pc:sldMk cId="2961847268" sldId="292"/>
        </pc:sldMkLst>
      </pc:sldChg>
      <pc:sldChg chg="del">
        <pc:chgData name="Taylor King" userId="41371746-2cd2-42b7-a9bb-62fcb6c58d02" providerId="ADAL" clId="{9796F3B0-359E-47BF-ADBF-0504462A210D}" dt="2025-05-15T14:17:11.050" v="138" actId="47"/>
        <pc:sldMkLst>
          <pc:docMk/>
          <pc:sldMk cId="4092297568" sldId="293"/>
        </pc:sldMkLst>
      </pc:sldChg>
      <pc:sldChg chg="del">
        <pc:chgData name="Taylor King" userId="41371746-2cd2-42b7-a9bb-62fcb6c58d02" providerId="ADAL" clId="{9796F3B0-359E-47BF-ADBF-0504462A210D}" dt="2025-05-15T14:17:07.417" v="137" actId="47"/>
        <pc:sldMkLst>
          <pc:docMk/>
          <pc:sldMk cId="1002446817" sldId="295"/>
        </pc:sldMkLst>
      </pc:sldChg>
      <pc:sldChg chg="modSp mod">
        <pc:chgData name="Taylor King" userId="41371746-2cd2-42b7-a9bb-62fcb6c58d02" providerId="ADAL" clId="{9796F3B0-359E-47BF-ADBF-0504462A210D}" dt="2025-05-15T13:16:28.388" v="6" actId="20577"/>
        <pc:sldMkLst>
          <pc:docMk/>
          <pc:sldMk cId="4121274255" sldId="300"/>
        </pc:sldMkLst>
        <pc:spChg chg="mod">
          <ac:chgData name="Taylor King" userId="41371746-2cd2-42b7-a9bb-62fcb6c58d02" providerId="ADAL" clId="{9796F3B0-359E-47BF-ADBF-0504462A210D}" dt="2025-05-15T13:16:28.388" v="6" actId="20577"/>
          <ac:spMkLst>
            <pc:docMk/>
            <pc:sldMk cId="4121274255" sldId="300"/>
            <ac:spMk id="8" creationId="{517A85D1-1453-32DE-0118-26613D7B6C15}"/>
          </ac:spMkLst>
        </pc:spChg>
      </pc:sldChg>
      <pc:sldChg chg="del">
        <pc:chgData name="Taylor King" userId="41371746-2cd2-42b7-a9bb-62fcb6c58d02" providerId="ADAL" clId="{9796F3B0-359E-47BF-ADBF-0504462A210D}" dt="2025-05-15T14:17:03.374" v="136" actId="47"/>
        <pc:sldMkLst>
          <pc:docMk/>
          <pc:sldMk cId="2754761123"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65" name="Google Shape;165;g26cb1dbb2a1_2_1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30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5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608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908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65" name="Google Shape;165;g26cb1dbb2a1_2_1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36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65" name="Google Shape;165;g26cb1dbb2a1_2_1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79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51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8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91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58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14" name="Google Shape;214;g26cb1dbb2a1_2_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953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6"/>
          <p:cNvSpPr/>
          <p:nvPr/>
        </p:nvSpPr>
        <p:spPr>
          <a:xfrm>
            <a:off x="0" y="0"/>
            <a:ext cx="9144000" cy="5143501"/>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5" name="Google Shape;75;p16"/>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6" name="Google Shape;76;p16"/>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8" name="Google Shape;78;p16"/>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79" name="Google Shape;79;p16"/>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0" name="Google Shape;80;p16"/>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ngall.com/award-png/download/5456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goodfreephotos.com/Free-Stock-Photos/sharks-in-the-ocean.jpg.ph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0" y="-113912"/>
            <a:ext cx="9144000" cy="5257411"/>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2999" y="1177004"/>
            <a:ext cx="6858000" cy="130437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2800">
                <a:solidFill>
                  <a:schemeClr val="lt1"/>
                </a:solidFill>
              </a:rPr>
              <a:t>MPB | SHARK, TEAM 1</a:t>
            </a:r>
            <a:endParaRPr sz="2800"/>
          </a:p>
        </p:txBody>
      </p:sp>
      <p:sp>
        <p:nvSpPr>
          <p:cNvPr id="170" name="Google Shape;170;p29"/>
          <p:cNvSpPr txBox="1">
            <a:spLocks noGrp="1"/>
          </p:cNvSpPr>
          <p:nvPr>
            <p:ph type="subTitle" idx="1"/>
          </p:nvPr>
        </p:nvSpPr>
        <p:spPr>
          <a:xfrm>
            <a:off x="1142999" y="147255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2" name="Google Shape;172;p29"/>
          <p:cNvGrpSpPr/>
          <p:nvPr/>
        </p:nvGrpSpPr>
        <p:grpSpPr>
          <a:xfrm>
            <a:off x="1825226" y="3390487"/>
            <a:ext cx="2295525" cy="535781"/>
            <a:chOff x="1486765" y="4296720"/>
            <a:chExt cx="3060700" cy="714374"/>
          </a:xfrm>
        </p:grpSpPr>
        <p:sp>
          <p:nvSpPr>
            <p:cNvPr id="173" name="Google Shape;173;p29"/>
            <p:cNvSpPr/>
            <p:nvPr/>
          </p:nvSpPr>
          <p:spPr>
            <a:xfrm>
              <a:off x="1486765" y="4296720"/>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1960706" y="4469248"/>
              <a:ext cx="2057400" cy="31799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Melissa Griffiths</a:t>
              </a:r>
              <a:endParaRPr sz="1100" dirty="0"/>
            </a:p>
          </p:txBody>
        </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325929" y="43487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3" name="Google Shape;173;p29">
            <a:extLst>
              <a:ext uri="{FF2B5EF4-FFF2-40B4-BE49-F238E27FC236}">
                <a16:creationId xmlns:a16="http://schemas.microsoft.com/office/drawing/2014/main" id="{D1A46906-7665-CB9D-EFBD-2F65A5F000B4}"/>
              </a:ext>
            </a:extLst>
          </p:cNvPr>
          <p:cNvSpPr/>
          <p:nvPr/>
        </p:nvSpPr>
        <p:spPr>
          <a:xfrm>
            <a:off x="4571998" y="4261885"/>
            <a:ext cx="2295525" cy="53578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5" name="Google Shape;176;p29">
            <a:extLst>
              <a:ext uri="{FF2B5EF4-FFF2-40B4-BE49-F238E27FC236}">
                <a16:creationId xmlns:a16="http://schemas.microsoft.com/office/drawing/2014/main" id="{BDA2864A-3202-9DD5-B56E-CE23889AC3EB}"/>
              </a:ext>
            </a:extLst>
          </p:cNvPr>
          <p:cNvSpPr/>
          <p:nvPr/>
        </p:nvSpPr>
        <p:spPr>
          <a:xfrm>
            <a:off x="1825226" y="4243028"/>
            <a:ext cx="2295525" cy="535781"/>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9" name="Google Shape;176;p29">
            <a:extLst>
              <a:ext uri="{FF2B5EF4-FFF2-40B4-BE49-F238E27FC236}">
                <a16:creationId xmlns:a16="http://schemas.microsoft.com/office/drawing/2014/main" id="{51414CEE-C95A-B2F9-C890-0FADB16F2BA0}"/>
              </a:ext>
            </a:extLst>
          </p:cNvPr>
          <p:cNvSpPr/>
          <p:nvPr/>
        </p:nvSpPr>
        <p:spPr>
          <a:xfrm>
            <a:off x="3424236" y="2580433"/>
            <a:ext cx="2295525" cy="535781"/>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bg1"/>
              </a:solidFill>
              <a:latin typeface="Montserrat"/>
              <a:ea typeface="Montserrat"/>
              <a:cs typeface="Montserrat"/>
              <a:sym typeface="Montserrat"/>
            </a:endParaRPr>
          </a:p>
        </p:txBody>
      </p:sp>
      <p:sp>
        <p:nvSpPr>
          <p:cNvPr id="10" name="Google Shape;177;p29">
            <a:extLst>
              <a:ext uri="{FF2B5EF4-FFF2-40B4-BE49-F238E27FC236}">
                <a16:creationId xmlns:a16="http://schemas.microsoft.com/office/drawing/2014/main" id="{DB98F8AE-171D-F652-333A-F0931D7E1E17}"/>
              </a:ext>
            </a:extLst>
          </p:cNvPr>
          <p:cNvSpPr txBox="1"/>
          <p:nvPr/>
        </p:nvSpPr>
        <p:spPr>
          <a:xfrm>
            <a:off x="3443960" y="2736222"/>
            <a:ext cx="2256075" cy="2846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FAF8FC"/>
                </a:solidFill>
                <a:latin typeface="Montserrat Light"/>
                <a:ea typeface="Montserrat Light"/>
                <a:cs typeface="Montserrat Light"/>
                <a:sym typeface="Montserrat Light"/>
              </a:rPr>
              <a:t>Facilitator | David Toth</a:t>
            </a:r>
            <a:endParaRPr sz="1100" b="1"/>
          </a:p>
        </p:txBody>
      </p:sp>
      <p:sp>
        <p:nvSpPr>
          <p:cNvPr id="2" name="Google Shape;176;p29">
            <a:extLst>
              <a:ext uri="{FF2B5EF4-FFF2-40B4-BE49-F238E27FC236}">
                <a16:creationId xmlns:a16="http://schemas.microsoft.com/office/drawing/2014/main" id="{A8433BCB-8032-33A6-E627-A00FC9AE4CC8}"/>
              </a:ext>
            </a:extLst>
          </p:cNvPr>
          <p:cNvSpPr/>
          <p:nvPr/>
        </p:nvSpPr>
        <p:spPr>
          <a:xfrm>
            <a:off x="4534768" y="3380272"/>
            <a:ext cx="2295525" cy="535781"/>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4" name="Google Shape;174;p29">
            <a:extLst>
              <a:ext uri="{FF2B5EF4-FFF2-40B4-BE49-F238E27FC236}">
                <a16:creationId xmlns:a16="http://schemas.microsoft.com/office/drawing/2014/main" id="{240D08A9-F78A-ABB6-C8D1-7D1AD31ABACB}"/>
              </a:ext>
            </a:extLst>
          </p:cNvPr>
          <p:cNvSpPr txBox="1"/>
          <p:nvPr/>
        </p:nvSpPr>
        <p:spPr>
          <a:xfrm>
            <a:off x="2152646" y="4391669"/>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Jamie Rivette</a:t>
            </a:r>
            <a:endParaRPr sz="1100" dirty="0"/>
          </a:p>
        </p:txBody>
      </p:sp>
      <p:sp>
        <p:nvSpPr>
          <p:cNvPr id="6" name="Google Shape;174;p29">
            <a:extLst>
              <a:ext uri="{FF2B5EF4-FFF2-40B4-BE49-F238E27FC236}">
                <a16:creationId xmlns:a16="http://schemas.microsoft.com/office/drawing/2014/main" id="{E49B5B7D-C27C-81B7-3E7F-506A6CFE72AE}"/>
              </a:ext>
            </a:extLst>
          </p:cNvPr>
          <p:cNvSpPr txBox="1"/>
          <p:nvPr/>
        </p:nvSpPr>
        <p:spPr>
          <a:xfrm>
            <a:off x="4888296" y="3515321"/>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Jennifer Phipps</a:t>
            </a:r>
            <a:endParaRPr sz="1100" dirty="0"/>
          </a:p>
        </p:txBody>
      </p:sp>
      <p:sp>
        <p:nvSpPr>
          <p:cNvPr id="7" name="Google Shape;174;p29">
            <a:extLst>
              <a:ext uri="{FF2B5EF4-FFF2-40B4-BE49-F238E27FC236}">
                <a16:creationId xmlns:a16="http://schemas.microsoft.com/office/drawing/2014/main" id="{5D445742-9B98-21A4-48BA-1FAEF16D6CE6}"/>
              </a:ext>
            </a:extLst>
          </p:cNvPr>
          <p:cNvSpPr txBox="1"/>
          <p:nvPr/>
        </p:nvSpPr>
        <p:spPr>
          <a:xfrm>
            <a:off x="4948235" y="4421430"/>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Anthony Mangiarelli</a:t>
            </a:r>
            <a:endParaRPr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32;p36">
            <a:extLst>
              <a:ext uri="{FF2B5EF4-FFF2-40B4-BE49-F238E27FC236}">
                <a16:creationId xmlns:a16="http://schemas.microsoft.com/office/drawing/2014/main" id="{31DB625B-A3BD-6568-BB41-8CD1C2979B7C}"/>
              </a:ext>
            </a:extLst>
          </p:cNvPr>
          <p:cNvSpPr txBox="1">
            <a:spLocks/>
          </p:cNvSpPr>
          <p:nvPr/>
        </p:nvSpPr>
        <p:spPr>
          <a:xfrm>
            <a:off x="858982" y="1911430"/>
            <a:ext cx="7626927" cy="200417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2000" dirty="0">
                <a:solidFill>
                  <a:srgbClr val="002060"/>
                </a:solidFill>
              </a:rPr>
              <a:t>General Tips for Your Next Presentation</a:t>
            </a:r>
            <a:endParaRPr lang="en-US" sz="2000" dirty="0"/>
          </a:p>
          <a:p>
            <a:pPr marL="285750" indent="-285750" algn="ctr">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lgn="ctr">
              <a:buClr>
                <a:srgbClr val="002060"/>
              </a:buClr>
              <a:buSzPct val="100000"/>
              <a:buFont typeface="Wingdings" panose="05000000000000000000" pitchFamily="2" charset="2"/>
              <a:buChar char="§"/>
            </a:pPr>
            <a:endParaRPr lang="en-US" sz="1400" dirty="0">
              <a:solidFill>
                <a:srgbClr val="002060"/>
              </a:solidFill>
              <a:latin typeface="Montserrat Light"/>
            </a:endParaRPr>
          </a:p>
          <a:p>
            <a:pPr algn="ctr">
              <a:buClr>
                <a:srgbClr val="002060"/>
              </a:buClr>
              <a:buSzPct val="100000"/>
            </a:pPr>
            <a:r>
              <a:rPr lang="en-US" sz="1400" dirty="0">
                <a:solidFill>
                  <a:srgbClr val="002060"/>
                </a:solidFill>
                <a:latin typeface="Montserrat Light"/>
              </a:rPr>
              <a:t>The following slides entail considerations and planning strategies you can utilize when getting ready for your next presentation (including MPB Shark)</a:t>
            </a:r>
            <a:endParaRPr lang="en-US" dirty="0">
              <a:solidFill>
                <a:srgbClr val="FFFFFF"/>
              </a:solidFill>
            </a:endParaRPr>
          </a:p>
        </p:txBody>
      </p:sp>
    </p:spTree>
    <p:extLst>
      <p:ext uri="{BB962C8B-B14F-4D97-AF65-F5344CB8AC3E}">
        <p14:creationId xmlns:p14="http://schemas.microsoft.com/office/powerpoint/2010/main" val="800535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5" name="Google Shape;232;p36">
            <a:extLst>
              <a:ext uri="{FF2B5EF4-FFF2-40B4-BE49-F238E27FC236}">
                <a16:creationId xmlns:a16="http://schemas.microsoft.com/office/drawing/2014/main" id="{5666D255-B36F-2B84-DAA1-AD69F8B68A05}"/>
              </a:ext>
            </a:extLst>
          </p:cNvPr>
          <p:cNvSpPr txBox="1">
            <a:spLocks/>
          </p:cNvSpPr>
          <p:nvPr/>
        </p:nvSpPr>
        <p:spPr>
          <a:xfrm>
            <a:off x="758536" y="1485901"/>
            <a:ext cx="7626927" cy="232505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342900" indent="-342900">
              <a:buClr>
                <a:srgbClr val="002060"/>
              </a:buClr>
              <a:buSzPct val="100000"/>
              <a:buFont typeface="+mj-lt"/>
              <a:buAutoNum type="arabicPeriod"/>
            </a:pPr>
            <a:r>
              <a:rPr lang="en-US" sz="1400" dirty="0">
                <a:solidFill>
                  <a:srgbClr val="002060"/>
                </a:solidFill>
                <a:latin typeface="Montserrat Light" panose="00000400000000000000" pitchFamily="2" charset="0"/>
              </a:rPr>
              <a:t>What will your new product/idea be?</a:t>
            </a:r>
          </a:p>
          <a:p>
            <a:pPr marL="342900" indent="-342900">
              <a:buClr>
                <a:srgbClr val="002060"/>
              </a:buClr>
              <a:buSzPct val="100000"/>
              <a:buFont typeface="+mj-lt"/>
              <a:buAutoNum type="arabicPeriod"/>
            </a:pPr>
            <a:endParaRPr lang="en-US" sz="1400" dirty="0">
              <a:solidFill>
                <a:srgbClr val="002060"/>
              </a:solidFill>
              <a:latin typeface="Montserrat Light" panose="00000400000000000000" pitchFamily="2" charset="0"/>
            </a:endParaRPr>
          </a:p>
          <a:p>
            <a:pPr marL="342900" indent="-342900">
              <a:buClr>
                <a:srgbClr val="002060"/>
              </a:buClr>
              <a:buSzPct val="100000"/>
              <a:buFont typeface="+mj-lt"/>
              <a:buAutoNum type="arabicPeriod"/>
            </a:pPr>
            <a:r>
              <a:rPr lang="en-US" sz="1400" dirty="0">
                <a:solidFill>
                  <a:srgbClr val="002060"/>
                </a:solidFill>
                <a:latin typeface="Montserrat Light" panose="00000400000000000000" pitchFamily="2" charset="0"/>
              </a:rPr>
              <a:t>What makes your idea unique? Why is it needed?</a:t>
            </a:r>
          </a:p>
          <a:p>
            <a:pPr marL="342900" indent="-342900">
              <a:buClr>
                <a:srgbClr val="002060"/>
              </a:buClr>
              <a:buSzPct val="100000"/>
              <a:buFont typeface="+mj-lt"/>
              <a:buAutoNum type="arabicPeriod"/>
            </a:pPr>
            <a:endParaRPr lang="en-US" sz="1400" dirty="0">
              <a:solidFill>
                <a:srgbClr val="002060"/>
              </a:solidFill>
              <a:latin typeface="Montserrat Light" panose="00000400000000000000" pitchFamily="2" charset="0"/>
            </a:endParaRPr>
          </a:p>
          <a:p>
            <a:pPr marL="342900" indent="-342900">
              <a:buClr>
                <a:srgbClr val="002060"/>
              </a:buClr>
              <a:buSzPct val="100000"/>
              <a:buFont typeface="+mj-lt"/>
              <a:buAutoNum type="arabicPeriod"/>
            </a:pPr>
            <a:r>
              <a:rPr lang="en-US" sz="1400" dirty="0">
                <a:solidFill>
                  <a:srgbClr val="002060"/>
                </a:solidFill>
                <a:latin typeface="Montserrat Light" panose="00000400000000000000" pitchFamily="2" charset="0"/>
              </a:rPr>
              <a:t>What competition does your idea have today? Does it have any pitfalls?</a:t>
            </a:r>
          </a:p>
          <a:p>
            <a:pPr marL="342900" indent="-342900">
              <a:buClr>
                <a:srgbClr val="002060"/>
              </a:buClr>
              <a:buSzPct val="100000"/>
              <a:buFont typeface="+mj-lt"/>
              <a:buAutoNum type="arabicPeriod"/>
            </a:pPr>
            <a:endParaRPr lang="en-US" sz="1400" dirty="0">
              <a:solidFill>
                <a:srgbClr val="002060"/>
              </a:solidFill>
              <a:latin typeface="Montserrat Light" panose="00000400000000000000" pitchFamily="2" charset="0"/>
            </a:endParaRPr>
          </a:p>
          <a:p>
            <a:pPr marL="342900" indent="-342900">
              <a:buClr>
                <a:srgbClr val="002060"/>
              </a:buClr>
              <a:buSzPct val="100000"/>
              <a:buFont typeface="+mj-lt"/>
              <a:buAutoNum type="arabicPeriod"/>
            </a:pPr>
            <a:r>
              <a:rPr lang="en-US" sz="1400" dirty="0">
                <a:solidFill>
                  <a:srgbClr val="002060"/>
                </a:solidFill>
                <a:latin typeface="Montserrat Light" panose="00000400000000000000" pitchFamily="2" charset="0"/>
              </a:rPr>
              <a:t>What will your pricing be? How much would a shark need to invest?</a:t>
            </a:r>
          </a:p>
        </p:txBody>
      </p:sp>
      <p:sp>
        <p:nvSpPr>
          <p:cNvPr id="2" name="Google Shape;232;p36">
            <a:extLst>
              <a:ext uri="{FF2B5EF4-FFF2-40B4-BE49-F238E27FC236}">
                <a16:creationId xmlns:a16="http://schemas.microsoft.com/office/drawing/2014/main" id="{17CCFFB2-608B-DE0A-7FD8-C2A9A13D02EE}"/>
              </a:ext>
            </a:extLst>
          </p:cNvPr>
          <p:cNvSpPr txBox="1">
            <a:spLocks/>
          </p:cNvSpPr>
          <p:nvPr/>
        </p:nvSpPr>
        <p:spPr>
          <a:xfrm>
            <a:off x="308264" y="799146"/>
            <a:ext cx="7626927"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pPr>
            <a:r>
              <a:rPr lang="en-US" sz="2400" dirty="0">
                <a:solidFill>
                  <a:srgbClr val="002060"/>
                </a:solidFill>
              </a:rPr>
              <a:t>Questions to Answer as a MPB Shark Team</a:t>
            </a:r>
          </a:p>
        </p:txBody>
      </p:sp>
    </p:spTree>
    <p:extLst>
      <p:ext uri="{BB962C8B-B14F-4D97-AF65-F5344CB8AC3E}">
        <p14:creationId xmlns:p14="http://schemas.microsoft.com/office/powerpoint/2010/main" val="72625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5" name="Google Shape;232;p36">
            <a:extLst>
              <a:ext uri="{FF2B5EF4-FFF2-40B4-BE49-F238E27FC236}">
                <a16:creationId xmlns:a16="http://schemas.microsoft.com/office/drawing/2014/main" id="{5666D255-B36F-2B84-DAA1-AD69F8B68A05}"/>
              </a:ext>
            </a:extLst>
          </p:cNvPr>
          <p:cNvSpPr txBox="1">
            <a:spLocks/>
          </p:cNvSpPr>
          <p:nvPr/>
        </p:nvSpPr>
        <p:spPr>
          <a:xfrm>
            <a:off x="558104" y="736802"/>
            <a:ext cx="8080765" cy="55020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pPr>
            <a:r>
              <a:rPr lang="en-US" sz="2400" dirty="0">
                <a:solidFill>
                  <a:srgbClr val="002060"/>
                </a:solidFill>
              </a:rPr>
              <a:t>Other Questions to Answer Before You Present</a:t>
            </a:r>
          </a:p>
        </p:txBody>
      </p:sp>
      <p:sp>
        <p:nvSpPr>
          <p:cNvPr id="4" name="TextBox 3">
            <a:extLst>
              <a:ext uri="{FF2B5EF4-FFF2-40B4-BE49-F238E27FC236}">
                <a16:creationId xmlns:a16="http://schemas.microsoft.com/office/drawing/2014/main" id="{F02A71DC-76F3-A524-589F-54FF41818850}"/>
              </a:ext>
            </a:extLst>
          </p:cNvPr>
          <p:cNvSpPr txBox="1"/>
          <p:nvPr/>
        </p:nvSpPr>
        <p:spPr>
          <a:xfrm>
            <a:off x="574964" y="1493378"/>
            <a:ext cx="8319654" cy="2769284"/>
          </a:xfrm>
          <a:prstGeom prst="rect">
            <a:avLst/>
          </a:prstGeom>
          <a:noFill/>
        </p:spPr>
        <p:txBody>
          <a:bodyPr wrap="square" rtlCol="0">
            <a:spAutoFit/>
          </a:bodyPr>
          <a:lstStyle/>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How much time do you have?</a:t>
            </a:r>
            <a:r>
              <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rPr>
              <a:t> </a:t>
            </a: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How many people are attending? What positions?</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Is this live</a:t>
            </a:r>
            <a:r>
              <a:rPr lang="en-US" kern="100" dirty="0">
                <a:solidFill>
                  <a:srgbClr val="002060"/>
                </a:solidFill>
                <a:latin typeface="Montserrat Light" panose="00000400000000000000" pitchFamily="2" charset="0"/>
                <a:ea typeface="Acumin Pro Medium"/>
                <a:cs typeface="Sweet Sans"/>
              </a:rPr>
              <a:t> or virtual</a:t>
            </a:r>
            <a:r>
              <a:rPr lang="en-US" sz="1400" kern="100" dirty="0">
                <a:solidFill>
                  <a:srgbClr val="002060"/>
                </a:solidFill>
                <a:effectLst/>
                <a:latin typeface="Montserrat Light" panose="00000400000000000000" pitchFamily="2" charset="0"/>
                <a:ea typeface="Acumin Pro Medium"/>
                <a:cs typeface="Sweet Sans"/>
              </a:rPr>
              <a:t>?</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Will you be on a stage/platform or in a conference room?</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What are the expectations of your audience?</a:t>
            </a: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Are you presenting alone or with somebody else?</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Will you have the capability for video or just PowerPoint?</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What is your call-to-action for the audience?</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800"/>
              </a:spcAft>
              <a:buClr>
                <a:srgbClr val="002060"/>
              </a:buClr>
              <a:buFont typeface="+mj-lt"/>
              <a:buAutoNum type="arabicPeriod"/>
            </a:pPr>
            <a:r>
              <a:rPr lang="en-US" sz="1400" kern="100" dirty="0">
                <a:solidFill>
                  <a:srgbClr val="002060"/>
                </a:solidFill>
                <a:effectLst/>
                <a:latin typeface="Montserrat Light" panose="00000400000000000000" pitchFamily="2" charset="0"/>
                <a:ea typeface="Acumin Pro Medium"/>
                <a:cs typeface="Sweet Sans"/>
              </a:rPr>
              <a:t>Will there be deliverables in the form of handouts or worksheets?</a:t>
            </a:r>
            <a:endParaRPr lang="en-US" sz="1200" kern="100" dirty="0">
              <a:solidFill>
                <a:srgbClr val="002060"/>
              </a:solidFill>
              <a:effectLst/>
              <a:latin typeface="Montserrat Ligh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081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7" name="TextBox 6">
            <a:extLst>
              <a:ext uri="{FF2B5EF4-FFF2-40B4-BE49-F238E27FC236}">
                <a16:creationId xmlns:a16="http://schemas.microsoft.com/office/drawing/2014/main" id="{64F31098-B076-6683-76E2-782E460C2F0A}"/>
              </a:ext>
            </a:extLst>
          </p:cNvPr>
          <p:cNvSpPr txBox="1"/>
          <p:nvPr/>
        </p:nvSpPr>
        <p:spPr>
          <a:xfrm>
            <a:off x="1683326" y="1761113"/>
            <a:ext cx="7460673" cy="1415772"/>
          </a:xfrm>
          <a:prstGeom prst="rect">
            <a:avLst/>
          </a:prstGeom>
          <a:noFill/>
        </p:spPr>
        <p:txBody>
          <a:bodyPr wrap="square">
            <a:spAutoFit/>
          </a:bodyPr>
          <a:lstStyle/>
          <a:p>
            <a:pPr algn="ctr">
              <a:buClr>
                <a:srgbClr val="002060"/>
              </a:buClr>
            </a:pPr>
            <a:r>
              <a:rPr lang="en-US" sz="7200" dirty="0">
                <a:solidFill>
                  <a:srgbClr val="002060"/>
                </a:solidFill>
                <a:latin typeface="Montserrat Light" panose="00000400000000000000" pitchFamily="2" charset="0"/>
              </a:rPr>
              <a:t>Best of Luck!</a:t>
            </a:r>
          </a:p>
          <a:p>
            <a:pPr marL="285750" indent="-285750">
              <a:buClr>
                <a:srgbClr val="002060"/>
              </a:buClr>
              <a:buFont typeface="Wingdings" panose="05000000000000000000" pitchFamily="2" charset="2"/>
              <a:buChar char="§"/>
            </a:pPr>
            <a:endParaRPr lang="en-US" dirty="0">
              <a:solidFill>
                <a:srgbClr val="002060"/>
              </a:solidFill>
              <a:latin typeface="Montserrat Light" panose="00000400000000000000" pitchFamily="2" charset="0"/>
            </a:endParaRPr>
          </a:p>
        </p:txBody>
      </p:sp>
      <p:pic>
        <p:nvPicPr>
          <p:cNvPr id="3" name="Picture 2" descr="A gold trophy with red ribbon">
            <a:extLst>
              <a:ext uri="{FF2B5EF4-FFF2-40B4-BE49-F238E27FC236}">
                <a16:creationId xmlns:a16="http://schemas.microsoft.com/office/drawing/2014/main" id="{9C64FF25-E127-AC4F-0126-8196DB390D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9441" y="1323966"/>
            <a:ext cx="1822277" cy="1852919"/>
          </a:xfrm>
          <a:prstGeom prst="rect">
            <a:avLst/>
          </a:prstGeom>
        </p:spPr>
      </p:pic>
    </p:spTree>
    <p:extLst>
      <p:ext uri="{BB962C8B-B14F-4D97-AF65-F5344CB8AC3E}">
        <p14:creationId xmlns:p14="http://schemas.microsoft.com/office/powerpoint/2010/main" val="78166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9692" y="-113911"/>
            <a:ext cx="9144000" cy="5257411"/>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2999" y="1177004"/>
            <a:ext cx="6858000" cy="130437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2800">
                <a:solidFill>
                  <a:schemeClr val="lt1"/>
                </a:solidFill>
              </a:rPr>
              <a:t>MPB | SHARK, TEAM 2</a:t>
            </a:r>
            <a:endParaRPr sz="2800"/>
          </a:p>
        </p:txBody>
      </p:sp>
      <p:sp>
        <p:nvSpPr>
          <p:cNvPr id="170" name="Google Shape;170;p29"/>
          <p:cNvSpPr txBox="1">
            <a:spLocks noGrp="1"/>
          </p:cNvSpPr>
          <p:nvPr>
            <p:ph type="subTitle" idx="1"/>
          </p:nvPr>
        </p:nvSpPr>
        <p:spPr>
          <a:xfrm>
            <a:off x="1142999" y="147255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2" name="Google Shape;172;p29"/>
          <p:cNvGrpSpPr/>
          <p:nvPr/>
        </p:nvGrpSpPr>
        <p:grpSpPr>
          <a:xfrm>
            <a:off x="2276472" y="3387960"/>
            <a:ext cx="2295525" cy="535781"/>
            <a:chOff x="1562772" y="4275139"/>
            <a:chExt cx="3060700" cy="714374"/>
          </a:xfrm>
        </p:grpSpPr>
        <p:sp>
          <p:nvSpPr>
            <p:cNvPr id="173" name="Google Shape;173;p29"/>
            <p:cNvSpPr/>
            <p:nvPr/>
          </p:nvSpPr>
          <p:spPr>
            <a:xfrm>
              <a:off x="1562772"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2036713" y="4447667"/>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dirty="0"/>
            </a:p>
          </p:txBody>
        </p:sp>
      </p:grpSp>
      <p:grpSp>
        <p:nvGrpSpPr>
          <p:cNvPr id="175" name="Google Shape;175;p29"/>
          <p:cNvGrpSpPr/>
          <p:nvPr/>
        </p:nvGrpSpPr>
        <p:grpSpPr>
          <a:xfrm>
            <a:off x="2227607" y="4195488"/>
            <a:ext cx="2318472" cy="535781"/>
            <a:chOff x="4537971" y="4275134"/>
            <a:chExt cx="3091296" cy="714374"/>
          </a:xfrm>
        </p:grpSpPr>
        <p:sp>
          <p:nvSpPr>
            <p:cNvPr id="176" name="Google Shape;176;p29"/>
            <p:cNvSpPr/>
            <p:nvPr/>
          </p:nvSpPr>
          <p:spPr>
            <a:xfrm>
              <a:off x="4568567" y="4275134"/>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p:cNvSpPr txBox="1"/>
            <p:nvPr/>
          </p:nvSpPr>
          <p:spPr>
            <a:xfrm>
              <a:off x="4537971" y="4442573"/>
              <a:ext cx="3008100" cy="317996"/>
            </a:xfrm>
            <a:prstGeom prst="rect">
              <a:avLst/>
            </a:prstGeom>
            <a:noFill/>
            <a:ln>
              <a:noFill/>
            </a:ln>
          </p:spPr>
          <p:txBody>
            <a:bodyPr spcFirstLastPara="1" wrap="square" lIns="68575" tIns="34275" rIns="68575" bIns="34275" anchor="t" anchorCtr="0">
              <a:spAutoFit/>
            </a:bodyPr>
            <a:lstStyle/>
            <a:p>
              <a:pPr algn="ctr"/>
              <a:endParaRPr lang="en-US" sz="1100" dirty="0"/>
            </a:p>
          </p:txBody>
        </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325929" y="43487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 name="Google Shape;173;p29">
            <a:extLst>
              <a:ext uri="{FF2B5EF4-FFF2-40B4-BE49-F238E27FC236}">
                <a16:creationId xmlns:a16="http://schemas.microsoft.com/office/drawing/2014/main" id="{D1A46906-7665-CB9D-EFBD-2F65A5F000B4}"/>
              </a:ext>
            </a:extLst>
          </p:cNvPr>
          <p:cNvSpPr/>
          <p:nvPr/>
        </p:nvSpPr>
        <p:spPr>
          <a:xfrm>
            <a:off x="5002382" y="4195487"/>
            <a:ext cx="2295525" cy="53578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9" name="Google Shape;176;p29">
            <a:extLst>
              <a:ext uri="{FF2B5EF4-FFF2-40B4-BE49-F238E27FC236}">
                <a16:creationId xmlns:a16="http://schemas.microsoft.com/office/drawing/2014/main" id="{51414CEE-C95A-B2F9-C890-0FADB16F2BA0}"/>
              </a:ext>
            </a:extLst>
          </p:cNvPr>
          <p:cNvSpPr/>
          <p:nvPr/>
        </p:nvSpPr>
        <p:spPr>
          <a:xfrm>
            <a:off x="3424236" y="2580433"/>
            <a:ext cx="2295525" cy="535781"/>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bg1"/>
              </a:solidFill>
              <a:latin typeface="Montserrat"/>
              <a:ea typeface="Montserrat"/>
              <a:cs typeface="Montserrat"/>
              <a:sym typeface="Montserrat"/>
            </a:endParaRPr>
          </a:p>
        </p:txBody>
      </p:sp>
      <p:sp>
        <p:nvSpPr>
          <p:cNvPr id="10" name="Google Shape;177;p29">
            <a:extLst>
              <a:ext uri="{FF2B5EF4-FFF2-40B4-BE49-F238E27FC236}">
                <a16:creationId xmlns:a16="http://schemas.microsoft.com/office/drawing/2014/main" id="{DB98F8AE-171D-F652-333A-F0931D7E1E17}"/>
              </a:ext>
            </a:extLst>
          </p:cNvPr>
          <p:cNvSpPr txBox="1"/>
          <p:nvPr/>
        </p:nvSpPr>
        <p:spPr>
          <a:xfrm>
            <a:off x="3443960" y="2736542"/>
            <a:ext cx="2256075" cy="28462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FAF8FC"/>
                </a:solidFill>
                <a:latin typeface="Montserrat Light"/>
                <a:ea typeface="Montserrat Light"/>
                <a:cs typeface="Montserrat Light"/>
                <a:sym typeface="Montserrat Light"/>
              </a:rPr>
              <a:t>Facilitator | </a:t>
            </a:r>
            <a:r>
              <a:rPr lang="en" b="1">
                <a:solidFill>
                  <a:srgbClr val="FAF8FC"/>
                </a:solidFill>
                <a:latin typeface="Montserrat Light"/>
                <a:ea typeface="Montserrat Light"/>
                <a:cs typeface="Montserrat Light"/>
                <a:sym typeface="Montserrat Light"/>
              </a:rPr>
              <a:t>Trisha Daho</a:t>
            </a:r>
            <a:endParaRPr sz="1100" b="1"/>
          </a:p>
        </p:txBody>
      </p:sp>
      <p:grpSp>
        <p:nvGrpSpPr>
          <p:cNvPr id="2" name="Google Shape;175;p29">
            <a:extLst>
              <a:ext uri="{FF2B5EF4-FFF2-40B4-BE49-F238E27FC236}">
                <a16:creationId xmlns:a16="http://schemas.microsoft.com/office/drawing/2014/main" id="{9C9D82FD-C745-B1D0-4FB0-461CC0132796}"/>
              </a:ext>
            </a:extLst>
          </p:cNvPr>
          <p:cNvGrpSpPr/>
          <p:nvPr/>
        </p:nvGrpSpPr>
        <p:grpSpPr>
          <a:xfrm>
            <a:off x="4979435" y="3387959"/>
            <a:ext cx="2318472" cy="535781"/>
            <a:chOff x="4537971" y="4275134"/>
            <a:chExt cx="3091296" cy="714374"/>
          </a:xfrm>
        </p:grpSpPr>
        <p:sp>
          <p:nvSpPr>
            <p:cNvPr id="4" name="Google Shape;176;p29">
              <a:extLst>
                <a:ext uri="{FF2B5EF4-FFF2-40B4-BE49-F238E27FC236}">
                  <a16:creationId xmlns:a16="http://schemas.microsoft.com/office/drawing/2014/main" id="{FE126771-A24B-6541-DB0F-6008E4A630AB}"/>
                </a:ext>
              </a:extLst>
            </p:cNvPr>
            <p:cNvSpPr/>
            <p:nvPr/>
          </p:nvSpPr>
          <p:spPr>
            <a:xfrm>
              <a:off x="4568567" y="4275134"/>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5" name="Google Shape;177;p29">
              <a:extLst>
                <a:ext uri="{FF2B5EF4-FFF2-40B4-BE49-F238E27FC236}">
                  <a16:creationId xmlns:a16="http://schemas.microsoft.com/office/drawing/2014/main" id="{2B017F75-D8CE-203F-6A57-AD963AC4C22A}"/>
                </a:ext>
              </a:extLst>
            </p:cNvPr>
            <p:cNvSpPr txBox="1"/>
            <p:nvPr/>
          </p:nvSpPr>
          <p:spPr>
            <a:xfrm>
              <a:off x="4537971" y="4442573"/>
              <a:ext cx="3008100" cy="317996"/>
            </a:xfrm>
            <a:prstGeom prst="rect">
              <a:avLst/>
            </a:prstGeom>
            <a:noFill/>
            <a:ln>
              <a:noFill/>
            </a:ln>
          </p:spPr>
          <p:txBody>
            <a:bodyPr spcFirstLastPara="1" wrap="square" lIns="68575" tIns="34275" rIns="68575" bIns="34275" anchor="t" anchorCtr="0">
              <a:spAutoFit/>
            </a:bodyPr>
            <a:lstStyle/>
            <a:p>
              <a:pPr algn="ctr"/>
              <a:endParaRPr lang="en-US" sz="1100" dirty="0"/>
            </a:p>
          </p:txBody>
        </p:sp>
      </p:grpSp>
      <p:sp>
        <p:nvSpPr>
          <p:cNvPr id="6" name="Google Shape;174;p29">
            <a:extLst>
              <a:ext uri="{FF2B5EF4-FFF2-40B4-BE49-F238E27FC236}">
                <a16:creationId xmlns:a16="http://schemas.microsoft.com/office/drawing/2014/main" id="{CEC0861D-3CB4-7847-168A-C21BA26758A9}"/>
              </a:ext>
            </a:extLst>
          </p:cNvPr>
          <p:cNvSpPr txBox="1"/>
          <p:nvPr/>
        </p:nvSpPr>
        <p:spPr>
          <a:xfrm>
            <a:off x="2676334" y="3513538"/>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Kevin Kroskey</a:t>
            </a:r>
            <a:endParaRPr sz="1100" dirty="0"/>
          </a:p>
        </p:txBody>
      </p:sp>
      <p:sp>
        <p:nvSpPr>
          <p:cNvPr id="7" name="Google Shape;174;p29">
            <a:extLst>
              <a:ext uri="{FF2B5EF4-FFF2-40B4-BE49-F238E27FC236}">
                <a16:creationId xmlns:a16="http://schemas.microsoft.com/office/drawing/2014/main" id="{642CBB71-DAB4-D489-C82F-D79225D000DB}"/>
              </a:ext>
            </a:extLst>
          </p:cNvPr>
          <p:cNvSpPr txBox="1"/>
          <p:nvPr/>
        </p:nvSpPr>
        <p:spPr>
          <a:xfrm>
            <a:off x="5378619" y="3520207"/>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Todd Resnick</a:t>
            </a:r>
            <a:endParaRPr sz="1100" dirty="0"/>
          </a:p>
        </p:txBody>
      </p:sp>
      <p:sp>
        <p:nvSpPr>
          <p:cNvPr id="8" name="Google Shape;174;p29">
            <a:extLst>
              <a:ext uri="{FF2B5EF4-FFF2-40B4-BE49-F238E27FC236}">
                <a16:creationId xmlns:a16="http://schemas.microsoft.com/office/drawing/2014/main" id="{1EBC60CC-F8ED-9F0F-4577-B6A9FE26D474}"/>
              </a:ext>
            </a:extLst>
          </p:cNvPr>
          <p:cNvSpPr txBox="1"/>
          <p:nvPr/>
        </p:nvSpPr>
        <p:spPr>
          <a:xfrm>
            <a:off x="2584119" y="4321067"/>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Alex Drost</a:t>
            </a:r>
            <a:endParaRPr sz="1100" dirty="0"/>
          </a:p>
        </p:txBody>
      </p:sp>
      <p:sp>
        <p:nvSpPr>
          <p:cNvPr id="11" name="Google Shape;174;p29">
            <a:extLst>
              <a:ext uri="{FF2B5EF4-FFF2-40B4-BE49-F238E27FC236}">
                <a16:creationId xmlns:a16="http://schemas.microsoft.com/office/drawing/2014/main" id="{B7F25538-6492-9219-FFDA-E0FA32ACE982}"/>
              </a:ext>
            </a:extLst>
          </p:cNvPr>
          <p:cNvSpPr txBox="1"/>
          <p:nvPr/>
        </p:nvSpPr>
        <p:spPr>
          <a:xfrm>
            <a:off x="5335947" y="4321067"/>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Jon Cohen</a:t>
            </a:r>
            <a:endParaRPr sz="1100" dirty="0"/>
          </a:p>
        </p:txBody>
      </p:sp>
    </p:spTree>
    <p:extLst>
      <p:ext uri="{BB962C8B-B14F-4D97-AF65-F5344CB8AC3E}">
        <p14:creationId xmlns:p14="http://schemas.microsoft.com/office/powerpoint/2010/main" val="366923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0" y="-113912"/>
            <a:ext cx="9144000" cy="5257411"/>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2999" y="1177004"/>
            <a:ext cx="6858000" cy="130437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2800">
                <a:solidFill>
                  <a:schemeClr val="lt1"/>
                </a:solidFill>
              </a:rPr>
              <a:t>MPB | SHARK, TEAM 3</a:t>
            </a:r>
            <a:endParaRPr sz="2800"/>
          </a:p>
        </p:txBody>
      </p:sp>
      <p:sp>
        <p:nvSpPr>
          <p:cNvPr id="170" name="Google Shape;170;p29"/>
          <p:cNvSpPr txBox="1">
            <a:spLocks noGrp="1"/>
          </p:cNvSpPr>
          <p:nvPr>
            <p:ph type="subTitle" idx="1"/>
          </p:nvPr>
        </p:nvSpPr>
        <p:spPr>
          <a:xfrm>
            <a:off x="1142999" y="147255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2" name="Google Shape;172;p29"/>
          <p:cNvGrpSpPr/>
          <p:nvPr/>
        </p:nvGrpSpPr>
        <p:grpSpPr>
          <a:xfrm>
            <a:off x="1773489" y="4100282"/>
            <a:ext cx="2295525" cy="535781"/>
            <a:chOff x="4803486" y="4275139"/>
            <a:chExt cx="3060700" cy="714374"/>
          </a:xfrm>
        </p:grpSpPr>
        <p:sp>
          <p:nvSpPr>
            <p:cNvPr id="173" name="Google Shape;173;p29"/>
            <p:cNvSpPr/>
            <p:nvPr/>
          </p:nvSpPr>
          <p:spPr>
            <a:xfrm>
              <a:off x="4803486"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5277427" y="4447667"/>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dirty="0"/>
            </a:p>
          </p:txBody>
        </p:sp>
      </p:grpSp>
      <p:grpSp>
        <p:nvGrpSpPr>
          <p:cNvPr id="175" name="Google Shape;175;p29"/>
          <p:cNvGrpSpPr/>
          <p:nvPr/>
        </p:nvGrpSpPr>
        <p:grpSpPr>
          <a:xfrm>
            <a:off x="4802764" y="4123346"/>
            <a:ext cx="2295525" cy="535781"/>
            <a:chOff x="7975889" y="4259649"/>
            <a:chExt cx="3060700" cy="714374"/>
          </a:xfrm>
        </p:grpSpPr>
        <p:sp>
          <p:nvSpPr>
            <p:cNvPr id="176" name="Google Shape;176;p29"/>
            <p:cNvSpPr/>
            <p:nvPr/>
          </p:nvSpPr>
          <p:spPr>
            <a:xfrm>
              <a:off x="7975889" y="425964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p:cNvSpPr txBox="1"/>
            <p:nvPr/>
          </p:nvSpPr>
          <p:spPr>
            <a:xfrm>
              <a:off x="7975889" y="4427088"/>
              <a:ext cx="3060700" cy="31799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sz="1100" dirty="0"/>
            </a:p>
          </p:txBody>
        </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325929" y="43487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5" name="Google Shape;176;p29">
            <a:extLst>
              <a:ext uri="{FF2B5EF4-FFF2-40B4-BE49-F238E27FC236}">
                <a16:creationId xmlns:a16="http://schemas.microsoft.com/office/drawing/2014/main" id="{BDA2864A-3202-9DD5-B56E-CE23889AC3EB}"/>
              </a:ext>
            </a:extLst>
          </p:cNvPr>
          <p:cNvSpPr/>
          <p:nvPr/>
        </p:nvSpPr>
        <p:spPr>
          <a:xfrm>
            <a:off x="1773490" y="3326185"/>
            <a:ext cx="2295525" cy="535781"/>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9" name="Google Shape;176;p29">
            <a:extLst>
              <a:ext uri="{FF2B5EF4-FFF2-40B4-BE49-F238E27FC236}">
                <a16:creationId xmlns:a16="http://schemas.microsoft.com/office/drawing/2014/main" id="{51414CEE-C95A-B2F9-C890-0FADB16F2BA0}"/>
              </a:ext>
            </a:extLst>
          </p:cNvPr>
          <p:cNvSpPr/>
          <p:nvPr/>
        </p:nvSpPr>
        <p:spPr>
          <a:xfrm>
            <a:off x="3424236" y="2580433"/>
            <a:ext cx="2526291" cy="535781"/>
          </a:xfrm>
          <a:prstGeom prst="rect">
            <a:avLst/>
          </a:prstGeom>
          <a:solidFill>
            <a:srgbClr val="ED7D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bg1"/>
              </a:solidFill>
              <a:latin typeface="Montserrat"/>
              <a:ea typeface="Montserrat"/>
              <a:cs typeface="Montserrat"/>
              <a:sym typeface="Montserrat"/>
            </a:endParaRPr>
          </a:p>
        </p:txBody>
      </p:sp>
      <p:sp>
        <p:nvSpPr>
          <p:cNvPr id="10" name="Google Shape;177;p29">
            <a:extLst>
              <a:ext uri="{FF2B5EF4-FFF2-40B4-BE49-F238E27FC236}">
                <a16:creationId xmlns:a16="http://schemas.microsoft.com/office/drawing/2014/main" id="{DB98F8AE-171D-F652-333A-F0931D7E1E17}"/>
              </a:ext>
            </a:extLst>
          </p:cNvPr>
          <p:cNvSpPr txBox="1"/>
          <p:nvPr/>
        </p:nvSpPr>
        <p:spPr>
          <a:xfrm>
            <a:off x="3423466" y="2683859"/>
            <a:ext cx="2443164"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dirty="0">
                <a:solidFill>
                  <a:srgbClr val="FAF8FC"/>
                </a:solidFill>
                <a:latin typeface="Montserrat Light"/>
                <a:ea typeface="Montserrat Light"/>
                <a:cs typeface="Montserrat Light"/>
                <a:sym typeface="Montserrat Light"/>
              </a:rPr>
              <a:t>Facilitator | Ilana Katz</a:t>
            </a:r>
            <a:endParaRPr sz="1100" b="1" dirty="0"/>
          </a:p>
        </p:txBody>
      </p:sp>
      <p:grpSp>
        <p:nvGrpSpPr>
          <p:cNvPr id="2" name="Google Shape;172;p29">
            <a:extLst>
              <a:ext uri="{FF2B5EF4-FFF2-40B4-BE49-F238E27FC236}">
                <a16:creationId xmlns:a16="http://schemas.microsoft.com/office/drawing/2014/main" id="{C4074AF2-23C1-DF65-DD09-1EEDA817B274}"/>
              </a:ext>
            </a:extLst>
          </p:cNvPr>
          <p:cNvGrpSpPr/>
          <p:nvPr/>
        </p:nvGrpSpPr>
        <p:grpSpPr>
          <a:xfrm>
            <a:off x="4727918" y="3326185"/>
            <a:ext cx="2295525" cy="535781"/>
            <a:chOff x="4803486" y="4275139"/>
            <a:chExt cx="3060700" cy="714374"/>
          </a:xfrm>
        </p:grpSpPr>
        <p:sp>
          <p:nvSpPr>
            <p:cNvPr id="3" name="Google Shape;173;p29">
              <a:extLst>
                <a:ext uri="{FF2B5EF4-FFF2-40B4-BE49-F238E27FC236}">
                  <a16:creationId xmlns:a16="http://schemas.microsoft.com/office/drawing/2014/main" id="{1A9DC3B4-048B-0BCD-1B04-70E545A88FA8}"/>
                </a:ext>
              </a:extLst>
            </p:cNvPr>
            <p:cNvSpPr/>
            <p:nvPr/>
          </p:nvSpPr>
          <p:spPr>
            <a:xfrm>
              <a:off x="4803486"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i="0" u="none" strike="noStrike" cap="none">
                <a:solidFill>
                  <a:schemeClr val="lt1"/>
                </a:solidFill>
                <a:latin typeface="Montserrat"/>
                <a:ea typeface="Montserrat"/>
                <a:cs typeface="Montserrat"/>
                <a:sym typeface="Montserrat"/>
              </a:endParaRPr>
            </a:p>
          </p:txBody>
        </p:sp>
        <p:sp>
          <p:nvSpPr>
            <p:cNvPr id="4" name="Google Shape;174;p29">
              <a:extLst>
                <a:ext uri="{FF2B5EF4-FFF2-40B4-BE49-F238E27FC236}">
                  <a16:creationId xmlns:a16="http://schemas.microsoft.com/office/drawing/2014/main" id="{80019D1C-D068-7FAF-7D2C-59276128948E}"/>
                </a:ext>
              </a:extLst>
            </p:cNvPr>
            <p:cNvSpPr txBox="1"/>
            <p:nvPr/>
          </p:nvSpPr>
          <p:spPr>
            <a:xfrm>
              <a:off x="5277427" y="4447667"/>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dirty="0"/>
            </a:p>
          </p:txBody>
        </p:sp>
      </p:grpSp>
      <p:sp>
        <p:nvSpPr>
          <p:cNvPr id="6" name="Google Shape;174;p29">
            <a:extLst>
              <a:ext uri="{FF2B5EF4-FFF2-40B4-BE49-F238E27FC236}">
                <a16:creationId xmlns:a16="http://schemas.microsoft.com/office/drawing/2014/main" id="{D41B0022-7DC2-3DC2-4DEF-CDBF0D460913}"/>
              </a:ext>
            </a:extLst>
          </p:cNvPr>
          <p:cNvSpPr txBox="1"/>
          <p:nvPr/>
        </p:nvSpPr>
        <p:spPr>
          <a:xfrm>
            <a:off x="2149726" y="3454691"/>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Madina Bahretdinova</a:t>
            </a:r>
            <a:endParaRPr sz="1100" dirty="0"/>
          </a:p>
        </p:txBody>
      </p:sp>
      <p:sp>
        <p:nvSpPr>
          <p:cNvPr id="7" name="Google Shape;174;p29">
            <a:extLst>
              <a:ext uri="{FF2B5EF4-FFF2-40B4-BE49-F238E27FC236}">
                <a16:creationId xmlns:a16="http://schemas.microsoft.com/office/drawing/2014/main" id="{551019CB-C00C-8747-E5A4-5331530926D4}"/>
              </a:ext>
            </a:extLst>
          </p:cNvPr>
          <p:cNvSpPr txBox="1"/>
          <p:nvPr/>
        </p:nvSpPr>
        <p:spPr>
          <a:xfrm>
            <a:off x="5104155" y="3476096"/>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Patrick O’Neill </a:t>
            </a:r>
            <a:endParaRPr sz="1100" dirty="0"/>
          </a:p>
        </p:txBody>
      </p:sp>
      <p:sp>
        <p:nvSpPr>
          <p:cNvPr id="8" name="Google Shape;174;p29">
            <a:extLst>
              <a:ext uri="{FF2B5EF4-FFF2-40B4-BE49-F238E27FC236}">
                <a16:creationId xmlns:a16="http://schemas.microsoft.com/office/drawing/2014/main" id="{8AA1EC16-1B35-5EC5-F71F-BD2C0BE5C6F0}"/>
              </a:ext>
            </a:extLst>
          </p:cNvPr>
          <p:cNvSpPr txBox="1"/>
          <p:nvPr/>
        </p:nvSpPr>
        <p:spPr>
          <a:xfrm>
            <a:off x="2045711" y="4219629"/>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Brett Mills</a:t>
            </a:r>
            <a:endParaRPr sz="1100" dirty="0"/>
          </a:p>
        </p:txBody>
      </p:sp>
      <p:sp>
        <p:nvSpPr>
          <p:cNvPr id="11" name="Google Shape;174;p29">
            <a:extLst>
              <a:ext uri="{FF2B5EF4-FFF2-40B4-BE49-F238E27FC236}">
                <a16:creationId xmlns:a16="http://schemas.microsoft.com/office/drawing/2014/main" id="{D5C731D1-E205-1AAB-A2D6-ABBD95DC0CDE}"/>
              </a:ext>
            </a:extLst>
          </p:cNvPr>
          <p:cNvSpPr txBox="1"/>
          <p:nvPr/>
        </p:nvSpPr>
        <p:spPr>
          <a:xfrm>
            <a:off x="5179001" y="4269597"/>
            <a:ext cx="1543050"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100" dirty="0"/>
              <a:t>Michael Jamison</a:t>
            </a:r>
            <a:endParaRPr sz="1100" dirty="0"/>
          </a:p>
        </p:txBody>
      </p:sp>
    </p:spTree>
    <p:extLst>
      <p:ext uri="{BB962C8B-B14F-4D97-AF65-F5344CB8AC3E}">
        <p14:creationId xmlns:p14="http://schemas.microsoft.com/office/powerpoint/2010/main" val="370197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 name="Picture 20" descr="A group of sharks swimming in the water&#10;&#10;Description automatically generated">
            <a:extLst>
              <a:ext uri="{FF2B5EF4-FFF2-40B4-BE49-F238E27FC236}">
                <a16:creationId xmlns:a16="http://schemas.microsoft.com/office/drawing/2014/main" id="{6EF5CF7F-81B1-C733-AC18-4AC7642B77FE}"/>
              </a:ext>
            </a:extLst>
          </p:cNvPr>
          <p:cNvPicPr>
            <a:picLocks noChangeAspect="1"/>
          </p:cNvPicPr>
          <p:nvPr/>
        </p:nvPicPr>
        <p:blipFill>
          <a:blip r:embed="rId3">
            <a:duotone>
              <a:schemeClr val="accent3">
                <a:shade val="45000"/>
                <a:satMod val="135000"/>
              </a:schemeClr>
              <a:prstClr val="white"/>
            </a:duotone>
            <a:alphaModFix/>
            <a:extLst>
              <a:ext uri="{837473B0-CC2E-450A-ABE3-18F120FF3D39}">
                <a1611:picAttrSrcUrl xmlns:a1611="http://schemas.microsoft.com/office/drawing/2016/11/main" r:id="rId4"/>
              </a:ext>
            </a:extLst>
          </a:blip>
          <a:stretch>
            <a:fillRect/>
          </a:stretch>
        </p:blipFill>
        <p:spPr>
          <a:xfrm>
            <a:off x="1" y="138546"/>
            <a:ext cx="9143999" cy="4426527"/>
          </a:xfrm>
          <a:prstGeom prst="rect">
            <a:avLst/>
          </a:prstGeom>
        </p:spPr>
      </p:pic>
      <p:sp>
        <p:nvSpPr>
          <p:cNvPr id="22" name="Rectangle 21">
            <a:extLst>
              <a:ext uri="{FF2B5EF4-FFF2-40B4-BE49-F238E27FC236}">
                <a16:creationId xmlns:a16="http://schemas.microsoft.com/office/drawing/2014/main" id="{0A84BC2E-9AFD-54CE-E1D1-B5D2AF673F15}"/>
              </a:ext>
            </a:extLst>
          </p:cNvPr>
          <p:cNvSpPr/>
          <p:nvPr/>
        </p:nvSpPr>
        <p:spPr>
          <a:xfrm>
            <a:off x="862439" y="1437407"/>
            <a:ext cx="7623469" cy="1749137"/>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Google Shape;232;p36">
            <a:extLst>
              <a:ext uri="{FF2B5EF4-FFF2-40B4-BE49-F238E27FC236}">
                <a16:creationId xmlns:a16="http://schemas.microsoft.com/office/drawing/2014/main" id="{31DB625B-A3BD-6568-BB41-8CD1C2979B7C}"/>
              </a:ext>
            </a:extLst>
          </p:cNvPr>
          <p:cNvSpPr txBox="1">
            <a:spLocks/>
          </p:cNvSpPr>
          <p:nvPr/>
        </p:nvSpPr>
        <p:spPr>
          <a:xfrm>
            <a:off x="938639" y="1582104"/>
            <a:ext cx="7342922" cy="14451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solidFill>
                  <a:srgbClr val="002060"/>
                </a:solidFill>
                <a:latin typeface="Montserrat SemiBold"/>
              </a:rPr>
              <a:t>As part of MPB | Leadership Accelerated, you will be participating with your team in MPB Shark.</a:t>
            </a:r>
            <a:endParaRPr lang="en-US" sz="2000" dirty="0">
              <a:solidFill>
                <a:srgbClr val="002060"/>
              </a:solidFill>
              <a:latin typeface="Montserrat SemiBold" panose="00000700000000000000" pitchFamily="2" charset="0"/>
            </a:endParaRPr>
          </a:p>
          <a:p>
            <a:endParaRPr lang="en-US" sz="2000" dirty="0">
              <a:solidFill>
                <a:srgbClr val="002060"/>
              </a:solidFill>
              <a:latin typeface="Montserrat SemiBold" panose="00000700000000000000" pitchFamily="2" charset="0"/>
            </a:endParaRPr>
          </a:p>
          <a:p>
            <a:r>
              <a:rPr lang="en-US" sz="2000" dirty="0">
                <a:solidFill>
                  <a:srgbClr val="002060"/>
                </a:solidFill>
                <a:latin typeface="Montserrat SemiBold" panose="00000700000000000000" pitchFamily="2" charset="0"/>
              </a:rPr>
              <a:t>MPB Shark is our latest and greatest version of the</a:t>
            </a:r>
          </a:p>
          <a:p>
            <a:r>
              <a:rPr lang="en-US" sz="2000" dirty="0">
                <a:solidFill>
                  <a:srgbClr val="002060"/>
                </a:solidFill>
                <a:latin typeface="Montserrat SemiBold" panose="00000700000000000000" pitchFamily="2" charset="0"/>
              </a:rPr>
              <a:t>iLab presentation.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32;p36">
            <a:extLst>
              <a:ext uri="{FF2B5EF4-FFF2-40B4-BE49-F238E27FC236}">
                <a16:creationId xmlns:a16="http://schemas.microsoft.com/office/drawing/2014/main" id="{31DB625B-A3BD-6568-BB41-8CD1C2979B7C}"/>
              </a:ext>
            </a:extLst>
          </p:cNvPr>
          <p:cNvSpPr txBox="1">
            <a:spLocks/>
          </p:cNvSpPr>
          <p:nvPr/>
        </p:nvSpPr>
        <p:spPr>
          <a:xfrm>
            <a:off x="858982" y="860880"/>
            <a:ext cx="7626927" cy="305472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a:buClr>
                <a:srgbClr val="002060"/>
              </a:buClr>
              <a:buSzPct val="100000"/>
            </a:pPr>
            <a:r>
              <a:rPr lang="en-US" sz="1400" b="1" dirty="0">
                <a:solidFill>
                  <a:srgbClr val="002060"/>
                </a:solidFill>
                <a:latin typeface="Montserrat SemiBold" panose="00000700000000000000" pitchFamily="2" charset="0"/>
              </a:rPr>
              <a:t>What Is MPB Shark?</a:t>
            </a: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You will be working with a team of your peers in MPB Shark to develop a product, service, or a concept that will benefit your firm and your industry.</a:t>
            </a:r>
            <a:endParaRPr lang="en-US" dirty="0"/>
          </a:p>
          <a:p>
            <a:pPr marL="285750" indent="-285750">
              <a:buClr>
                <a:srgbClr val="FFFFFF"/>
              </a:buClr>
              <a:buSzPct val="100000"/>
              <a:buFont typeface="Wingdings" panose="05000000000000000000" pitchFamily="2" charset="2"/>
              <a:buChar char="§"/>
            </a:pP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Once this is developed, you will be making a pitch to three “Sharks” (preselected industry influencers) to partner with your team to bring the concept to life.</a:t>
            </a:r>
          </a:p>
          <a:p>
            <a:pPr marL="285750" indent="-285750">
              <a:buSzPct val="100000"/>
              <a:buFont typeface="Wingdings" panose="05000000000000000000" pitchFamily="2" charset="2"/>
              <a:buChar char="§"/>
            </a:pP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You will present the idea and make the offer to the Sharks at the next MPB session. The Sharks will ask questions and either accept or negotiate your offer or reject your offer.</a:t>
            </a:r>
          </a:p>
          <a:p>
            <a:pPr marL="285750" indent="-285750">
              <a:buSzPct val="100000"/>
              <a:buFont typeface="Wingdings" panose="05000000000000000000" pitchFamily="2" charset="2"/>
              <a:buChar char="§"/>
            </a:pP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panose="00000400000000000000" pitchFamily="2" charset="0"/>
              </a:rPr>
              <a:t>The Pitch should last 10-15 minutes!</a:t>
            </a:r>
          </a:p>
        </p:txBody>
      </p:sp>
    </p:spTree>
    <p:extLst>
      <p:ext uri="{BB962C8B-B14F-4D97-AF65-F5344CB8AC3E}">
        <p14:creationId xmlns:p14="http://schemas.microsoft.com/office/powerpoint/2010/main" val="424796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32;p36">
            <a:extLst>
              <a:ext uri="{FF2B5EF4-FFF2-40B4-BE49-F238E27FC236}">
                <a16:creationId xmlns:a16="http://schemas.microsoft.com/office/drawing/2014/main" id="{31DB625B-A3BD-6568-BB41-8CD1C2979B7C}"/>
              </a:ext>
            </a:extLst>
          </p:cNvPr>
          <p:cNvSpPr txBox="1">
            <a:spLocks/>
          </p:cNvSpPr>
          <p:nvPr/>
        </p:nvSpPr>
        <p:spPr>
          <a:xfrm>
            <a:off x="758536" y="436418"/>
            <a:ext cx="7626927" cy="295907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buSzPct val="100000"/>
            </a:pPr>
            <a:r>
              <a:rPr lang="en-US" sz="1400" b="1" dirty="0">
                <a:solidFill>
                  <a:srgbClr val="002060"/>
                </a:solidFill>
                <a:latin typeface="Montserrat SemiBold" panose="00000700000000000000" pitchFamily="2" charset="0"/>
              </a:rPr>
              <a:t>What Is MPB Shark?</a:t>
            </a: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The point is to use the knowledge and skills you’ve gained as a participant of MPB to develop and present a new business idea that will make a positive impact on the profession. For example, your initiative could be related to implementing a new learning blueprint, creating an innovation as it relates to firm culture, developing a new accounting software, etc.</a:t>
            </a:r>
            <a:br>
              <a:rPr lang="en-US" sz="1400" dirty="0">
                <a:solidFill>
                  <a:srgbClr val="002060"/>
                </a:solidFill>
                <a:latin typeface="Montserrat Light"/>
              </a:rPr>
            </a:b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You’ll use presentation and communication skills as you attempt to gain the buy-in of the sharks and your fellow cohorts.</a:t>
            </a: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Included in this document are some tips and tricks to help guide you in this process. We Look forward to seeing what you and your team members come up with.</a:t>
            </a: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r>
              <a:rPr lang="en-US" sz="1400" dirty="0">
                <a:solidFill>
                  <a:srgbClr val="002060"/>
                </a:solidFill>
                <a:latin typeface="Montserrat Light"/>
              </a:rPr>
              <a:t>We Look forward to seeing what you and your team members come up with. </a:t>
            </a:r>
            <a:endParaRPr lang="en-US" sz="1400" dirty="0">
              <a:solidFill>
                <a:srgbClr val="002060"/>
              </a:solidFill>
              <a:latin typeface="Montserrat Light" panose="00000400000000000000" pitchFamily="2" charset="0"/>
            </a:endParaRPr>
          </a:p>
          <a:p>
            <a:pPr marL="285750" indent="-285750">
              <a:buClr>
                <a:srgbClr val="002060"/>
              </a:buClr>
              <a:buSzPct val="100000"/>
              <a:buFont typeface="Wingdings" panose="05000000000000000000" pitchFamily="2" charset="2"/>
              <a:buChar char="§"/>
            </a:pPr>
            <a:endParaRPr lang="en-US" sz="1400" dirty="0">
              <a:solidFill>
                <a:srgbClr val="002060"/>
              </a:solidFill>
              <a:latin typeface="Montserrat Light" panose="00000400000000000000" pitchFamily="2" charset="0"/>
            </a:endParaRPr>
          </a:p>
          <a:p>
            <a:pPr>
              <a:buClr>
                <a:srgbClr val="002060"/>
              </a:buClr>
            </a:pPr>
            <a:br>
              <a:rPr lang="en-US" sz="1400" b="1" dirty="0">
                <a:solidFill>
                  <a:srgbClr val="002060"/>
                </a:solidFill>
                <a:latin typeface="Montserrat Light" panose="00000400000000000000" pitchFamily="2" charset="0"/>
              </a:rPr>
            </a:br>
            <a:r>
              <a:rPr lang="en-US" sz="1400" b="1" dirty="0">
                <a:solidFill>
                  <a:srgbClr val="002060"/>
                </a:solidFill>
                <a:latin typeface="Montserrat Light" panose="00000400000000000000" pitchFamily="2" charset="0"/>
              </a:rPr>
              <a:t>Good luck teams! </a:t>
            </a:r>
          </a:p>
        </p:txBody>
      </p:sp>
    </p:spTree>
    <p:extLst>
      <p:ext uri="{BB962C8B-B14F-4D97-AF65-F5344CB8AC3E}">
        <p14:creationId xmlns:p14="http://schemas.microsoft.com/office/powerpoint/2010/main" val="175319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8" name="Google Shape;232;p36">
            <a:extLst>
              <a:ext uri="{FF2B5EF4-FFF2-40B4-BE49-F238E27FC236}">
                <a16:creationId xmlns:a16="http://schemas.microsoft.com/office/drawing/2014/main" id="{517A85D1-1453-32DE-0118-26613D7B6C15}"/>
              </a:ext>
            </a:extLst>
          </p:cNvPr>
          <p:cNvSpPr txBox="1">
            <a:spLocks/>
          </p:cNvSpPr>
          <p:nvPr/>
        </p:nvSpPr>
        <p:spPr>
          <a:xfrm>
            <a:off x="140740" y="248219"/>
            <a:ext cx="7626927"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pPr>
            <a:r>
              <a:rPr lang="en-US" sz="2000" dirty="0">
                <a:solidFill>
                  <a:srgbClr val="002060"/>
                </a:solidFill>
              </a:rPr>
              <a:t>MPB SHARK</a:t>
            </a:r>
          </a:p>
        </p:txBody>
      </p:sp>
      <p:pic>
        <p:nvPicPr>
          <p:cNvPr id="10" name="Picture 9" descr="A group of people standing in front of a screen">
            <a:extLst>
              <a:ext uri="{FF2B5EF4-FFF2-40B4-BE49-F238E27FC236}">
                <a16:creationId xmlns:a16="http://schemas.microsoft.com/office/drawing/2014/main" id="{930F88CE-9C65-0BE7-811E-32A0D1CFF31C}"/>
              </a:ext>
            </a:extLst>
          </p:cNvPr>
          <p:cNvPicPr>
            <a:picLocks noChangeAspect="1"/>
          </p:cNvPicPr>
          <p:nvPr/>
        </p:nvPicPr>
        <p:blipFill rotWithShape="1">
          <a:blip r:embed="rId3"/>
          <a:srcRect l="22003" t="9245" r="1329" b="6653"/>
          <a:stretch/>
        </p:blipFill>
        <p:spPr>
          <a:xfrm>
            <a:off x="202239" y="781620"/>
            <a:ext cx="4258925" cy="2260024"/>
          </a:xfrm>
          <a:prstGeom prst="rect">
            <a:avLst/>
          </a:prstGeom>
        </p:spPr>
      </p:pic>
      <p:pic>
        <p:nvPicPr>
          <p:cNvPr id="24" name="Picture 23">
            <a:extLst>
              <a:ext uri="{FF2B5EF4-FFF2-40B4-BE49-F238E27FC236}">
                <a16:creationId xmlns:a16="http://schemas.microsoft.com/office/drawing/2014/main" id="{6E21139E-81AD-FC9D-6EE8-96F094E1F841}"/>
              </a:ext>
            </a:extLst>
          </p:cNvPr>
          <p:cNvPicPr>
            <a:picLocks noChangeAspect="1"/>
          </p:cNvPicPr>
          <p:nvPr/>
        </p:nvPicPr>
        <p:blipFill rotWithShape="1">
          <a:blip r:embed="rId4"/>
          <a:srcRect l="1280" t="8350" r="-1280" b="27947"/>
          <a:stretch/>
        </p:blipFill>
        <p:spPr>
          <a:xfrm>
            <a:off x="4764137" y="781619"/>
            <a:ext cx="3855215" cy="3276600"/>
          </a:xfrm>
          <a:prstGeom prst="rect">
            <a:avLst/>
          </a:prstGeom>
        </p:spPr>
      </p:pic>
      <p:sp>
        <p:nvSpPr>
          <p:cNvPr id="25" name="TextBox 24">
            <a:extLst>
              <a:ext uri="{FF2B5EF4-FFF2-40B4-BE49-F238E27FC236}">
                <a16:creationId xmlns:a16="http://schemas.microsoft.com/office/drawing/2014/main" id="{3466FA47-EA6A-49B1-E12F-303592395342}"/>
              </a:ext>
            </a:extLst>
          </p:cNvPr>
          <p:cNvSpPr txBox="1"/>
          <p:nvPr/>
        </p:nvSpPr>
        <p:spPr>
          <a:xfrm>
            <a:off x="6019800" y="402106"/>
            <a:ext cx="3373582" cy="307777"/>
          </a:xfrm>
          <a:prstGeom prst="rect">
            <a:avLst/>
          </a:prstGeom>
          <a:noFill/>
        </p:spPr>
        <p:txBody>
          <a:bodyPr wrap="square" rtlCol="0">
            <a:spAutoFit/>
          </a:bodyPr>
          <a:lstStyle/>
          <a:p>
            <a:r>
              <a:rPr lang="en-US">
                <a:solidFill>
                  <a:srgbClr val="002060"/>
                </a:solidFill>
                <a:latin typeface="Montserrat SemiBold" panose="00000700000000000000" pitchFamily="2" charset="0"/>
              </a:rPr>
              <a:t>STRATEGIZING</a:t>
            </a:r>
          </a:p>
        </p:txBody>
      </p:sp>
      <p:sp>
        <p:nvSpPr>
          <p:cNvPr id="26" name="TextBox 25">
            <a:extLst>
              <a:ext uri="{FF2B5EF4-FFF2-40B4-BE49-F238E27FC236}">
                <a16:creationId xmlns:a16="http://schemas.microsoft.com/office/drawing/2014/main" id="{335F5752-D28D-41BE-0240-733FCED1F835}"/>
              </a:ext>
            </a:extLst>
          </p:cNvPr>
          <p:cNvSpPr txBox="1"/>
          <p:nvPr/>
        </p:nvSpPr>
        <p:spPr>
          <a:xfrm>
            <a:off x="1801091" y="3067924"/>
            <a:ext cx="3373582" cy="307777"/>
          </a:xfrm>
          <a:prstGeom prst="rect">
            <a:avLst/>
          </a:prstGeom>
          <a:noFill/>
        </p:spPr>
        <p:txBody>
          <a:bodyPr wrap="square" rtlCol="0">
            <a:spAutoFit/>
          </a:bodyPr>
          <a:lstStyle/>
          <a:p>
            <a:r>
              <a:rPr lang="en-US">
                <a:solidFill>
                  <a:srgbClr val="002060"/>
                </a:solidFill>
                <a:latin typeface="Montserrat SemiBold" panose="00000700000000000000" pitchFamily="2" charset="0"/>
              </a:rPr>
              <a:t>PRESENTING</a:t>
            </a:r>
          </a:p>
        </p:txBody>
      </p:sp>
    </p:spTree>
    <p:extLst>
      <p:ext uri="{BB962C8B-B14F-4D97-AF65-F5344CB8AC3E}">
        <p14:creationId xmlns:p14="http://schemas.microsoft.com/office/powerpoint/2010/main" val="420399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8" name="Google Shape;232;p36">
            <a:extLst>
              <a:ext uri="{FF2B5EF4-FFF2-40B4-BE49-F238E27FC236}">
                <a16:creationId xmlns:a16="http://schemas.microsoft.com/office/drawing/2014/main" id="{517A85D1-1453-32DE-0118-26613D7B6C15}"/>
              </a:ext>
            </a:extLst>
          </p:cNvPr>
          <p:cNvSpPr txBox="1">
            <a:spLocks/>
          </p:cNvSpPr>
          <p:nvPr/>
        </p:nvSpPr>
        <p:spPr>
          <a:xfrm>
            <a:off x="140740" y="248219"/>
            <a:ext cx="7626927"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pPr>
            <a:r>
              <a:rPr lang="en-US" sz="2400" dirty="0">
                <a:solidFill>
                  <a:srgbClr val="002060"/>
                </a:solidFill>
              </a:rPr>
              <a:t> </a:t>
            </a:r>
            <a:r>
              <a:rPr lang="en-US" sz="2000" dirty="0">
                <a:solidFill>
                  <a:srgbClr val="002060"/>
                </a:solidFill>
              </a:rPr>
              <a:t>MPB SHARK</a:t>
            </a:r>
          </a:p>
        </p:txBody>
      </p:sp>
      <p:pic>
        <p:nvPicPr>
          <p:cNvPr id="2" name="Picture 1">
            <a:extLst>
              <a:ext uri="{FF2B5EF4-FFF2-40B4-BE49-F238E27FC236}">
                <a16:creationId xmlns:a16="http://schemas.microsoft.com/office/drawing/2014/main" id="{36C06D54-AC7C-CB1F-E756-E833ABF2C89E}"/>
              </a:ext>
            </a:extLst>
          </p:cNvPr>
          <p:cNvPicPr>
            <a:picLocks noChangeAspect="1"/>
          </p:cNvPicPr>
          <p:nvPr/>
        </p:nvPicPr>
        <p:blipFill>
          <a:blip r:embed="rId3"/>
          <a:stretch>
            <a:fillRect/>
          </a:stretch>
        </p:blipFill>
        <p:spPr>
          <a:xfrm>
            <a:off x="386804" y="1677003"/>
            <a:ext cx="3567399" cy="2674679"/>
          </a:xfrm>
          <a:prstGeom prst="rect">
            <a:avLst/>
          </a:prstGeom>
        </p:spPr>
      </p:pic>
      <p:pic>
        <p:nvPicPr>
          <p:cNvPr id="3" name="Picture 2">
            <a:extLst>
              <a:ext uri="{FF2B5EF4-FFF2-40B4-BE49-F238E27FC236}">
                <a16:creationId xmlns:a16="http://schemas.microsoft.com/office/drawing/2014/main" id="{3F602BF0-7CD7-4617-6B89-7CE45E2A1875}"/>
              </a:ext>
            </a:extLst>
          </p:cNvPr>
          <p:cNvPicPr>
            <a:picLocks noChangeAspect="1"/>
          </p:cNvPicPr>
          <p:nvPr/>
        </p:nvPicPr>
        <p:blipFill rotWithShape="1">
          <a:blip r:embed="rId4"/>
          <a:srcRect b="16535"/>
          <a:stretch/>
        </p:blipFill>
        <p:spPr>
          <a:xfrm>
            <a:off x="4600308" y="514919"/>
            <a:ext cx="3997111" cy="3697690"/>
          </a:xfrm>
          <a:prstGeom prst="rect">
            <a:avLst/>
          </a:prstGeom>
        </p:spPr>
      </p:pic>
      <p:sp>
        <p:nvSpPr>
          <p:cNvPr id="4" name="TextBox 3">
            <a:extLst>
              <a:ext uri="{FF2B5EF4-FFF2-40B4-BE49-F238E27FC236}">
                <a16:creationId xmlns:a16="http://schemas.microsoft.com/office/drawing/2014/main" id="{62473309-7F8B-26E4-A7B8-01F10889C00D}"/>
              </a:ext>
            </a:extLst>
          </p:cNvPr>
          <p:cNvSpPr txBox="1"/>
          <p:nvPr/>
        </p:nvSpPr>
        <p:spPr>
          <a:xfrm>
            <a:off x="1031210" y="1283352"/>
            <a:ext cx="3373582" cy="307777"/>
          </a:xfrm>
          <a:prstGeom prst="rect">
            <a:avLst/>
          </a:prstGeom>
          <a:noFill/>
        </p:spPr>
        <p:txBody>
          <a:bodyPr wrap="square" lIns="91440" tIns="45720" rIns="91440" bIns="45720" rtlCol="0" anchor="t">
            <a:spAutoFit/>
          </a:bodyPr>
          <a:lstStyle/>
          <a:p>
            <a:r>
              <a:rPr lang="en-US">
                <a:solidFill>
                  <a:srgbClr val="002060"/>
                </a:solidFill>
                <a:latin typeface="Montserrat SemiBold"/>
              </a:rPr>
              <a:t>Persuading the Sharks</a:t>
            </a:r>
            <a:endParaRPr lang="en-US"/>
          </a:p>
        </p:txBody>
      </p:sp>
    </p:spTree>
    <p:extLst>
      <p:ext uri="{BB962C8B-B14F-4D97-AF65-F5344CB8AC3E}">
        <p14:creationId xmlns:p14="http://schemas.microsoft.com/office/powerpoint/2010/main" val="412127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8" name="Google Shape;232;p36">
            <a:extLst>
              <a:ext uri="{FF2B5EF4-FFF2-40B4-BE49-F238E27FC236}">
                <a16:creationId xmlns:a16="http://schemas.microsoft.com/office/drawing/2014/main" id="{517A85D1-1453-32DE-0118-26613D7B6C15}"/>
              </a:ext>
            </a:extLst>
          </p:cNvPr>
          <p:cNvSpPr txBox="1">
            <a:spLocks/>
          </p:cNvSpPr>
          <p:nvPr/>
        </p:nvSpPr>
        <p:spPr>
          <a:xfrm>
            <a:off x="308264" y="401782"/>
            <a:ext cx="7626927"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ExtraBold"/>
              <a:buNone/>
              <a:defRPr sz="33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002060"/>
              </a:buClr>
            </a:pPr>
            <a:r>
              <a:rPr lang="en-US" sz="2400" dirty="0">
                <a:solidFill>
                  <a:srgbClr val="002060"/>
                </a:solidFill>
              </a:rPr>
              <a:t> THE JUDGES:</a:t>
            </a:r>
          </a:p>
        </p:txBody>
      </p:sp>
      <p:pic>
        <p:nvPicPr>
          <p:cNvPr id="14" name="Picture 13">
            <a:extLst>
              <a:ext uri="{FF2B5EF4-FFF2-40B4-BE49-F238E27FC236}">
                <a16:creationId xmlns:a16="http://schemas.microsoft.com/office/drawing/2014/main" id="{858F9CD7-DE5A-9805-1638-32EF288918F0}"/>
              </a:ext>
            </a:extLst>
          </p:cNvPr>
          <p:cNvPicPr>
            <a:picLocks noChangeAspect="1"/>
          </p:cNvPicPr>
          <p:nvPr/>
        </p:nvPicPr>
        <p:blipFill>
          <a:blip r:embed="rId3"/>
          <a:stretch>
            <a:fillRect/>
          </a:stretch>
        </p:blipFill>
        <p:spPr>
          <a:xfrm>
            <a:off x="2945623" y="572702"/>
            <a:ext cx="5064499" cy="3796002"/>
          </a:xfrm>
          <a:prstGeom prst="rect">
            <a:avLst/>
          </a:prstGeom>
        </p:spPr>
      </p:pic>
    </p:spTree>
    <p:extLst>
      <p:ext uri="{BB962C8B-B14F-4D97-AF65-F5344CB8AC3E}">
        <p14:creationId xmlns:p14="http://schemas.microsoft.com/office/powerpoint/2010/main" val="3395825655"/>
      </p:ext>
    </p:extLst>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b7f2bb1-7f58-4bdb-85e5-e23b5270616d">
      <UserInfo>
        <DisplayName>Brandon Ferris</DisplayName>
        <AccountId>359</AccountId>
        <AccountType/>
      </UserInfo>
      <UserInfo>
        <DisplayName>Stephanie Schneider</DisplayName>
        <AccountId>192</AccountId>
        <AccountType/>
      </UserInfo>
    </SharedWithUsers>
    <TaxCatchAll xmlns="5b7f2bb1-7f58-4bdb-85e5-e23b5270616d" xsi:nil="true"/>
    <lcf76f155ced4ddcb4097134ff3c332f xmlns="dd14bf96-fa2b-4e78-b27a-33bb0c5475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17288D-FCF4-4967-BEAD-6F3CDDD185BD}">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5b7f2bb1-7f58-4bdb-85e5-e23b5270616d"/>
    <ds:schemaRef ds:uri="http://schemas.microsoft.com/office/infopath/2007/PartnerControls"/>
    <ds:schemaRef ds:uri="dd14bf96-fa2b-4e78-b27a-33bb0c5475f1"/>
    <ds:schemaRef ds:uri="http://purl.org/dc/dcmitype/"/>
  </ds:schemaRefs>
</ds:datastoreItem>
</file>

<file path=customXml/itemProps2.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3.xml><?xml version="1.0" encoding="utf-8"?>
<ds:datastoreItem xmlns:ds="http://schemas.openxmlformats.org/officeDocument/2006/customXml" ds:itemID="{00627584-1E33-4A2C-8058-1607BA981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4bf96-fa2b-4e78-b27a-33bb0c5475f1"/>
    <ds:schemaRef ds:uri="5b7f2bb1-7f58-4bdb-85e5-e23b52706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TotalTime>
  <Words>554</Words>
  <Application>Microsoft Office PowerPoint</Application>
  <PresentationFormat>On-screen Show (16:9)</PresentationFormat>
  <Paragraphs>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Montserrat SemiBold</vt:lpstr>
      <vt:lpstr>Arial</vt:lpstr>
      <vt:lpstr>Montserrat Light</vt:lpstr>
      <vt:lpstr>Montserrat</vt:lpstr>
      <vt:lpstr>Montserrat ExtraBold</vt:lpstr>
      <vt:lpstr>Wingdings</vt:lpstr>
      <vt:lpstr>Office Theme</vt:lpstr>
      <vt:lpstr>MPB | SHARK, TEAM 1</vt:lpstr>
      <vt:lpstr>MPB | SHARK, TEAM 2</vt:lpstr>
      <vt:lpstr>MPB | SHARK, TEAM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Taylor King</cp:lastModifiedBy>
  <cp:revision>3</cp:revision>
  <cp:lastPrinted>2024-10-08T16:33:10Z</cp:lastPrinted>
  <dcterms:modified xsi:type="dcterms:W3CDTF">2025-05-15T15:20:57Z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y fmtid="{D5CDD505-2E9C-101B-9397-08002B2CF9AE}" pid="3" name="MediaServiceImageTags">
    <vt:lpwstr/>
  </property>
</Properties>
</file>