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7"/>
  </p:notesMasterIdLst>
  <p:sldIdLst>
    <p:sldId id="25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74" r:id="rId16"/>
  </p:sldIdLst>
  <p:sldSz cx="9144000" cy="5143500" type="screen16x9"/>
  <p:notesSz cx="6858000" cy="9144000"/>
  <p:embeddedFontLst>
    <p:embeddedFont>
      <p:font typeface="Gill Sans" panose="020B0604020202020204" charset="0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E9659-4BFD-4409-8241-E114E262AFE0}" v="159" dt="2024-05-29T20:06:09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552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959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34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59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06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72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28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88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52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cb1dbb2a1_2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cb1dbb2a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90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9144000" cy="45561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0" name="Google Shape;90;p18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91" name="Google Shape;91;p18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4" name="Google Shape;94;p18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28650" y="591329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6457950" y="470355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Independent</a:t>
            </a:r>
            <a:endParaRPr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Extra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azGUALqY5E?feature=oembed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hmOtXAofpk?feature=oembed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otiv8matt@ao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women-in-sport-wear-doing-lunges-on-stadium-5262738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ickpik.com/kitty-push-cat-pet-kitten-cute-43449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publicdomainpictures.net/en/view-image.php?image=271026&amp;picture=woman-doing-sit-up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g3KQQn3QWg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ASKcL_kO3M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t5b9x9N0KU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bgiLDWhf1I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0OWFjfI3zM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8Swl1N-uis?feature=oembe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UnShbC-9-M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ctrTitle"/>
          </p:nvPr>
        </p:nvSpPr>
        <p:spPr>
          <a:xfrm>
            <a:off x="1143000" y="154683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" sz="3200" dirty="0">
                <a:solidFill>
                  <a:schemeClr val="lt1"/>
                </a:solidFill>
              </a:rPr>
              <a:t>The Daily 9</a:t>
            </a:r>
            <a:endParaRPr sz="3200" dirty="0"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143000" y="1954412"/>
            <a:ext cx="6858000" cy="25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MPB |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>
                <a:solidFill>
                  <a:schemeClr val="lt1"/>
                </a:solidFill>
              </a:rPr>
              <a:t> Accelerated </a:t>
            </a:r>
            <a:endParaRPr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32899" y="3549254"/>
            <a:ext cx="5258476" cy="535781"/>
            <a:chOff x="3008999" y="4275139"/>
            <a:chExt cx="7011301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08999" y="4275139"/>
              <a:ext cx="3087001" cy="714374"/>
              <a:chOff x="2735949" y="4275139"/>
              <a:chExt cx="3087001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2735949" y="4447662"/>
                <a:ext cx="3060698" cy="379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Physical Wellbeing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0" i="0" u="none" strike="noStrike" cap="none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Matt Terlop</a:t>
                </a:r>
                <a:endParaRPr sz="1100"/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8. </a:t>
            </a:r>
            <a:br>
              <a:rPr lang="en" sz="6000" dirty="0"/>
            </a:br>
            <a:r>
              <a:rPr lang="en-US" sz="2800" dirty="0"/>
              <a:t>Mule kicks</a:t>
            </a:r>
            <a:endParaRPr sz="2800" dirty="0"/>
          </a:p>
        </p:txBody>
      </p:sp>
      <p:pic>
        <p:nvPicPr>
          <p:cNvPr id="4" name="Online Media 3" title="30 days to THRIVE Exercises, Day 28 - The Mule Kick">
            <a:hlinkClick r:id="" action="ppaction://media"/>
            <a:extLst>
              <a:ext uri="{FF2B5EF4-FFF2-40B4-BE49-F238E27FC236}">
                <a16:creationId xmlns:a16="http://schemas.microsoft.com/office/drawing/2014/main" id="{895BD978-FD6D-4F45-B2F7-3C460242F7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55247" y="942974"/>
            <a:ext cx="5541126" cy="31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9. </a:t>
            </a:r>
            <a:br>
              <a:rPr lang="en" sz="6000" dirty="0"/>
            </a:br>
            <a:r>
              <a:rPr lang="en-US" sz="2800" dirty="0"/>
              <a:t>Mountain</a:t>
            </a:r>
            <a:br>
              <a:rPr lang="en-US" sz="2800" dirty="0"/>
            </a:br>
            <a:r>
              <a:rPr lang="en-US" sz="2800" dirty="0"/>
              <a:t>Climbers</a:t>
            </a:r>
            <a:endParaRPr sz="2800" dirty="0"/>
          </a:p>
        </p:txBody>
      </p:sp>
      <p:pic>
        <p:nvPicPr>
          <p:cNvPr id="3" name="Online Media 2" title="Mountain Climber Exercise.">
            <a:hlinkClick r:id="" action="ppaction://media"/>
            <a:extLst>
              <a:ext uri="{FF2B5EF4-FFF2-40B4-BE49-F238E27FC236}">
                <a16:creationId xmlns:a16="http://schemas.microsoft.com/office/drawing/2014/main" id="{F16967EF-6951-9339-8675-C0D7ED3DB0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7850" y="0"/>
            <a:ext cx="2571634" cy="45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4480667" y="138223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I’m Here to Help</a:t>
            </a:r>
            <a:endParaRPr dirty="0"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2906499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dirty="0">
                <a:hlinkClick r:id="rId3"/>
              </a:rPr>
              <a:t>Motiv8matt@aol.com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dirty="0"/>
              <a:t>P: 216.401.0276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/>
          <p:cNvPicPr preferRelativeResize="0"/>
          <p:nvPr/>
        </p:nvPicPr>
        <p:blipFill>
          <a:blip r:embed="rId4"/>
          <a:srcRect t="4480" b="4480"/>
          <a:stretch/>
        </p:blipFill>
        <p:spPr>
          <a:xfrm>
            <a:off x="4928743" y="138223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2800" dirty="0"/>
              <a:t>The Daily 9</a:t>
            </a:r>
            <a:endParaRPr sz="2800" dirty="0"/>
          </a:p>
        </p:txBody>
      </p:sp>
      <p:sp>
        <p:nvSpPr>
          <p:cNvPr id="2" name="Google Shape;232;p36">
            <a:extLst>
              <a:ext uri="{FF2B5EF4-FFF2-40B4-BE49-F238E27FC236}">
                <a16:creationId xmlns:a16="http://schemas.microsoft.com/office/drawing/2014/main" id="{9326F287-6494-808F-04AC-A80FA2FE8691}"/>
              </a:ext>
            </a:extLst>
          </p:cNvPr>
          <p:cNvSpPr txBox="1">
            <a:spLocks/>
          </p:cNvSpPr>
          <p:nvPr/>
        </p:nvSpPr>
        <p:spPr>
          <a:xfrm>
            <a:off x="433395" y="1356227"/>
            <a:ext cx="2933257" cy="23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sz="1400" dirty="0"/>
              <a:t>20 of Each: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Jumping Jacks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Lunges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Push ups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Crunches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Side crunches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Hyper extensions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Dirty dogs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Mule kicks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1400" dirty="0"/>
              <a:t>Mountain Climbers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 descr="A person sitting on a bridge">
            <a:extLst>
              <a:ext uri="{FF2B5EF4-FFF2-40B4-BE49-F238E27FC236}">
                <a16:creationId xmlns:a16="http://schemas.microsoft.com/office/drawing/2014/main" id="{52FC3343-FA90-0952-E3BA-23C28A80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2133" y="331660"/>
            <a:ext cx="1633588" cy="1091534"/>
          </a:xfrm>
          <a:prstGeom prst="rect">
            <a:avLst/>
          </a:prstGeom>
        </p:spPr>
      </p:pic>
      <p:pic>
        <p:nvPicPr>
          <p:cNvPr id="12" name="Picture 11" descr="A person doing push ups">
            <a:extLst>
              <a:ext uri="{FF2B5EF4-FFF2-40B4-BE49-F238E27FC236}">
                <a16:creationId xmlns:a16="http://schemas.microsoft.com/office/drawing/2014/main" id="{B0CC2779-578D-08DF-EFDC-628CD65F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64903" y="1909318"/>
            <a:ext cx="2240280" cy="1371600"/>
          </a:xfrm>
          <a:prstGeom prst="rect">
            <a:avLst/>
          </a:prstGeom>
        </p:spPr>
      </p:pic>
      <p:pic>
        <p:nvPicPr>
          <p:cNvPr id="17" name="Picture 16" descr="A pair of women stretching on a track">
            <a:extLst>
              <a:ext uri="{FF2B5EF4-FFF2-40B4-BE49-F238E27FC236}">
                <a16:creationId xmlns:a16="http://schemas.microsoft.com/office/drawing/2014/main" id="{171BDB31-16F7-7D2A-8E37-04F947E4AC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88432" y="429688"/>
            <a:ext cx="1915002" cy="12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1. </a:t>
            </a:r>
            <a:br>
              <a:rPr lang="en" sz="6000" dirty="0"/>
            </a:br>
            <a:r>
              <a:rPr lang="en" sz="2800" dirty="0"/>
              <a:t>JUMPING </a:t>
            </a:r>
            <a:br>
              <a:rPr lang="en" sz="2800" dirty="0"/>
            </a:br>
            <a:r>
              <a:rPr lang="en" sz="2800" dirty="0"/>
              <a:t>JACKS</a:t>
            </a:r>
            <a:endParaRPr sz="2800" dirty="0"/>
          </a:p>
        </p:txBody>
      </p:sp>
      <p:pic>
        <p:nvPicPr>
          <p:cNvPr id="3" name="Online Media 2" title="Jumping Jacks">
            <a:hlinkClick r:id="" action="ppaction://media"/>
            <a:extLst>
              <a:ext uri="{FF2B5EF4-FFF2-40B4-BE49-F238E27FC236}">
                <a16:creationId xmlns:a16="http://schemas.microsoft.com/office/drawing/2014/main" id="{D711F8E3-24E5-575B-7543-CBC9D04578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57575" y="-6571"/>
            <a:ext cx="2564606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2. </a:t>
            </a:r>
            <a:br>
              <a:rPr lang="en" sz="6000" dirty="0"/>
            </a:br>
            <a:r>
              <a:rPr lang="en" sz="2800" dirty="0"/>
              <a:t>Lunges</a:t>
            </a:r>
            <a:endParaRPr sz="2800" dirty="0"/>
          </a:p>
        </p:txBody>
      </p:sp>
      <p:pic>
        <p:nvPicPr>
          <p:cNvPr id="2" name="Online Media 1" title="Right vs Wrong lunges |Saurabh Fitness| #youtubeshorts #shorts">
            <a:hlinkClick r:id="" action="ppaction://media"/>
            <a:extLst>
              <a:ext uri="{FF2B5EF4-FFF2-40B4-BE49-F238E27FC236}">
                <a16:creationId xmlns:a16="http://schemas.microsoft.com/office/drawing/2014/main" id="{D436A36F-5838-97C7-75BC-1613FE482D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16292" y="0"/>
            <a:ext cx="2579708" cy="45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3. </a:t>
            </a:r>
            <a:br>
              <a:rPr lang="en" sz="6000" dirty="0"/>
            </a:br>
            <a:r>
              <a:rPr lang="en" sz="2800" dirty="0"/>
              <a:t>Push-ups</a:t>
            </a:r>
            <a:endParaRPr sz="2800" dirty="0"/>
          </a:p>
        </p:txBody>
      </p:sp>
      <p:pic>
        <p:nvPicPr>
          <p:cNvPr id="3" name="Online Media 2" title="How To Do A Push-Up | The Right Way | Well+Good">
            <a:hlinkClick r:id="" action="ppaction://media"/>
            <a:extLst>
              <a:ext uri="{FF2B5EF4-FFF2-40B4-BE49-F238E27FC236}">
                <a16:creationId xmlns:a16="http://schemas.microsoft.com/office/drawing/2014/main" id="{19FA8369-4F7B-D8BB-62AF-DB542AE6BA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60235" y="871537"/>
            <a:ext cx="5336138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4. </a:t>
            </a:r>
            <a:br>
              <a:rPr lang="en" sz="6000" dirty="0"/>
            </a:br>
            <a:r>
              <a:rPr lang="en" sz="2800" dirty="0"/>
              <a:t>Crunches</a:t>
            </a:r>
            <a:endParaRPr sz="2800" dirty="0"/>
          </a:p>
        </p:txBody>
      </p:sp>
      <p:pic>
        <p:nvPicPr>
          <p:cNvPr id="2" name="Online Media 1" title="How to do Half crunches?🤔 | Abs workout correction #shorts #katariafitness #youtubeshorts">
            <a:hlinkClick r:id="" action="ppaction://media"/>
            <a:extLst>
              <a:ext uri="{FF2B5EF4-FFF2-40B4-BE49-F238E27FC236}">
                <a16:creationId xmlns:a16="http://schemas.microsoft.com/office/drawing/2014/main" id="{48B06C2A-5D83-1B9D-8276-6E8AD8F68D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3073" y="0"/>
            <a:ext cx="2586315" cy="45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4. </a:t>
            </a:r>
            <a:br>
              <a:rPr lang="en" sz="6000" dirty="0"/>
            </a:br>
            <a:r>
              <a:rPr lang="en-US" sz="2800" dirty="0"/>
              <a:t>S</a:t>
            </a:r>
            <a:r>
              <a:rPr lang="en" sz="2800" dirty="0"/>
              <a:t>ide </a:t>
            </a:r>
            <a:br>
              <a:rPr lang="en" sz="2800" dirty="0"/>
            </a:br>
            <a:r>
              <a:rPr lang="en" sz="2800" dirty="0"/>
              <a:t>crunches</a:t>
            </a:r>
            <a:endParaRPr sz="2800" dirty="0"/>
          </a:p>
        </p:txBody>
      </p:sp>
      <p:pic>
        <p:nvPicPr>
          <p:cNvPr id="3" name="Online Media 2" title="How to Do: SIDE CRUNCHES">
            <a:hlinkClick r:id="" action="ppaction://media"/>
            <a:extLst>
              <a:ext uri="{FF2B5EF4-FFF2-40B4-BE49-F238E27FC236}">
                <a16:creationId xmlns:a16="http://schemas.microsoft.com/office/drawing/2014/main" id="{53A37A23-0721-6868-D0C3-68670946B2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0311" y="803704"/>
            <a:ext cx="5292595" cy="29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5. </a:t>
            </a:r>
            <a:br>
              <a:rPr lang="en" sz="6000" dirty="0"/>
            </a:br>
            <a:r>
              <a:rPr lang="en-US" sz="2800" dirty="0"/>
              <a:t>Hyper </a:t>
            </a:r>
            <a:br>
              <a:rPr lang="en-US" sz="2800" dirty="0"/>
            </a:br>
            <a:r>
              <a:rPr lang="en-US" sz="2800" dirty="0"/>
              <a:t>Extensions</a:t>
            </a:r>
            <a:endParaRPr sz="2800" dirty="0"/>
          </a:p>
        </p:txBody>
      </p:sp>
      <p:pic>
        <p:nvPicPr>
          <p:cNvPr id="4" name="Online Media 3" title="STOP Doing Back Extensions Like This!">
            <a:hlinkClick r:id="" action="ppaction://media"/>
            <a:extLst>
              <a:ext uri="{FF2B5EF4-FFF2-40B4-BE49-F238E27FC236}">
                <a16:creationId xmlns:a16="http://schemas.microsoft.com/office/drawing/2014/main" id="{984EA7ED-E670-4266-E620-1D0C252429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33675" y="928688"/>
            <a:ext cx="5374074" cy="30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09673" y="534622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</a:pPr>
            <a:r>
              <a:rPr lang="en" sz="6000" dirty="0"/>
              <a:t>7. </a:t>
            </a:r>
            <a:br>
              <a:rPr lang="en" sz="6000" dirty="0"/>
            </a:br>
            <a:r>
              <a:rPr lang="en-US" sz="2800" dirty="0"/>
              <a:t>Dirty Dogs</a:t>
            </a:r>
            <a:endParaRPr sz="2800" dirty="0"/>
          </a:p>
        </p:txBody>
      </p:sp>
      <p:pic>
        <p:nvPicPr>
          <p:cNvPr id="3" name="Online Media 2" title="Dirty Dog Exercise">
            <a:hlinkClick r:id="" action="ppaction://media"/>
            <a:extLst>
              <a:ext uri="{FF2B5EF4-FFF2-40B4-BE49-F238E27FC236}">
                <a16:creationId xmlns:a16="http://schemas.microsoft.com/office/drawing/2014/main" id="{CF81A905-E152-B3E3-97D6-27BD911CF9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24994" y="0"/>
            <a:ext cx="2575404" cy="45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6FC93A0F04FA2BBC6C341D236ED" ma:contentTypeVersion="18" ma:contentTypeDescription="Create a new document." ma:contentTypeScope="" ma:versionID="ab7f17b4af2dd9ede053fb9e83153d4d">
  <xsd:schema xmlns:xsd="http://www.w3.org/2001/XMLSchema" xmlns:xs="http://www.w3.org/2001/XMLSchema" xmlns:p="http://schemas.microsoft.com/office/2006/metadata/properties" xmlns:ns2="dd14bf96-fa2b-4e78-b27a-33bb0c5475f1" xmlns:ns3="5b7f2bb1-7f58-4bdb-85e5-e23b5270616d" targetNamespace="http://schemas.microsoft.com/office/2006/metadata/properties" ma:root="true" ma:fieldsID="eaf8b62df139a902d5612ae30bfce4da" ns2:_="" ns3:_="">
    <xsd:import namespace="dd14bf96-fa2b-4e78-b27a-33bb0c5475f1"/>
    <xsd:import namespace="5b7f2bb1-7f58-4bdb-85e5-e23b52706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bf96-fa2b-4e78-b27a-33bb0c54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2bb1-7f58-4bdb-85e5-e23b52706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cf7bd-33b9-45b0-90a9-57f797b9506c}" ma:internalName="TaxCatchAll" ma:showField="CatchAllData" ma:web="5b7f2bb1-7f58-4bdb-85e5-e23b52706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f2bb1-7f58-4bdb-85e5-e23b5270616d" xsi:nil="true"/>
    <lcf76f155ced4ddcb4097134ff3c332f xmlns="dd14bf96-fa2b-4e78-b27a-33bb0c547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95758E-5F6F-44AD-BB62-E07F56C4F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BFB06-701D-43E6-8BD8-E338B7F0BF40}">
  <ds:schemaRefs>
    <ds:schemaRef ds:uri="5b7f2bb1-7f58-4bdb-85e5-e23b5270616d"/>
    <ds:schemaRef ds:uri="dd14bf96-fa2b-4e78-b27a-33bb0c5475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794B65-C652-464D-9F6B-6E8CC4CC5F53}">
  <ds:schemaRefs>
    <ds:schemaRef ds:uri="5b7f2bb1-7f58-4bdb-85e5-e23b5270616d"/>
    <ds:schemaRef ds:uri="dd14bf96-fa2b-4e78-b27a-33bb0c5475f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95</Words>
  <Application>Microsoft Office PowerPoint</Application>
  <PresentationFormat>On-screen Show (16:9)</PresentationFormat>
  <Paragraphs>32</Paragraphs>
  <Slides>12</Slides>
  <Notes>12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Gill Sans</vt:lpstr>
      <vt:lpstr>Montserrat Light</vt:lpstr>
      <vt:lpstr>Montserrat</vt:lpstr>
      <vt:lpstr>Montserrat ExtraBold</vt:lpstr>
      <vt:lpstr>Arial</vt:lpstr>
      <vt:lpstr>Office Theme</vt:lpstr>
      <vt:lpstr>The Daily 9</vt:lpstr>
      <vt:lpstr>The Daily 9</vt:lpstr>
      <vt:lpstr>1.  JUMPING  JACKS</vt:lpstr>
      <vt:lpstr>2.  Lunges</vt:lpstr>
      <vt:lpstr>3.  Push-ups</vt:lpstr>
      <vt:lpstr>4.  Crunches</vt:lpstr>
      <vt:lpstr>4.  Side  crunches</vt:lpstr>
      <vt:lpstr>5.  Hyper  Extensions</vt:lpstr>
      <vt:lpstr>7.  Dirty Dogs</vt:lpstr>
      <vt:lpstr>8.  Mule kicks</vt:lpstr>
      <vt:lpstr>9.  Mountain Climbers</vt:lpstr>
      <vt:lpstr>I’m Here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Independent</dc:title>
  <dc:creator>Stephanie Schneider</dc:creator>
  <cp:lastModifiedBy>Brandon Ferris</cp:lastModifiedBy>
  <cp:revision>2</cp:revision>
  <dcterms:modified xsi:type="dcterms:W3CDTF">2024-05-29T21:35:38Z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0x010100885C96FC93A0F04FA2BBC6C341D236ED</vt:lpwstr>
  </property>
  <property fmtid="{D5CDD505-2E9C-101B-9397-08002B2CF9AE}" pid="3" name="MediaServiceImageTags">
    <vt:lpwstr/>
  </property>
</Properties>
</file>